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25"/>
  </p:notesMasterIdLst>
  <p:sldIdLst>
    <p:sldId id="256" r:id="rId4"/>
    <p:sldId id="274" r:id="rId5"/>
    <p:sldId id="258" r:id="rId6"/>
    <p:sldId id="259" r:id="rId7"/>
    <p:sldId id="260" r:id="rId8"/>
    <p:sldId id="261" r:id="rId9"/>
    <p:sldId id="262" r:id="rId10"/>
    <p:sldId id="264" r:id="rId11"/>
    <p:sldId id="263" r:id="rId12"/>
    <p:sldId id="265" r:id="rId13"/>
    <p:sldId id="275" r:id="rId14"/>
    <p:sldId id="277" r:id="rId15"/>
    <p:sldId id="266" r:id="rId16"/>
    <p:sldId id="276" r:id="rId17"/>
    <p:sldId id="267" r:id="rId18"/>
    <p:sldId id="268" r:id="rId19"/>
    <p:sldId id="269" r:id="rId20"/>
    <p:sldId id="270" r:id="rId21"/>
    <p:sldId id="271" r:id="rId22"/>
    <p:sldId id="272" r:id="rId23"/>
    <p:sldId id="273" r:id="rId24"/>
  </p:sldIdLst>
  <p:sldSz cx="12192000" cy="6858000"/>
  <p:notesSz cx="6858000" cy="9144000"/>
  <p:custDataLst>
    <p:tags r:id="rId26"/>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79" autoAdjust="0"/>
  </p:normalViewPr>
  <p:slideViewPr>
    <p:cSldViewPr snapToGrid="0">
      <p:cViewPr varScale="1">
        <p:scale>
          <a:sx n="73" d="100"/>
          <a:sy n="73" d="100"/>
        </p:scale>
        <p:origin x="380" y="5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gs" Target="tags/tag1.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5B72DF-6288-4DE4-85CE-B8D5CCE7A2A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CA"/>
          </a:p>
        </p:txBody>
      </p:sp>
      <p:sp>
        <p:nvSpPr>
          <p:cNvPr id="3" name="Date Placeholder 2">
            <a:extLst>
              <a:ext uri="{FF2B5EF4-FFF2-40B4-BE49-F238E27FC236}">
                <a16:creationId xmlns:a16="http://schemas.microsoft.com/office/drawing/2014/main" id="{F1098F52-EE69-4822-BE71-6359C7886A3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B0A1D27A-57A7-4B19-B6AA-4BCCD393A8DA}" type="datetimeFigureOut">
              <a:rPr lang="en-US"/>
              <a:pPr>
                <a:defRPr/>
              </a:pPr>
              <a:t>6/2/2024</a:t>
            </a:fld>
            <a:endParaRPr lang="en-CA"/>
          </a:p>
        </p:txBody>
      </p:sp>
      <p:sp>
        <p:nvSpPr>
          <p:cNvPr id="4" name="Slide Image Placeholder 3">
            <a:extLst>
              <a:ext uri="{FF2B5EF4-FFF2-40B4-BE49-F238E27FC236}">
                <a16:creationId xmlns:a16="http://schemas.microsoft.com/office/drawing/2014/main" id="{F098BAF8-ECFE-495A-92C6-0AE14D2B8513}"/>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a:extLst>
              <a:ext uri="{FF2B5EF4-FFF2-40B4-BE49-F238E27FC236}">
                <a16:creationId xmlns:a16="http://schemas.microsoft.com/office/drawing/2014/main" id="{D051D35A-76E7-4BCC-A312-F4F48B282DB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a:extLst>
              <a:ext uri="{FF2B5EF4-FFF2-40B4-BE49-F238E27FC236}">
                <a16:creationId xmlns:a16="http://schemas.microsoft.com/office/drawing/2014/main" id="{3F00D77D-6E4F-456F-90AD-04C733EA9E4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CA"/>
          </a:p>
        </p:txBody>
      </p:sp>
      <p:sp>
        <p:nvSpPr>
          <p:cNvPr id="7" name="Slide Number Placeholder 6">
            <a:extLst>
              <a:ext uri="{FF2B5EF4-FFF2-40B4-BE49-F238E27FC236}">
                <a16:creationId xmlns:a16="http://schemas.microsoft.com/office/drawing/2014/main" id="{54BC58B3-BD25-4375-AAD7-F61EA5F57A2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3B2E900-2BB3-49FA-B80A-0D35D918F3D5}" type="slidenum">
              <a:rPr lang="en-CA" altLang="en-US"/>
              <a:pPr/>
              <a:t>‹#›</a:t>
            </a:fld>
            <a:endParaRPr lang="en-CA"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40DD90A8-0B06-D0E3-476C-46113EA0B5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0E650C3F-FC50-D9CF-5AF5-B62839A07A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0244" name="Slide Number Placeholder 3">
            <a:extLst>
              <a:ext uri="{FF2B5EF4-FFF2-40B4-BE49-F238E27FC236}">
                <a16:creationId xmlns:a16="http://schemas.microsoft.com/office/drawing/2014/main" id="{829E62FB-CFF5-0C6E-A83C-F61B3B4579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1445DA-68C2-4042-93CB-D103E0F1F742}" type="slidenum">
              <a:rPr lang="en-CA" altLang="en-US">
                <a:latin typeface="Arial" panose="020B0604020202020204" pitchFamily="34" charset="0"/>
              </a:rPr>
              <a:pPr>
                <a:spcBef>
                  <a:spcPct val="0"/>
                </a:spcBef>
              </a:pPr>
              <a:t>1</a:t>
            </a:fld>
            <a:endParaRPr lang="en-CA"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3155AC86-BC62-B4F4-BE9E-8285132997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6ED7EEBF-B214-7C50-3214-484108E442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28676" name="Slide Number Placeholder 3">
            <a:extLst>
              <a:ext uri="{FF2B5EF4-FFF2-40B4-BE49-F238E27FC236}">
                <a16:creationId xmlns:a16="http://schemas.microsoft.com/office/drawing/2014/main" id="{CE5300FE-A9F0-70DA-A2B7-D4DE809727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9FB213F-719C-4721-BB59-500413ADE93C}" type="slidenum">
              <a:rPr lang="en-CA" altLang="en-US">
                <a:latin typeface="Arial" panose="020B0604020202020204" pitchFamily="34" charset="0"/>
              </a:rPr>
              <a:pPr>
                <a:spcBef>
                  <a:spcPct val="0"/>
                </a:spcBef>
              </a:pPr>
              <a:t>10</a:t>
            </a:fld>
            <a:endParaRPr lang="en-CA"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B2E900-2BB3-49FA-B80A-0D35D918F3D5}" type="slidenum">
              <a:rPr lang="en-CA" altLang="en-US" smtClean="0"/>
              <a:pPr/>
              <a:t>11</a:t>
            </a:fld>
            <a:endParaRPr lang="en-CA" altLang="en-US"/>
          </a:p>
        </p:txBody>
      </p:sp>
    </p:spTree>
    <p:extLst>
      <p:ext uri="{BB962C8B-B14F-4D97-AF65-F5344CB8AC3E}">
        <p14:creationId xmlns:p14="http://schemas.microsoft.com/office/powerpoint/2010/main" val="1776661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B2E900-2BB3-49FA-B80A-0D35D918F3D5}" type="slidenum">
              <a:rPr lang="en-CA" altLang="en-US" smtClean="0"/>
              <a:pPr/>
              <a:t>12</a:t>
            </a:fld>
            <a:endParaRPr lang="en-CA" altLang="en-US"/>
          </a:p>
        </p:txBody>
      </p:sp>
    </p:spTree>
    <p:extLst>
      <p:ext uri="{BB962C8B-B14F-4D97-AF65-F5344CB8AC3E}">
        <p14:creationId xmlns:p14="http://schemas.microsoft.com/office/powerpoint/2010/main" val="3871874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ABBF9D10-6D2A-3770-DE0C-9329A672A6A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5AF8AFD9-F33C-873E-8F96-7F7591843C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31748" name="Slide Number Placeholder 3">
            <a:extLst>
              <a:ext uri="{FF2B5EF4-FFF2-40B4-BE49-F238E27FC236}">
                <a16:creationId xmlns:a16="http://schemas.microsoft.com/office/drawing/2014/main" id="{7893E641-C4A3-3073-B272-892F8DE8EA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1982E03-9156-42C7-93C1-9513B7FBC99D}" type="slidenum">
              <a:rPr lang="en-CA" altLang="en-US">
                <a:latin typeface="Arial" panose="020B0604020202020204" pitchFamily="34" charset="0"/>
              </a:rPr>
              <a:pPr>
                <a:spcBef>
                  <a:spcPct val="0"/>
                </a:spcBef>
              </a:pPr>
              <a:t>13</a:t>
            </a:fld>
            <a:endParaRPr lang="en-CA"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039E29D1-F4FF-0D97-0985-10C2FDA397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F6E65955-4805-58FB-5385-D43BC9D48A2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33796" name="Slide Number Placeholder 3">
            <a:extLst>
              <a:ext uri="{FF2B5EF4-FFF2-40B4-BE49-F238E27FC236}">
                <a16:creationId xmlns:a16="http://schemas.microsoft.com/office/drawing/2014/main" id="{96B675A5-F24E-01E4-51DF-4F391F3FDC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9CA4758-0FD0-418B-9D60-E3FC78824378}" type="slidenum">
              <a:rPr lang="en-CA" altLang="en-US">
                <a:latin typeface="Arial" panose="020B0604020202020204" pitchFamily="34" charset="0"/>
              </a:rPr>
              <a:pPr>
                <a:spcBef>
                  <a:spcPct val="0"/>
                </a:spcBef>
              </a:pPr>
              <a:t>14</a:t>
            </a:fld>
            <a:endParaRPr lang="en-CA"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9D8BFF93-71A5-86F2-5688-ADA5EC6CC0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689BE056-0D82-A247-434D-3EC402EAE6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5844" name="Slide Number Placeholder 3">
            <a:extLst>
              <a:ext uri="{FF2B5EF4-FFF2-40B4-BE49-F238E27FC236}">
                <a16:creationId xmlns:a16="http://schemas.microsoft.com/office/drawing/2014/main" id="{FDE8C9DA-FF34-76A9-2FEC-636D9B891D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2544082-49FC-4094-8C07-76DBADDE0150}" type="slidenum">
              <a:rPr lang="en-CA" altLang="en-US">
                <a:latin typeface="Arial" panose="020B0604020202020204" pitchFamily="34" charset="0"/>
              </a:rPr>
              <a:pPr>
                <a:spcBef>
                  <a:spcPct val="0"/>
                </a:spcBef>
              </a:pPr>
              <a:t>15</a:t>
            </a:fld>
            <a:endParaRPr lang="en-CA"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4402B086-FC8A-0DA5-0875-7064A980AC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412A6664-403D-4A04-1FB5-8A9355049C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7892" name="Slide Number Placeholder 3">
            <a:extLst>
              <a:ext uri="{FF2B5EF4-FFF2-40B4-BE49-F238E27FC236}">
                <a16:creationId xmlns:a16="http://schemas.microsoft.com/office/drawing/2014/main" id="{33DFDF75-FDCF-2D95-0875-4C10F4ACA2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2682A1F-E56A-4A74-8EE2-BE2A6B6B2D04}" type="slidenum">
              <a:rPr lang="en-CA" altLang="en-US">
                <a:latin typeface="Arial" panose="020B0604020202020204" pitchFamily="34" charset="0"/>
              </a:rPr>
              <a:pPr>
                <a:spcBef>
                  <a:spcPct val="0"/>
                </a:spcBef>
              </a:pPr>
              <a:t>16</a:t>
            </a:fld>
            <a:endParaRPr lang="en-CA"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E889E274-5957-2C03-422D-A18F9F836A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069E9E2-08E2-BB97-11C5-114D23F841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9940" name="Slide Number Placeholder 3">
            <a:extLst>
              <a:ext uri="{FF2B5EF4-FFF2-40B4-BE49-F238E27FC236}">
                <a16:creationId xmlns:a16="http://schemas.microsoft.com/office/drawing/2014/main" id="{B2918607-5373-8629-FAB5-C9FBEAA03E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CA5C23C-C09C-48E0-9E58-0CEA814E56FA}" type="slidenum">
              <a:rPr lang="en-CA" altLang="en-US">
                <a:latin typeface="Arial" panose="020B0604020202020204" pitchFamily="34" charset="0"/>
              </a:rPr>
              <a:pPr>
                <a:spcBef>
                  <a:spcPct val="0"/>
                </a:spcBef>
              </a:pPr>
              <a:t>17</a:t>
            </a:fld>
            <a:endParaRPr lang="en-CA"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B0850A1E-2C5C-E639-EB29-7DE2CFCAAB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D41CDDD7-BAE7-9A5E-2788-4FCE5E1624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41988" name="Slide Number Placeholder 3">
            <a:extLst>
              <a:ext uri="{FF2B5EF4-FFF2-40B4-BE49-F238E27FC236}">
                <a16:creationId xmlns:a16="http://schemas.microsoft.com/office/drawing/2014/main" id="{07898D41-9D4E-874A-3B5E-B5ED8E4468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57C3BC-0DC1-48C9-9249-BA90FB3DF890}" type="slidenum">
              <a:rPr lang="en-CA" altLang="en-US">
                <a:latin typeface="Arial" panose="020B0604020202020204" pitchFamily="34" charset="0"/>
              </a:rPr>
              <a:pPr>
                <a:spcBef>
                  <a:spcPct val="0"/>
                </a:spcBef>
              </a:pPr>
              <a:t>18</a:t>
            </a:fld>
            <a:endParaRPr lang="en-CA"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1AC6043F-CD7A-CBF6-856B-CE6CA8A3BA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2B685BF5-7168-EF92-E665-1A2CEF8D84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44036" name="Slide Number Placeholder 3">
            <a:extLst>
              <a:ext uri="{FF2B5EF4-FFF2-40B4-BE49-F238E27FC236}">
                <a16:creationId xmlns:a16="http://schemas.microsoft.com/office/drawing/2014/main" id="{C076D979-2CCE-AAC7-16B5-C2A3AE3907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806C3B-B3DF-44C4-9DA2-5AFAFAA93605}" type="slidenum">
              <a:rPr lang="en-CA" altLang="en-US">
                <a:latin typeface="Arial" panose="020B0604020202020204" pitchFamily="34" charset="0"/>
              </a:rPr>
              <a:pPr>
                <a:spcBef>
                  <a:spcPct val="0"/>
                </a:spcBef>
              </a:pPr>
              <a:t>19</a:t>
            </a:fld>
            <a:endParaRPr lang="en-CA"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06B87BDA-7474-DBA6-CD2A-F81D8F22C76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C2C81046-54AD-D1DD-4E20-C4AAB8EC943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2292" name="Slide Number Placeholder 3">
            <a:extLst>
              <a:ext uri="{FF2B5EF4-FFF2-40B4-BE49-F238E27FC236}">
                <a16:creationId xmlns:a16="http://schemas.microsoft.com/office/drawing/2014/main" id="{28D5D5E8-7E75-6001-10F5-58237D1FF42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1372591-C64E-48C2-A52D-2510CCD1ED35}" type="slidenum">
              <a:rPr lang="en-CA" altLang="en-US"/>
              <a:pPr/>
              <a:t>2</a:t>
            </a:fld>
            <a:endParaRPr lang="en-CA"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19E5D6F5-1BC9-EDAC-C117-8AC098ABCF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ABD09383-8595-5149-F02E-6BF62ED438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46084" name="Slide Number Placeholder 3">
            <a:extLst>
              <a:ext uri="{FF2B5EF4-FFF2-40B4-BE49-F238E27FC236}">
                <a16:creationId xmlns:a16="http://schemas.microsoft.com/office/drawing/2014/main" id="{50C2FABC-3488-6210-5161-46890B7B65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277C5C4-871A-4572-9061-657920F9C052}" type="slidenum">
              <a:rPr lang="en-CA" altLang="en-US">
                <a:latin typeface="Arial" panose="020B0604020202020204" pitchFamily="34" charset="0"/>
              </a:rPr>
              <a:pPr>
                <a:spcBef>
                  <a:spcPct val="0"/>
                </a:spcBef>
              </a:pPr>
              <a:t>20</a:t>
            </a:fld>
            <a:endParaRPr lang="en-CA"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3CA97D34-CFBE-A099-D766-3D5D8AAEEC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2E63F65F-8786-029C-5DCD-1C2D141E89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48132" name="Slide Number Placeholder 3">
            <a:extLst>
              <a:ext uri="{FF2B5EF4-FFF2-40B4-BE49-F238E27FC236}">
                <a16:creationId xmlns:a16="http://schemas.microsoft.com/office/drawing/2014/main" id="{9907FBE4-2976-B69F-59A9-8AD1CEC2A0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2ACD6A4-A1F2-4176-8CC3-AEC42D4A1F22}" type="slidenum">
              <a:rPr lang="en-CA" altLang="en-US">
                <a:latin typeface="Arial" panose="020B0604020202020204" pitchFamily="34" charset="0"/>
              </a:rPr>
              <a:pPr>
                <a:spcBef>
                  <a:spcPct val="0"/>
                </a:spcBef>
              </a:pPr>
              <a:t>21</a:t>
            </a:fld>
            <a:endParaRPr lang="en-CA"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1D8FF681-FF81-7E8A-F6D6-54B2E798CA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8C6158AF-C94E-26BD-F985-7686ED78D7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4340" name="Slide Number Placeholder 3">
            <a:extLst>
              <a:ext uri="{FF2B5EF4-FFF2-40B4-BE49-F238E27FC236}">
                <a16:creationId xmlns:a16="http://schemas.microsoft.com/office/drawing/2014/main" id="{3A1CF426-7E53-9FAA-B667-8FF6755E35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9B693E-DFCE-4E9A-8185-1DB7953B2C72}" type="slidenum">
              <a:rPr lang="en-CA" altLang="en-US">
                <a:latin typeface="Arial" panose="020B0604020202020204" pitchFamily="34" charset="0"/>
              </a:rPr>
              <a:pPr>
                <a:spcBef>
                  <a:spcPct val="0"/>
                </a:spcBef>
              </a:pPr>
              <a:t>3</a:t>
            </a:fld>
            <a:endParaRPr lang="en-CA"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20D322D6-E2C2-D0BB-2929-7ABD00EB4BF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05765452-32EE-E9C5-F8C1-6A62EB12A0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6388" name="Slide Number Placeholder 3">
            <a:extLst>
              <a:ext uri="{FF2B5EF4-FFF2-40B4-BE49-F238E27FC236}">
                <a16:creationId xmlns:a16="http://schemas.microsoft.com/office/drawing/2014/main" id="{6F9C6047-D516-7566-62F1-9CBD7C4D1C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23DA3C-EBBE-489A-97C5-8AAD0BA3AA82}" type="slidenum">
              <a:rPr lang="en-CA" altLang="en-US">
                <a:latin typeface="Arial" panose="020B0604020202020204" pitchFamily="34" charset="0"/>
              </a:rPr>
              <a:pPr>
                <a:spcBef>
                  <a:spcPct val="0"/>
                </a:spcBef>
              </a:pPr>
              <a:t>4</a:t>
            </a:fld>
            <a:endParaRPr lang="en-CA"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A2DDB2EF-EA66-ED6E-D2E2-8ACC082DFA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37877CDA-98DE-50BA-697E-E816064490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18436" name="Slide Number Placeholder 3">
            <a:extLst>
              <a:ext uri="{FF2B5EF4-FFF2-40B4-BE49-F238E27FC236}">
                <a16:creationId xmlns:a16="http://schemas.microsoft.com/office/drawing/2014/main" id="{EEA5392A-C685-F6F4-6EAB-8D2C2A4FD9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F23EA1-4647-468A-93E8-E380523005F0}" type="slidenum">
              <a:rPr lang="en-CA" altLang="en-US">
                <a:latin typeface="Arial" panose="020B0604020202020204" pitchFamily="34" charset="0"/>
              </a:rPr>
              <a:pPr>
                <a:spcBef>
                  <a:spcPct val="0"/>
                </a:spcBef>
              </a:pPr>
              <a:t>5</a:t>
            </a:fld>
            <a:endParaRPr lang="en-CA"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1442B3D-A222-9586-8288-D6F4054B4A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8E4FE8B-C217-522A-6BAF-92F9E5B2F4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20484" name="Slide Number Placeholder 3">
            <a:extLst>
              <a:ext uri="{FF2B5EF4-FFF2-40B4-BE49-F238E27FC236}">
                <a16:creationId xmlns:a16="http://schemas.microsoft.com/office/drawing/2014/main" id="{B1CA94B3-2FF6-4570-E712-4A742A3A58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D070A71-8570-42FF-8BCC-6DCFE296A879}" type="slidenum">
              <a:rPr lang="en-CA" altLang="en-US">
                <a:latin typeface="Arial" panose="020B0604020202020204" pitchFamily="34" charset="0"/>
              </a:rPr>
              <a:pPr>
                <a:spcBef>
                  <a:spcPct val="0"/>
                </a:spcBef>
              </a:pPr>
              <a:t>6</a:t>
            </a:fld>
            <a:endParaRPr lang="en-CA"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9BE636B9-2B55-709E-3618-DCE1BE6502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C240E133-CF83-E623-CEB5-29FA64FC6B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22532" name="Slide Number Placeholder 3">
            <a:extLst>
              <a:ext uri="{FF2B5EF4-FFF2-40B4-BE49-F238E27FC236}">
                <a16:creationId xmlns:a16="http://schemas.microsoft.com/office/drawing/2014/main" id="{BD167EDC-476C-F181-33CA-34CF9F20AF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BB86E2-54A8-4157-BF5F-B3195173DD14}" type="slidenum">
              <a:rPr lang="en-CA" altLang="en-US">
                <a:latin typeface="Arial" panose="020B0604020202020204" pitchFamily="34" charset="0"/>
              </a:rPr>
              <a:pPr>
                <a:spcBef>
                  <a:spcPct val="0"/>
                </a:spcBef>
              </a:pPr>
              <a:t>7</a:t>
            </a:fld>
            <a:endParaRPr lang="en-CA"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4C7081BA-234D-F0A0-BCCE-E05222B0314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32A1DEF5-7837-DFDF-8573-94A21265E6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
        <p:nvSpPr>
          <p:cNvPr id="24580" name="Slide Number Placeholder 3">
            <a:extLst>
              <a:ext uri="{FF2B5EF4-FFF2-40B4-BE49-F238E27FC236}">
                <a16:creationId xmlns:a16="http://schemas.microsoft.com/office/drawing/2014/main" id="{4C4969EC-C09E-FDAD-829C-5E3880F6F7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E208CA7-AA12-4777-96BC-DA8157197957}" type="slidenum">
              <a:rPr lang="en-CA" altLang="en-US">
                <a:latin typeface="Arial" panose="020B0604020202020204" pitchFamily="34" charset="0"/>
              </a:rPr>
              <a:pPr>
                <a:spcBef>
                  <a:spcPct val="0"/>
                </a:spcBef>
              </a:pPr>
              <a:t>8</a:t>
            </a:fld>
            <a:endParaRPr lang="en-CA"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5B5F484E-49BA-6A08-1CAA-880CB69794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01998141-C92C-0010-6585-3D4FE2069A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a:p>
        </p:txBody>
      </p:sp>
      <p:sp>
        <p:nvSpPr>
          <p:cNvPr id="26628" name="Slide Number Placeholder 3">
            <a:extLst>
              <a:ext uri="{FF2B5EF4-FFF2-40B4-BE49-F238E27FC236}">
                <a16:creationId xmlns:a16="http://schemas.microsoft.com/office/drawing/2014/main" id="{12DA59D4-D186-72A6-30E7-F250308A72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A63A4E-6C44-484F-9922-D237AB7E29F4}" type="slidenum">
              <a:rPr lang="en-CA" altLang="en-US">
                <a:latin typeface="Arial" panose="020B0604020202020204" pitchFamily="34" charset="0"/>
              </a:rPr>
              <a:pPr>
                <a:spcBef>
                  <a:spcPct val="0"/>
                </a:spcBef>
              </a:pPr>
              <a:t>9</a:t>
            </a:fld>
            <a:endParaRPr lang="en-CA"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10CDDA-BDB1-8913-7B36-76ABC0754D5A}"/>
              </a:ext>
            </a:extLst>
          </p:cNvPr>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Rectangle 2">
            <a:extLst>
              <a:ext uri="{FF2B5EF4-FFF2-40B4-BE49-F238E27FC236}">
                <a16:creationId xmlns:a16="http://schemas.microsoft.com/office/drawing/2014/main" id="{0D23209A-6F27-DC6A-CA51-59A1BCE3272E}"/>
              </a:ext>
            </a:extLst>
          </p:cNvPr>
          <p:cNvSpPr/>
          <p:nvPr/>
        </p:nvSpPr>
        <p:spPr bwMode="auto">
          <a:xfrm>
            <a:off x="368300" y="0"/>
            <a:ext cx="13970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1814C8D4-2BE7-97E2-C44E-CB182BC08CBD}"/>
              </a:ext>
            </a:extLst>
          </p:cNvPr>
          <p:cNvSpPr/>
          <p:nvPr/>
        </p:nvSpPr>
        <p:spPr bwMode="auto">
          <a:xfrm>
            <a:off x="1320800" y="0"/>
            <a:ext cx="242888"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81F706A5-020A-A4DA-0D8B-3D6D6EEBE6B4}"/>
              </a:ext>
            </a:extLst>
          </p:cNvPr>
          <p:cNvSpPr/>
          <p:nvPr/>
        </p:nvSpPr>
        <p:spPr bwMode="auto">
          <a:xfrm>
            <a:off x="1522413" y="0"/>
            <a:ext cx="3063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traight Connector 5">
            <a:extLst>
              <a:ext uri="{FF2B5EF4-FFF2-40B4-BE49-F238E27FC236}">
                <a16:creationId xmlns:a16="http://schemas.microsoft.com/office/drawing/2014/main" id="{E48A6030-EF36-B523-7FCE-378CAA122392}"/>
              </a:ext>
            </a:extLst>
          </p:cNvPr>
          <p:cNvSpPr>
            <a:spLocks noChangeShapeType="1"/>
          </p:cNvSpPr>
          <p:nvPr/>
        </p:nvSpPr>
        <p:spPr bwMode="auto">
          <a:xfrm>
            <a:off x="141288"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7" name="Straight Connector 6">
            <a:extLst>
              <a:ext uri="{FF2B5EF4-FFF2-40B4-BE49-F238E27FC236}">
                <a16:creationId xmlns:a16="http://schemas.microsoft.com/office/drawing/2014/main" id="{C31F7EBC-BA12-846F-8523-289F9C8E5966}"/>
              </a:ext>
            </a:extLst>
          </p:cNvPr>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 name="Straight Connector 9">
            <a:extLst>
              <a:ext uri="{FF2B5EF4-FFF2-40B4-BE49-F238E27FC236}">
                <a16:creationId xmlns:a16="http://schemas.microsoft.com/office/drawing/2014/main" id="{4B6C2F4F-85DB-49CE-C3E8-D220B6F8E285}"/>
              </a:ext>
            </a:extLst>
          </p:cNvPr>
          <p:cNvSpPr>
            <a:spLocks noChangeShapeType="1"/>
          </p:cNvSpPr>
          <p:nvPr/>
        </p:nvSpPr>
        <p:spPr bwMode="auto">
          <a:xfrm>
            <a:off x="1138238"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Straight Connector 10">
            <a:extLst>
              <a:ext uri="{FF2B5EF4-FFF2-40B4-BE49-F238E27FC236}">
                <a16:creationId xmlns:a16="http://schemas.microsoft.com/office/drawing/2014/main" id="{DAA5BA65-2B26-6E33-58B0-B445DECB891D}"/>
              </a:ext>
            </a:extLst>
          </p:cNvPr>
          <p:cNvSpPr>
            <a:spLocks noChangeShapeType="1"/>
          </p:cNvSpPr>
          <p:nvPr/>
        </p:nvSpPr>
        <p:spPr bwMode="auto">
          <a:xfrm>
            <a:off x="2303463"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Straight Connector 11">
            <a:extLst>
              <a:ext uri="{FF2B5EF4-FFF2-40B4-BE49-F238E27FC236}">
                <a16:creationId xmlns:a16="http://schemas.microsoft.com/office/drawing/2014/main" id="{FCB3ECA3-F338-3DCE-D646-530450856BAD}"/>
              </a:ext>
            </a:extLst>
          </p:cNvPr>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Straight Connector 12">
            <a:extLst>
              <a:ext uri="{FF2B5EF4-FFF2-40B4-BE49-F238E27FC236}">
                <a16:creationId xmlns:a16="http://schemas.microsoft.com/office/drawing/2014/main" id="{78329E96-C58D-A236-B747-C4AF9EB0A03B}"/>
              </a:ext>
            </a:extLst>
          </p:cNvPr>
          <p:cNvSpPr>
            <a:spLocks noChangeShapeType="1"/>
          </p:cNvSpPr>
          <p:nvPr/>
        </p:nvSpPr>
        <p:spPr bwMode="auto">
          <a:xfrm>
            <a:off x="1215231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4" name="Rectangle 13">
            <a:extLst>
              <a:ext uri="{FF2B5EF4-FFF2-40B4-BE49-F238E27FC236}">
                <a16:creationId xmlns:a16="http://schemas.microsoft.com/office/drawing/2014/main" id="{7287F3FC-6B41-811F-33B2-977978C1BF42}"/>
              </a:ext>
            </a:extLst>
          </p:cNvPr>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71014CA1-B884-C85C-814C-05347EFE0B75}"/>
              </a:ext>
            </a:extLst>
          </p:cNvPr>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5BDF397D-6BAD-B6A1-D594-386153F63544}"/>
              </a:ext>
            </a:extLst>
          </p:cNvPr>
          <p:cNvSpPr/>
          <p:nvPr/>
        </p:nvSpPr>
        <p:spPr bwMode="auto">
          <a:xfrm>
            <a:off x="1746250" y="4867275"/>
            <a:ext cx="855663"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D07EA57D-1557-6856-AF8A-7C956850A86C}"/>
              </a:ext>
            </a:extLst>
          </p:cNvPr>
          <p:cNvSpPr/>
          <p:nvPr/>
        </p:nvSpPr>
        <p:spPr bwMode="auto">
          <a:xfrm>
            <a:off x="1454150" y="5500688"/>
            <a:ext cx="184150"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A6831212-F88B-9482-3527-890C88D91190}"/>
              </a:ext>
            </a:extLst>
          </p:cNvPr>
          <p:cNvSpPr/>
          <p:nvPr/>
        </p:nvSpPr>
        <p:spPr bwMode="auto">
          <a:xfrm>
            <a:off x="2217738" y="5788025"/>
            <a:ext cx="366712"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a:extLst>
              <a:ext uri="{FF2B5EF4-FFF2-40B4-BE49-F238E27FC236}">
                <a16:creationId xmlns:a16="http://schemas.microsoft.com/office/drawing/2014/main" id="{2A629377-848A-EAA4-A551-BC75CD730FF6}"/>
              </a:ext>
            </a:extLst>
          </p:cNvPr>
          <p:cNvSpPr/>
          <p:nvPr/>
        </p:nvSpPr>
        <p:spPr>
          <a:xfrm>
            <a:off x="2540000" y="4495800"/>
            <a:ext cx="487363"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3048000" y="3124200"/>
            <a:ext cx="82296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0" name="Date Placeholder 27">
            <a:extLst>
              <a:ext uri="{FF2B5EF4-FFF2-40B4-BE49-F238E27FC236}">
                <a16:creationId xmlns:a16="http://schemas.microsoft.com/office/drawing/2014/main" id="{6486CAD2-525E-1207-BBC9-07E32C8F0D10}"/>
              </a:ext>
            </a:extLst>
          </p:cNvPr>
          <p:cNvSpPr>
            <a:spLocks noGrp="1"/>
          </p:cNvSpPr>
          <p:nvPr>
            <p:ph type="dt" sz="half" idx="10"/>
          </p:nvPr>
        </p:nvSpPr>
        <p:spPr bwMode="auto">
          <a:xfrm rot="5400000">
            <a:off x="10733088" y="1111250"/>
            <a:ext cx="2286000" cy="508000"/>
          </a:xfrm>
        </p:spPr>
        <p:txBody>
          <a:bodyPr/>
          <a:lstStyle>
            <a:lvl1pPr>
              <a:defRPr/>
            </a:lvl1pPr>
          </a:lstStyle>
          <a:p>
            <a:pPr>
              <a:defRPr/>
            </a:pPr>
            <a:fld id="{72D2E13F-2419-4628-89F8-1AB1686834F1}" type="datetimeFigureOut">
              <a:rPr lang="en-US"/>
              <a:pPr>
                <a:defRPr/>
              </a:pPr>
              <a:t>6/2/2024</a:t>
            </a:fld>
            <a:endParaRPr lang="en-CA"/>
          </a:p>
        </p:txBody>
      </p:sp>
      <p:sp>
        <p:nvSpPr>
          <p:cNvPr id="21" name="Footer Placeholder 16">
            <a:extLst>
              <a:ext uri="{FF2B5EF4-FFF2-40B4-BE49-F238E27FC236}">
                <a16:creationId xmlns:a16="http://schemas.microsoft.com/office/drawing/2014/main" id="{D1E1F143-E4C7-4988-88FD-9316A95DC40F}"/>
              </a:ext>
            </a:extLst>
          </p:cNvPr>
          <p:cNvSpPr>
            <a:spLocks noGrp="1"/>
          </p:cNvSpPr>
          <p:nvPr>
            <p:ph type="ftr" sz="quarter" idx="11"/>
          </p:nvPr>
        </p:nvSpPr>
        <p:spPr bwMode="auto">
          <a:xfrm rot="5400000">
            <a:off x="10045701" y="4117975"/>
            <a:ext cx="3657600" cy="511175"/>
          </a:xfrm>
        </p:spPr>
        <p:txBody>
          <a:bodyPr/>
          <a:lstStyle>
            <a:lvl1pPr>
              <a:defRPr/>
            </a:lvl1pPr>
          </a:lstStyle>
          <a:p>
            <a:pPr>
              <a:defRPr/>
            </a:pPr>
            <a:endParaRPr lang="en-CA"/>
          </a:p>
        </p:txBody>
      </p:sp>
      <p:sp>
        <p:nvSpPr>
          <p:cNvPr id="22" name="Slide Number Placeholder 28">
            <a:extLst>
              <a:ext uri="{FF2B5EF4-FFF2-40B4-BE49-F238E27FC236}">
                <a16:creationId xmlns:a16="http://schemas.microsoft.com/office/drawing/2014/main" id="{E1F6179E-6414-790D-5817-1947DB6F99A3}"/>
              </a:ext>
            </a:extLst>
          </p:cNvPr>
          <p:cNvSpPr>
            <a:spLocks noGrp="1"/>
          </p:cNvSpPr>
          <p:nvPr>
            <p:ph type="sldNum" sz="quarter" idx="12"/>
          </p:nvPr>
        </p:nvSpPr>
        <p:spPr bwMode="auto">
          <a:xfrm>
            <a:off x="1766888" y="4929188"/>
            <a:ext cx="812800" cy="517525"/>
          </a:xfrm>
        </p:spPr>
        <p:txBody>
          <a:bodyPr/>
          <a:lstStyle>
            <a:lvl1pPr>
              <a:defRPr/>
            </a:lvl1pPr>
          </a:lstStyle>
          <a:p>
            <a:fld id="{4F08B9CC-BDA5-46AF-B507-1811FC6FD5DD}" type="slidenum">
              <a:rPr lang="en-CA" altLang="en-US"/>
              <a:pPr/>
              <a:t>‹#›</a:t>
            </a:fld>
            <a:endParaRPr lang="en-CA" altLang="en-US"/>
          </a:p>
        </p:txBody>
      </p:sp>
    </p:spTree>
    <p:extLst>
      <p:ext uri="{BB962C8B-B14F-4D97-AF65-F5344CB8AC3E}">
        <p14:creationId xmlns:p14="http://schemas.microsoft.com/office/powerpoint/2010/main" val="213476987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B56489FF-F9C5-9E70-2312-81458DD3CEAD}"/>
              </a:ext>
            </a:extLst>
          </p:cNvPr>
          <p:cNvSpPr>
            <a:spLocks noGrp="1"/>
          </p:cNvSpPr>
          <p:nvPr>
            <p:ph type="dt" sz="half" idx="10"/>
          </p:nvPr>
        </p:nvSpPr>
        <p:spPr/>
        <p:txBody>
          <a:bodyPr/>
          <a:lstStyle>
            <a:lvl1pPr>
              <a:defRPr/>
            </a:lvl1pPr>
          </a:lstStyle>
          <a:p>
            <a:pPr>
              <a:defRPr/>
            </a:pPr>
            <a:fld id="{1230A287-38BF-446F-8697-52EBD0607D88}" type="datetimeFigureOut">
              <a:rPr lang="en-US"/>
              <a:pPr>
                <a:defRPr/>
              </a:pPr>
              <a:t>6/2/2024</a:t>
            </a:fld>
            <a:endParaRPr lang="en-CA"/>
          </a:p>
        </p:txBody>
      </p:sp>
      <p:sp>
        <p:nvSpPr>
          <p:cNvPr id="5" name="Footer Placeholder 2">
            <a:extLst>
              <a:ext uri="{FF2B5EF4-FFF2-40B4-BE49-F238E27FC236}">
                <a16:creationId xmlns:a16="http://schemas.microsoft.com/office/drawing/2014/main" id="{53E901C5-D596-2282-FDF5-269F355FBEB9}"/>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2D06A890-CD8E-26AE-B3E7-75E7DF41FFB7}"/>
              </a:ext>
            </a:extLst>
          </p:cNvPr>
          <p:cNvSpPr>
            <a:spLocks noGrp="1"/>
          </p:cNvSpPr>
          <p:nvPr>
            <p:ph type="sldNum" sz="quarter" idx="12"/>
          </p:nvPr>
        </p:nvSpPr>
        <p:spPr/>
        <p:txBody>
          <a:bodyPr/>
          <a:lstStyle>
            <a:lvl1pPr>
              <a:defRPr/>
            </a:lvl1pPr>
          </a:lstStyle>
          <a:p>
            <a:fld id="{79D8025A-96FD-4DB4-951A-5F4C501B84FA}" type="slidenum">
              <a:rPr lang="en-CA" altLang="en-US"/>
              <a:pPr/>
              <a:t>‹#›</a:t>
            </a:fld>
            <a:endParaRPr lang="en-CA" altLang="en-US"/>
          </a:p>
        </p:txBody>
      </p:sp>
    </p:spTree>
    <p:extLst>
      <p:ext uri="{BB962C8B-B14F-4D97-AF65-F5344CB8AC3E}">
        <p14:creationId xmlns:p14="http://schemas.microsoft.com/office/powerpoint/2010/main" val="153111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57A70356-974D-00B2-BB18-70DD0E331A90}"/>
              </a:ext>
            </a:extLst>
          </p:cNvPr>
          <p:cNvSpPr>
            <a:spLocks noGrp="1"/>
          </p:cNvSpPr>
          <p:nvPr>
            <p:ph type="dt" sz="half" idx="10"/>
          </p:nvPr>
        </p:nvSpPr>
        <p:spPr/>
        <p:txBody>
          <a:bodyPr/>
          <a:lstStyle>
            <a:lvl1pPr>
              <a:defRPr/>
            </a:lvl1pPr>
          </a:lstStyle>
          <a:p>
            <a:pPr>
              <a:defRPr/>
            </a:pPr>
            <a:fld id="{4F14880B-32FA-43A3-92A1-3A507D857AF8}" type="datetimeFigureOut">
              <a:rPr lang="en-US"/>
              <a:pPr>
                <a:defRPr/>
              </a:pPr>
              <a:t>6/2/2024</a:t>
            </a:fld>
            <a:endParaRPr lang="en-CA"/>
          </a:p>
        </p:txBody>
      </p:sp>
      <p:sp>
        <p:nvSpPr>
          <p:cNvPr id="5" name="Footer Placeholder 2">
            <a:extLst>
              <a:ext uri="{FF2B5EF4-FFF2-40B4-BE49-F238E27FC236}">
                <a16:creationId xmlns:a16="http://schemas.microsoft.com/office/drawing/2014/main" id="{46A52422-002D-474C-3B22-5A332B893F54}"/>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22">
            <a:extLst>
              <a:ext uri="{FF2B5EF4-FFF2-40B4-BE49-F238E27FC236}">
                <a16:creationId xmlns:a16="http://schemas.microsoft.com/office/drawing/2014/main" id="{B507292E-38CD-6D0F-8008-0195B9462422}"/>
              </a:ext>
            </a:extLst>
          </p:cNvPr>
          <p:cNvSpPr>
            <a:spLocks noGrp="1"/>
          </p:cNvSpPr>
          <p:nvPr>
            <p:ph type="sldNum" sz="quarter" idx="12"/>
          </p:nvPr>
        </p:nvSpPr>
        <p:spPr/>
        <p:txBody>
          <a:bodyPr/>
          <a:lstStyle>
            <a:lvl1pPr>
              <a:defRPr/>
            </a:lvl1pPr>
          </a:lstStyle>
          <a:p>
            <a:fld id="{C9965C56-B11E-406C-810D-1313112434D2}" type="slidenum">
              <a:rPr lang="en-CA" altLang="en-US"/>
              <a:pPr/>
              <a:t>‹#›</a:t>
            </a:fld>
            <a:endParaRPr lang="en-CA" altLang="en-US"/>
          </a:p>
        </p:txBody>
      </p:sp>
    </p:spTree>
    <p:extLst>
      <p:ext uri="{BB962C8B-B14F-4D97-AF65-F5344CB8AC3E}">
        <p14:creationId xmlns:p14="http://schemas.microsoft.com/office/powerpoint/2010/main" val="288197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6">
            <a:extLst>
              <a:ext uri="{FF2B5EF4-FFF2-40B4-BE49-F238E27FC236}">
                <a16:creationId xmlns:a16="http://schemas.microsoft.com/office/drawing/2014/main" id="{67F79540-EDCD-A34A-4D13-2FE2130DD9DB}"/>
              </a:ext>
            </a:extLst>
          </p:cNvPr>
          <p:cNvSpPr>
            <a:spLocks noGrp="1"/>
          </p:cNvSpPr>
          <p:nvPr>
            <p:ph type="dt" sz="half" idx="10"/>
          </p:nvPr>
        </p:nvSpPr>
        <p:spPr/>
        <p:txBody>
          <a:bodyPr rtlCol="0"/>
          <a:lstStyle>
            <a:lvl1pPr>
              <a:defRPr/>
            </a:lvl1pPr>
          </a:lstStyle>
          <a:p>
            <a:pPr>
              <a:defRPr/>
            </a:pPr>
            <a:fld id="{EC4F7761-89FA-4C1D-B035-30B64FE178EB}" type="datetimeFigureOut">
              <a:rPr lang="en-US"/>
              <a:pPr>
                <a:defRPr/>
              </a:pPr>
              <a:t>6/2/2024</a:t>
            </a:fld>
            <a:endParaRPr lang="en-CA"/>
          </a:p>
        </p:txBody>
      </p:sp>
      <p:sp>
        <p:nvSpPr>
          <p:cNvPr id="4" name="Slide Number Placeholder 8">
            <a:extLst>
              <a:ext uri="{FF2B5EF4-FFF2-40B4-BE49-F238E27FC236}">
                <a16:creationId xmlns:a16="http://schemas.microsoft.com/office/drawing/2014/main" id="{7D61A485-A44C-8D65-B1C2-CB3C79CF8B7B}"/>
              </a:ext>
            </a:extLst>
          </p:cNvPr>
          <p:cNvSpPr>
            <a:spLocks noGrp="1"/>
          </p:cNvSpPr>
          <p:nvPr>
            <p:ph type="sldNum" sz="quarter" idx="11"/>
          </p:nvPr>
        </p:nvSpPr>
        <p:spPr/>
        <p:txBody>
          <a:bodyPr/>
          <a:lstStyle>
            <a:lvl1pPr>
              <a:defRPr/>
            </a:lvl1pPr>
          </a:lstStyle>
          <a:p>
            <a:fld id="{6EF77E69-A777-4DAD-8081-EAE1CBECEA3F}" type="slidenum">
              <a:rPr lang="en-CA" altLang="en-US"/>
              <a:pPr/>
              <a:t>‹#›</a:t>
            </a:fld>
            <a:endParaRPr lang="en-CA" altLang="en-US"/>
          </a:p>
        </p:txBody>
      </p:sp>
      <p:sp>
        <p:nvSpPr>
          <p:cNvPr id="5" name="Footer Placeholder 9">
            <a:extLst>
              <a:ext uri="{FF2B5EF4-FFF2-40B4-BE49-F238E27FC236}">
                <a16:creationId xmlns:a16="http://schemas.microsoft.com/office/drawing/2014/main" id="{1B22F78D-B1DA-7F31-3B4E-42D919A40781}"/>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2188450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F0B238-51AF-927B-172F-6611A8865FDD}"/>
              </a:ext>
            </a:extLst>
          </p:cNvPr>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12C715F6-0C62-A665-A99B-795AFF1EE892}"/>
              </a:ext>
            </a:extLst>
          </p:cNvPr>
          <p:cNvSpPr/>
          <p:nvPr/>
        </p:nvSpPr>
        <p:spPr bwMode="auto">
          <a:xfrm>
            <a:off x="368300" y="0"/>
            <a:ext cx="13970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A19A30DD-B85D-F45B-32C3-6356D673CA35}"/>
              </a:ext>
            </a:extLst>
          </p:cNvPr>
          <p:cNvSpPr/>
          <p:nvPr/>
        </p:nvSpPr>
        <p:spPr bwMode="auto">
          <a:xfrm>
            <a:off x="1320800" y="0"/>
            <a:ext cx="242888"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7779FC7B-AB16-2C64-83C8-2CBE754CCE39}"/>
              </a:ext>
            </a:extLst>
          </p:cNvPr>
          <p:cNvSpPr/>
          <p:nvPr/>
        </p:nvSpPr>
        <p:spPr bwMode="auto">
          <a:xfrm>
            <a:off x="1522413" y="0"/>
            <a:ext cx="3063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Straight Connector 7">
            <a:extLst>
              <a:ext uri="{FF2B5EF4-FFF2-40B4-BE49-F238E27FC236}">
                <a16:creationId xmlns:a16="http://schemas.microsoft.com/office/drawing/2014/main" id="{685546F2-B379-311A-6BD1-8689E97AC796}"/>
              </a:ext>
            </a:extLst>
          </p:cNvPr>
          <p:cNvSpPr>
            <a:spLocks noChangeShapeType="1"/>
          </p:cNvSpPr>
          <p:nvPr/>
        </p:nvSpPr>
        <p:spPr bwMode="auto">
          <a:xfrm>
            <a:off x="141288"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9" name="Straight Connector 8">
            <a:extLst>
              <a:ext uri="{FF2B5EF4-FFF2-40B4-BE49-F238E27FC236}">
                <a16:creationId xmlns:a16="http://schemas.microsoft.com/office/drawing/2014/main" id="{F8FC7A91-270E-07B2-FFF0-7BC19FC894FB}"/>
              </a:ext>
            </a:extLst>
          </p:cNvPr>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 name="Straight Connector 9">
            <a:extLst>
              <a:ext uri="{FF2B5EF4-FFF2-40B4-BE49-F238E27FC236}">
                <a16:creationId xmlns:a16="http://schemas.microsoft.com/office/drawing/2014/main" id="{3AFF0D7A-9DBA-AD5E-6612-040E4B37E936}"/>
              </a:ext>
            </a:extLst>
          </p:cNvPr>
          <p:cNvSpPr>
            <a:spLocks noChangeShapeType="1"/>
          </p:cNvSpPr>
          <p:nvPr/>
        </p:nvSpPr>
        <p:spPr bwMode="auto">
          <a:xfrm>
            <a:off x="1138238"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Straight Connector 10">
            <a:extLst>
              <a:ext uri="{FF2B5EF4-FFF2-40B4-BE49-F238E27FC236}">
                <a16:creationId xmlns:a16="http://schemas.microsoft.com/office/drawing/2014/main" id="{87A1DF8D-8170-0138-E9D3-603C3DD4BCF6}"/>
              </a:ext>
            </a:extLst>
          </p:cNvPr>
          <p:cNvSpPr>
            <a:spLocks noChangeShapeType="1"/>
          </p:cNvSpPr>
          <p:nvPr/>
        </p:nvSpPr>
        <p:spPr bwMode="auto">
          <a:xfrm>
            <a:off x="2303463"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Straight Connector 11">
            <a:extLst>
              <a:ext uri="{FF2B5EF4-FFF2-40B4-BE49-F238E27FC236}">
                <a16:creationId xmlns:a16="http://schemas.microsoft.com/office/drawing/2014/main" id="{1B4743AD-38FC-2F85-5E06-D745105FA4A1}"/>
              </a:ext>
            </a:extLst>
          </p:cNvPr>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Rectangle 12">
            <a:extLst>
              <a:ext uri="{FF2B5EF4-FFF2-40B4-BE49-F238E27FC236}">
                <a16:creationId xmlns:a16="http://schemas.microsoft.com/office/drawing/2014/main" id="{95296BB9-F003-6FFE-CADB-31E8B9C152D5}"/>
              </a:ext>
            </a:extLst>
          </p:cNvPr>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a:extLst>
              <a:ext uri="{FF2B5EF4-FFF2-40B4-BE49-F238E27FC236}">
                <a16:creationId xmlns:a16="http://schemas.microsoft.com/office/drawing/2014/main" id="{ACEDE943-AE89-5DB0-4229-FE94615C9E87}"/>
              </a:ext>
            </a:extLst>
          </p:cNvPr>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a:extLst>
              <a:ext uri="{FF2B5EF4-FFF2-40B4-BE49-F238E27FC236}">
                <a16:creationId xmlns:a16="http://schemas.microsoft.com/office/drawing/2014/main" id="{B4761BAF-691E-7A77-3EDF-347AD875B7CD}"/>
              </a:ext>
            </a:extLst>
          </p:cNvPr>
          <p:cNvSpPr/>
          <p:nvPr/>
        </p:nvSpPr>
        <p:spPr bwMode="auto">
          <a:xfrm>
            <a:off x="1765300" y="4867275"/>
            <a:ext cx="8572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a:extLst>
              <a:ext uri="{FF2B5EF4-FFF2-40B4-BE49-F238E27FC236}">
                <a16:creationId xmlns:a16="http://schemas.microsoft.com/office/drawing/2014/main" id="{D6ECA6C0-3452-5344-B83B-D82F1C2D8C08}"/>
              </a:ext>
            </a:extLst>
          </p:cNvPr>
          <p:cNvSpPr/>
          <p:nvPr/>
        </p:nvSpPr>
        <p:spPr bwMode="auto">
          <a:xfrm>
            <a:off x="1454150" y="5500688"/>
            <a:ext cx="184150"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a:extLst>
              <a:ext uri="{FF2B5EF4-FFF2-40B4-BE49-F238E27FC236}">
                <a16:creationId xmlns:a16="http://schemas.microsoft.com/office/drawing/2014/main" id="{7DC4093F-7667-7817-1EC4-CB700BEC8C1F}"/>
              </a:ext>
            </a:extLst>
          </p:cNvPr>
          <p:cNvSpPr/>
          <p:nvPr/>
        </p:nvSpPr>
        <p:spPr bwMode="auto">
          <a:xfrm>
            <a:off x="2217738" y="5791200"/>
            <a:ext cx="366712"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a:extLst>
              <a:ext uri="{FF2B5EF4-FFF2-40B4-BE49-F238E27FC236}">
                <a16:creationId xmlns:a16="http://schemas.microsoft.com/office/drawing/2014/main" id="{7343F595-79C4-E916-2179-D90E3360D385}"/>
              </a:ext>
            </a:extLst>
          </p:cNvPr>
          <p:cNvSpPr/>
          <p:nvPr/>
        </p:nvSpPr>
        <p:spPr bwMode="auto">
          <a:xfrm>
            <a:off x="2506663" y="4479925"/>
            <a:ext cx="48577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a:extLst>
              <a:ext uri="{FF2B5EF4-FFF2-40B4-BE49-F238E27FC236}">
                <a16:creationId xmlns:a16="http://schemas.microsoft.com/office/drawing/2014/main" id="{1BE1DAB3-FE8F-8080-82A1-237DF6C0EE2C}"/>
              </a:ext>
            </a:extLst>
          </p:cNvPr>
          <p:cNvSpPr>
            <a:spLocks noChangeShapeType="1"/>
          </p:cNvSpPr>
          <p:nvPr/>
        </p:nvSpPr>
        <p:spPr bwMode="auto">
          <a:xfrm>
            <a:off x="1213008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3048000" y="5010150"/>
            <a:ext cx="82296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69BCA22C-3CF0-53DD-C679-6E77C4BC5FE3}"/>
              </a:ext>
            </a:extLst>
          </p:cNvPr>
          <p:cNvSpPr>
            <a:spLocks noGrp="1"/>
          </p:cNvSpPr>
          <p:nvPr>
            <p:ph type="dt" sz="half" idx="10"/>
          </p:nvPr>
        </p:nvSpPr>
        <p:spPr bwMode="auto">
          <a:xfrm rot="5400000">
            <a:off x="10731500" y="1106488"/>
            <a:ext cx="2286000" cy="508000"/>
          </a:xfrm>
        </p:spPr>
        <p:txBody>
          <a:bodyPr/>
          <a:lstStyle>
            <a:lvl1pPr>
              <a:defRPr/>
            </a:lvl1pPr>
          </a:lstStyle>
          <a:p>
            <a:pPr>
              <a:defRPr/>
            </a:pPr>
            <a:fld id="{4B69121F-1052-4E48-BFBE-B9AE41C47E1A}" type="datetimeFigureOut">
              <a:rPr lang="en-US"/>
              <a:pPr>
                <a:defRPr/>
              </a:pPr>
              <a:t>6/2/2024</a:t>
            </a:fld>
            <a:endParaRPr lang="en-CA"/>
          </a:p>
        </p:txBody>
      </p:sp>
      <p:sp>
        <p:nvSpPr>
          <p:cNvPr id="21" name="Footer Placeholder 4">
            <a:extLst>
              <a:ext uri="{FF2B5EF4-FFF2-40B4-BE49-F238E27FC236}">
                <a16:creationId xmlns:a16="http://schemas.microsoft.com/office/drawing/2014/main" id="{9402ABFA-624C-A3F6-8A8F-DEF784045B1A}"/>
              </a:ext>
            </a:extLst>
          </p:cNvPr>
          <p:cNvSpPr>
            <a:spLocks noGrp="1"/>
          </p:cNvSpPr>
          <p:nvPr>
            <p:ph type="ftr" sz="quarter" idx="11"/>
          </p:nvPr>
        </p:nvSpPr>
        <p:spPr bwMode="auto">
          <a:xfrm rot="5400000">
            <a:off x="10045701" y="4114800"/>
            <a:ext cx="3657600" cy="511175"/>
          </a:xfrm>
        </p:spPr>
        <p:txBody>
          <a:bodyPr/>
          <a:lstStyle>
            <a:lvl1pPr>
              <a:defRPr/>
            </a:lvl1pPr>
          </a:lstStyle>
          <a:p>
            <a:pPr>
              <a:defRPr/>
            </a:pPr>
            <a:endParaRPr lang="en-CA"/>
          </a:p>
        </p:txBody>
      </p:sp>
      <p:sp>
        <p:nvSpPr>
          <p:cNvPr id="22" name="Slide Number Placeholder 5">
            <a:extLst>
              <a:ext uri="{FF2B5EF4-FFF2-40B4-BE49-F238E27FC236}">
                <a16:creationId xmlns:a16="http://schemas.microsoft.com/office/drawing/2014/main" id="{3EEB27BC-5661-EDB9-2137-E7E7C78C0AE6}"/>
              </a:ext>
            </a:extLst>
          </p:cNvPr>
          <p:cNvSpPr>
            <a:spLocks noGrp="1"/>
          </p:cNvSpPr>
          <p:nvPr>
            <p:ph type="sldNum" sz="quarter" idx="12"/>
          </p:nvPr>
        </p:nvSpPr>
        <p:spPr bwMode="auto">
          <a:xfrm>
            <a:off x="1785938" y="4929188"/>
            <a:ext cx="812800" cy="517525"/>
          </a:xfrm>
        </p:spPr>
        <p:txBody>
          <a:bodyPr/>
          <a:lstStyle>
            <a:lvl1pPr>
              <a:defRPr/>
            </a:lvl1pPr>
          </a:lstStyle>
          <a:p>
            <a:fld id="{D9A33C21-4CCB-41D7-AD71-07FBA7651846}" type="slidenum">
              <a:rPr lang="en-CA" altLang="en-US"/>
              <a:pPr/>
              <a:t>‹#›</a:t>
            </a:fld>
            <a:endParaRPr lang="en-CA" altLang="en-US"/>
          </a:p>
        </p:txBody>
      </p:sp>
    </p:spTree>
    <p:extLst>
      <p:ext uri="{BB962C8B-B14F-4D97-AF65-F5344CB8AC3E}">
        <p14:creationId xmlns:p14="http://schemas.microsoft.com/office/powerpoint/2010/main" val="139457216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600200"/>
            <a:ext cx="48768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5693664" y="1600200"/>
            <a:ext cx="48768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7C7821C1-0CE1-A8A6-8BBE-E0CC034D61FF}"/>
              </a:ext>
            </a:extLst>
          </p:cNvPr>
          <p:cNvSpPr>
            <a:spLocks noGrp="1"/>
          </p:cNvSpPr>
          <p:nvPr>
            <p:ph type="dt" sz="half" idx="10"/>
          </p:nvPr>
        </p:nvSpPr>
        <p:spPr/>
        <p:txBody>
          <a:bodyPr/>
          <a:lstStyle>
            <a:lvl1pPr>
              <a:defRPr/>
            </a:lvl1pPr>
          </a:lstStyle>
          <a:p>
            <a:pPr>
              <a:defRPr/>
            </a:pPr>
            <a:fld id="{BCDCF48B-F539-4A34-83A4-FA9BFECBAA8C}" type="datetimeFigureOut">
              <a:rPr lang="en-US"/>
              <a:pPr>
                <a:defRPr/>
              </a:pPr>
              <a:t>6/2/2024</a:t>
            </a:fld>
            <a:endParaRPr lang="en-CA"/>
          </a:p>
        </p:txBody>
      </p:sp>
      <p:sp>
        <p:nvSpPr>
          <p:cNvPr id="4" name="Footer Placeholder 2">
            <a:extLst>
              <a:ext uri="{FF2B5EF4-FFF2-40B4-BE49-F238E27FC236}">
                <a16:creationId xmlns:a16="http://schemas.microsoft.com/office/drawing/2014/main" id="{9A8FD99E-DBB6-1F5C-2952-D0A545849A7B}"/>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22">
            <a:extLst>
              <a:ext uri="{FF2B5EF4-FFF2-40B4-BE49-F238E27FC236}">
                <a16:creationId xmlns:a16="http://schemas.microsoft.com/office/drawing/2014/main" id="{8F6C06A3-8314-1BB0-F29B-F993EA2E1727}"/>
              </a:ext>
            </a:extLst>
          </p:cNvPr>
          <p:cNvSpPr>
            <a:spLocks noGrp="1"/>
          </p:cNvSpPr>
          <p:nvPr>
            <p:ph type="sldNum" sz="quarter" idx="12"/>
          </p:nvPr>
        </p:nvSpPr>
        <p:spPr/>
        <p:txBody>
          <a:bodyPr/>
          <a:lstStyle>
            <a:lvl1pPr>
              <a:defRPr/>
            </a:lvl1pPr>
          </a:lstStyle>
          <a:p>
            <a:fld id="{50F96935-766C-44AD-A136-1A7B142D10E6}" type="slidenum">
              <a:rPr lang="en-CA" altLang="en-US"/>
              <a:pPr/>
              <a:t>‹#›</a:t>
            </a:fld>
            <a:endParaRPr lang="en-CA" altLang="en-US"/>
          </a:p>
        </p:txBody>
      </p:sp>
    </p:spTree>
    <p:extLst>
      <p:ext uri="{BB962C8B-B14F-4D97-AF65-F5344CB8AC3E}">
        <p14:creationId xmlns:p14="http://schemas.microsoft.com/office/powerpoint/2010/main" val="3985618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362200"/>
            <a:ext cx="4876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5829300" y="2362200"/>
            <a:ext cx="4876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3" name="Date Placeholder 13">
            <a:extLst>
              <a:ext uri="{FF2B5EF4-FFF2-40B4-BE49-F238E27FC236}">
                <a16:creationId xmlns:a16="http://schemas.microsoft.com/office/drawing/2014/main" id="{BD9DDBD7-66F5-DFCB-069F-3CF5E19103F2}"/>
              </a:ext>
            </a:extLst>
          </p:cNvPr>
          <p:cNvSpPr>
            <a:spLocks noGrp="1"/>
          </p:cNvSpPr>
          <p:nvPr>
            <p:ph type="dt" sz="half" idx="10"/>
          </p:nvPr>
        </p:nvSpPr>
        <p:spPr/>
        <p:txBody>
          <a:bodyPr/>
          <a:lstStyle>
            <a:lvl1pPr>
              <a:defRPr/>
            </a:lvl1pPr>
          </a:lstStyle>
          <a:p>
            <a:pPr>
              <a:defRPr/>
            </a:pPr>
            <a:fld id="{DC3555B6-20D0-410F-AB50-8DEAF3ED4087}" type="datetimeFigureOut">
              <a:rPr lang="en-US"/>
              <a:pPr>
                <a:defRPr/>
              </a:pPr>
              <a:t>6/2/2024</a:t>
            </a:fld>
            <a:endParaRPr lang="en-CA"/>
          </a:p>
        </p:txBody>
      </p:sp>
      <p:sp>
        <p:nvSpPr>
          <p:cNvPr id="4" name="Footer Placeholder 2">
            <a:extLst>
              <a:ext uri="{FF2B5EF4-FFF2-40B4-BE49-F238E27FC236}">
                <a16:creationId xmlns:a16="http://schemas.microsoft.com/office/drawing/2014/main" id="{FB9A7AFA-0721-ABAA-A57A-A3551132941D}"/>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22">
            <a:extLst>
              <a:ext uri="{FF2B5EF4-FFF2-40B4-BE49-F238E27FC236}">
                <a16:creationId xmlns:a16="http://schemas.microsoft.com/office/drawing/2014/main" id="{060E18F4-A4EB-2FFB-837B-AA7573A19A5B}"/>
              </a:ext>
            </a:extLst>
          </p:cNvPr>
          <p:cNvSpPr>
            <a:spLocks noGrp="1"/>
          </p:cNvSpPr>
          <p:nvPr>
            <p:ph type="sldNum" sz="quarter" idx="12"/>
          </p:nvPr>
        </p:nvSpPr>
        <p:spPr/>
        <p:txBody>
          <a:bodyPr/>
          <a:lstStyle>
            <a:lvl1pPr>
              <a:defRPr/>
            </a:lvl1pPr>
          </a:lstStyle>
          <a:p>
            <a:fld id="{0104FF12-1629-4470-8308-8EFF545DECAA}" type="slidenum">
              <a:rPr lang="en-CA" altLang="en-US"/>
              <a:pPr/>
              <a:t>‹#›</a:t>
            </a:fld>
            <a:endParaRPr lang="en-CA" altLang="en-US"/>
          </a:p>
        </p:txBody>
      </p:sp>
    </p:spTree>
    <p:extLst>
      <p:ext uri="{BB962C8B-B14F-4D97-AF65-F5344CB8AC3E}">
        <p14:creationId xmlns:p14="http://schemas.microsoft.com/office/powerpoint/2010/main" val="3905675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A91AF67A-6EE8-4EC7-79E5-F3DC4CDFD567}"/>
              </a:ext>
            </a:extLst>
          </p:cNvPr>
          <p:cNvSpPr>
            <a:spLocks noGrp="1"/>
          </p:cNvSpPr>
          <p:nvPr>
            <p:ph type="dt" sz="half" idx="10"/>
          </p:nvPr>
        </p:nvSpPr>
        <p:spPr/>
        <p:txBody>
          <a:bodyPr rtlCol="0"/>
          <a:lstStyle>
            <a:lvl1pPr>
              <a:defRPr/>
            </a:lvl1pPr>
          </a:lstStyle>
          <a:p>
            <a:pPr>
              <a:defRPr/>
            </a:pPr>
            <a:fld id="{A695B257-FDB0-41AD-B6F0-0B97B4F51F9E}" type="datetimeFigureOut">
              <a:rPr lang="en-US"/>
              <a:pPr>
                <a:defRPr/>
              </a:pPr>
              <a:t>6/2/2024</a:t>
            </a:fld>
            <a:endParaRPr lang="en-CA"/>
          </a:p>
        </p:txBody>
      </p:sp>
      <p:sp>
        <p:nvSpPr>
          <p:cNvPr id="4" name="Slide Number Placeholder 6">
            <a:extLst>
              <a:ext uri="{FF2B5EF4-FFF2-40B4-BE49-F238E27FC236}">
                <a16:creationId xmlns:a16="http://schemas.microsoft.com/office/drawing/2014/main" id="{D74720B3-350E-6E19-5A3B-ECC7E676B54D}"/>
              </a:ext>
            </a:extLst>
          </p:cNvPr>
          <p:cNvSpPr>
            <a:spLocks noGrp="1"/>
          </p:cNvSpPr>
          <p:nvPr>
            <p:ph type="sldNum" sz="quarter" idx="11"/>
          </p:nvPr>
        </p:nvSpPr>
        <p:spPr/>
        <p:txBody>
          <a:bodyPr/>
          <a:lstStyle>
            <a:lvl1pPr>
              <a:defRPr/>
            </a:lvl1pPr>
          </a:lstStyle>
          <a:p>
            <a:fld id="{69EE1E17-BCEA-4F4B-82A1-F58A07E6BCCC}" type="slidenum">
              <a:rPr lang="en-CA" altLang="en-US"/>
              <a:pPr/>
              <a:t>‹#›</a:t>
            </a:fld>
            <a:endParaRPr lang="en-CA" altLang="en-US"/>
          </a:p>
        </p:txBody>
      </p:sp>
      <p:sp>
        <p:nvSpPr>
          <p:cNvPr id="5" name="Footer Placeholder 7">
            <a:extLst>
              <a:ext uri="{FF2B5EF4-FFF2-40B4-BE49-F238E27FC236}">
                <a16:creationId xmlns:a16="http://schemas.microsoft.com/office/drawing/2014/main" id="{C6C9CF6B-B7BF-91EA-A5FB-BE58E8F66514}"/>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4183667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B7FBDC3E-9079-5FB9-20C3-1D0F23293A62}"/>
              </a:ext>
            </a:extLst>
          </p:cNvPr>
          <p:cNvSpPr>
            <a:spLocks noGrp="1"/>
          </p:cNvSpPr>
          <p:nvPr>
            <p:ph type="dt" sz="half" idx="10"/>
          </p:nvPr>
        </p:nvSpPr>
        <p:spPr/>
        <p:txBody>
          <a:bodyPr/>
          <a:lstStyle>
            <a:lvl1pPr>
              <a:defRPr/>
            </a:lvl1pPr>
          </a:lstStyle>
          <a:p>
            <a:pPr>
              <a:defRPr/>
            </a:pPr>
            <a:fld id="{7C9825CC-769B-4047-874F-46074A1201EB}" type="datetimeFigureOut">
              <a:rPr lang="en-US"/>
              <a:pPr>
                <a:defRPr/>
              </a:pPr>
              <a:t>6/2/2024</a:t>
            </a:fld>
            <a:endParaRPr lang="en-CA"/>
          </a:p>
        </p:txBody>
      </p:sp>
      <p:sp>
        <p:nvSpPr>
          <p:cNvPr id="3" name="Footer Placeholder 2">
            <a:extLst>
              <a:ext uri="{FF2B5EF4-FFF2-40B4-BE49-F238E27FC236}">
                <a16:creationId xmlns:a16="http://schemas.microsoft.com/office/drawing/2014/main" id="{FA8CD890-2C9C-19CB-BF7B-66F8B76D411F}"/>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22">
            <a:extLst>
              <a:ext uri="{FF2B5EF4-FFF2-40B4-BE49-F238E27FC236}">
                <a16:creationId xmlns:a16="http://schemas.microsoft.com/office/drawing/2014/main" id="{354BE5D9-030A-83AB-69A2-70DA654172A5}"/>
              </a:ext>
            </a:extLst>
          </p:cNvPr>
          <p:cNvSpPr>
            <a:spLocks noGrp="1"/>
          </p:cNvSpPr>
          <p:nvPr>
            <p:ph type="sldNum" sz="quarter" idx="12"/>
          </p:nvPr>
        </p:nvSpPr>
        <p:spPr/>
        <p:txBody>
          <a:bodyPr/>
          <a:lstStyle>
            <a:lvl1pPr>
              <a:defRPr/>
            </a:lvl1pPr>
          </a:lstStyle>
          <a:p>
            <a:fld id="{3EF66A63-2ED0-4B60-A14B-39623DC7D82F}" type="slidenum">
              <a:rPr lang="en-CA" altLang="en-US"/>
              <a:pPr/>
              <a:t>‹#›</a:t>
            </a:fld>
            <a:endParaRPr lang="en-CA" altLang="en-US"/>
          </a:p>
        </p:txBody>
      </p:sp>
    </p:spTree>
    <p:extLst>
      <p:ext uri="{BB962C8B-B14F-4D97-AF65-F5344CB8AC3E}">
        <p14:creationId xmlns:p14="http://schemas.microsoft.com/office/powerpoint/2010/main" val="3636786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689F4CCB-B750-9C4F-03C1-CDC56FA5D73C}"/>
              </a:ext>
            </a:extLst>
          </p:cNvPr>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5" name="Straight Connector 4">
            <a:extLst>
              <a:ext uri="{FF2B5EF4-FFF2-40B4-BE49-F238E27FC236}">
                <a16:creationId xmlns:a16="http://schemas.microsoft.com/office/drawing/2014/main" id="{83DBAA22-A217-CF4F-12A9-F05767F889EA}"/>
              </a:ext>
            </a:extLst>
          </p:cNvPr>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Straight Connector 16">
            <a:extLst>
              <a:ext uri="{FF2B5EF4-FFF2-40B4-BE49-F238E27FC236}">
                <a16:creationId xmlns:a16="http://schemas.microsoft.com/office/drawing/2014/main" id="{9FEAB539-B94C-16D1-969F-16E021E8BC09}"/>
              </a:ext>
            </a:extLst>
          </p:cNvPr>
          <p:cNvSpPr>
            <a:spLocks noChangeShapeType="1"/>
          </p:cNvSpPr>
          <p:nvPr/>
        </p:nvSpPr>
        <p:spPr bwMode="auto">
          <a:xfrm>
            <a:off x="825658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Straight Connector 17">
            <a:extLst>
              <a:ext uri="{FF2B5EF4-FFF2-40B4-BE49-F238E27FC236}">
                <a16:creationId xmlns:a16="http://schemas.microsoft.com/office/drawing/2014/main" id="{8F382AB7-2062-8983-2691-9364E09ACF06}"/>
              </a:ext>
            </a:extLst>
          </p:cNvPr>
          <p:cNvSpPr>
            <a:spLocks noChangeShapeType="1"/>
          </p:cNvSpPr>
          <p:nvPr/>
        </p:nvSpPr>
        <p:spPr bwMode="auto">
          <a:xfrm>
            <a:off x="119888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F1446A99-51DD-02DD-4150-04A614A2A5D8}"/>
              </a:ext>
            </a:extLst>
          </p:cNvPr>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9">
            <a:extLst>
              <a:ext uri="{FF2B5EF4-FFF2-40B4-BE49-F238E27FC236}">
                <a16:creationId xmlns:a16="http://schemas.microsoft.com/office/drawing/2014/main" id="{DED1F27A-652D-5698-FDF1-ABFC3FEA9DFC}"/>
              </a:ext>
            </a:extLst>
          </p:cNvPr>
          <p:cNvSpPr>
            <a:spLocks noChangeShapeType="1"/>
          </p:cNvSpPr>
          <p:nvPr/>
        </p:nvSpPr>
        <p:spPr bwMode="auto">
          <a:xfrm>
            <a:off x="118872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Oval 9">
            <a:extLst>
              <a:ext uri="{FF2B5EF4-FFF2-40B4-BE49-F238E27FC236}">
                <a16:creationId xmlns:a16="http://schemas.microsoft.com/office/drawing/2014/main" id="{FC7D29F8-7207-D487-3959-DEB437B980F3}"/>
              </a:ext>
            </a:extLst>
          </p:cNvPr>
          <p:cNvSpPr/>
          <p:nvPr/>
        </p:nvSpPr>
        <p:spPr>
          <a:xfrm>
            <a:off x="10875963" y="5715000"/>
            <a:ext cx="731837"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5547360" y="3124200"/>
            <a:ext cx="6309360" cy="6096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406400" y="274320"/>
            <a:ext cx="75184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20">
            <a:extLst>
              <a:ext uri="{FF2B5EF4-FFF2-40B4-BE49-F238E27FC236}">
                <a16:creationId xmlns:a16="http://schemas.microsoft.com/office/drawing/2014/main" id="{A35C00B8-2A19-3DFF-47FE-1F6C43D0A8C8}"/>
              </a:ext>
            </a:extLst>
          </p:cNvPr>
          <p:cNvSpPr>
            <a:spLocks noGrp="1"/>
          </p:cNvSpPr>
          <p:nvPr>
            <p:ph type="dt" sz="half" idx="10"/>
          </p:nvPr>
        </p:nvSpPr>
        <p:spPr/>
        <p:txBody>
          <a:bodyPr rtlCol="0"/>
          <a:lstStyle>
            <a:lvl1pPr>
              <a:defRPr/>
            </a:lvl1pPr>
          </a:lstStyle>
          <a:p>
            <a:pPr>
              <a:defRPr/>
            </a:pPr>
            <a:fld id="{F7AF4C6A-BF9C-419A-8DC9-96697BFEC979}" type="datetimeFigureOut">
              <a:rPr lang="en-US"/>
              <a:pPr>
                <a:defRPr/>
              </a:pPr>
              <a:t>6/2/2024</a:t>
            </a:fld>
            <a:endParaRPr lang="en-CA"/>
          </a:p>
        </p:txBody>
      </p:sp>
      <p:sp>
        <p:nvSpPr>
          <p:cNvPr id="12" name="Slide Number Placeholder 21">
            <a:extLst>
              <a:ext uri="{FF2B5EF4-FFF2-40B4-BE49-F238E27FC236}">
                <a16:creationId xmlns:a16="http://schemas.microsoft.com/office/drawing/2014/main" id="{A8B41424-4A50-6A31-6A6F-BAC0D4336DB6}"/>
              </a:ext>
            </a:extLst>
          </p:cNvPr>
          <p:cNvSpPr>
            <a:spLocks noGrp="1"/>
          </p:cNvSpPr>
          <p:nvPr>
            <p:ph type="sldNum" sz="quarter" idx="11"/>
          </p:nvPr>
        </p:nvSpPr>
        <p:spPr/>
        <p:txBody>
          <a:bodyPr/>
          <a:lstStyle>
            <a:lvl1pPr>
              <a:defRPr/>
            </a:lvl1pPr>
          </a:lstStyle>
          <a:p>
            <a:fld id="{85783133-E3BE-4130-B946-5155122E6D7C}" type="slidenum">
              <a:rPr lang="en-CA" altLang="en-US"/>
              <a:pPr/>
              <a:t>‹#›</a:t>
            </a:fld>
            <a:endParaRPr lang="en-CA" altLang="en-US"/>
          </a:p>
        </p:txBody>
      </p:sp>
      <p:sp>
        <p:nvSpPr>
          <p:cNvPr id="13" name="Footer Placeholder 22">
            <a:extLst>
              <a:ext uri="{FF2B5EF4-FFF2-40B4-BE49-F238E27FC236}">
                <a16:creationId xmlns:a16="http://schemas.microsoft.com/office/drawing/2014/main" id="{E65064EE-1993-4FD5-50F8-7020C3FEA45D}"/>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128652304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4CC4CA81-CAAD-4F54-0798-885B10E1FDA2}"/>
              </a:ext>
            </a:extLst>
          </p:cNvPr>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6" name="Oval 5">
            <a:extLst>
              <a:ext uri="{FF2B5EF4-FFF2-40B4-BE49-F238E27FC236}">
                <a16:creationId xmlns:a16="http://schemas.microsoft.com/office/drawing/2014/main" id="{1FC97B10-8F4F-C9AF-D8EA-65AF0CE2AACB}"/>
              </a:ext>
            </a:extLst>
          </p:cNvPr>
          <p:cNvSpPr/>
          <p:nvPr/>
        </p:nvSpPr>
        <p:spPr>
          <a:xfrm>
            <a:off x="10875963" y="5715000"/>
            <a:ext cx="731837"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a:extLst>
              <a:ext uri="{FF2B5EF4-FFF2-40B4-BE49-F238E27FC236}">
                <a16:creationId xmlns:a16="http://schemas.microsoft.com/office/drawing/2014/main" id="{8A914AE4-C178-3651-069D-21A1141E4985}"/>
              </a:ext>
            </a:extLst>
          </p:cNvPr>
          <p:cNvSpPr>
            <a:spLocks noChangeShapeType="1"/>
          </p:cNvSpPr>
          <p:nvPr/>
        </p:nvSpPr>
        <p:spPr bwMode="auto">
          <a:xfrm>
            <a:off x="119888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7B8E4D5F-FB24-6452-CC1D-7FD3E28452DA}"/>
              </a:ext>
            </a:extLst>
          </p:cNvPr>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8">
            <a:extLst>
              <a:ext uri="{FF2B5EF4-FFF2-40B4-BE49-F238E27FC236}">
                <a16:creationId xmlns:a16="http://schemas.microsoft.com/office/drawing/2014/main" id="{5370DD95-058F-FE00-6C4C-6619FBD6279A}"/>
              </a:ext>
            </a:extLst>
          </p:cNvPr>
          <p:cNvSpPr>
            <a:spLocks noChangeShapeType="1"/>
          </p:cNvSpPr>
          <p:nvPr/>
        </p:nvSpPr>
        <p:spPr bwMode="auto">
          <a:xfrm>
            <a:off x="118872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a:extLst>
              <a:ext uri="{FF2B5EF4-FFF2-40B4-BE49-F238E27FC236}">
                <a16:creationId xmlns:a16="http://schemas.microsoft.com/office/drawing/2014/main" id="{1BAC8A45-5872-7297-AB26-0F7B61244247}"/>
              </a:ext>
            </a:extLst>
          </p:cNvPr>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1" name="Straight Connector 20">
            <a:extLst>
              <a:ext uri="{FF2B5EF4-FFF2-40B4-BE49-F238E27FC236}">
                <a16:creationId xmlns:a16="http://schemas.microsoft.com/office/drawing/2014/main" id="{531515F0-63B1-24E7-D607-A25FFDD1331A}"/>
              </a:ext>
            </a:extLst>
          </p:cNvPr>
          <p:cNvSpPr>
            <a:spLocks noChangeShapeType="1"/>
          </p:cNvSpPr>
          <p:nvPr/>
        </p:nvSpPr>
        <p:spPr bwMode="auto">
          <a:xfrm>
            <a:off x="825658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5518404" y="3124200"/>
            <a:ext cx="6309360" cy="6096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6A17D12D-EDBD-961B-43E3-8C9C047FD2F4}"/>
              </a:ext>
            </a:extLst>
          </p:cNvPr>
          <p:cNvSpPr>
            <a:spLocks noGrp="1"/>
          </p:cNvSpPr>
          <p:nvPr>
            <p:ph type="dt" sz="half" idx="10"/>
          </p:nvPr>
        </p:nvSpPr>
        <p:spPr/>
        <p:txBody>
          <a:bodyPr rtlCol="0"/>
          <a:lstStyle>
            <a:lvl1pPr>
              <a:defRPr/>
            </a:lvl1pPr>
          </a:lstStyle>
          <a:p>
            <a:pPr>
              <a:defRPr/>
            </a:pPr>
            <a:fld id="{042B5E24-F0BE-4E3A-A602-060DE46B4A47}" type="datetimeFigureOut">
              <a:rPr lang="en-US"/>
              <a:pPr>
                <a:defRPr/>
              </a:pPr>
              <a:t>6/2/2024</a:t>
            </a:fld>
            <a:endParaRPr lang="en-CA"/>
          </a:p>
        </p:txBody>
      </p:sp>
      <p:sp>
        <p:nvSpPr>
          <p:cNvPr id="13" name="Slide Number Placeholder 17">
            <a:extLst>
              <a:ext uri="{FF2B5EF4-FFF2-40B4-BE49-F238E27FC236}">
                <a16:creationId xmlns:a16="http://schemas.microsoft.com/office/drawing/2014/main" id="{A742482A-FBD1-3053-0119-E5121E409A54}"/>
              </a:ext>
            </a:extLst>
          </p:cNvPr>
          <p:cNvSpPr>
            <a:spLocks noGrp="1"/>
          </p:cNvSpPr>
          <p:nvPr>
            <p:ph type="sldNum" sz="quarter" idx="11"/>
          </p:nvPr>
        </p:nvSpPr>
        <p:spPr/>
        <p:txBody>
          <a:bodyPr/>
          <a:lstStyle>
            <a:lvl1pPr>
              <a:defRPr/>
            </a:lvl1pPr>
          </a:lstStyle>
          <a:p>
            <a:fld id="{EEF0B43C-01EC-474C-BAD3-65FCC4893E0B}" type="slidenum">
              <a:rPr lang="en-CA" altLang="en-US"/>
              <a:pPr/>
              <a:t>‹#›</a:t>
            </a:fld>
            <a:endParaRPr lang="en-CA" altLang="en-US"/>
          </a:p>
        </p:txBody>
      </p:sp>
      <p:sp>
        <p:nvSpPr>
          <p:cNvPr id="14" name="Footer Placeholder 20">
            <a:extLst>
              <a:ext uri="{FF2B5EF4-FFF2-40B4-BE49-F238E27FC236}">
                <a16:creationId xmlns:a16="http://schemas.microsoft.com/office/drawing/2014/main" id="{1209D921-E2A7-ED5C-E67E-8ED9FEEB8D93}"/>
              </a:ext>
            </a:extLst>
          </p:cNvPr>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224069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22202B02-4F41-497E-B711-91DBF92AA824}"/>
              </a:ext>
            </a:extLst>
          </p:cNvPr>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22" name="Title Placeholder 21">
            <a:extLst>
              <a:ext uri="{FF2B5EF4-FFF2-40B4-BE49-F238E27FC236}">
                <a16:creationId xmlns:a16="http://schemas.microsoft.com/office/drawing/2014/main" id="{474267C9-C1D7-4D48-BE98-DDC75FF597E7}"/>
              </a:ext>
            </a:extLst>
          </p:cNvPr>
          <p:cNvSpPr>
            <a:spLocks noGrp="1"/>
          </p:cNvSpPr>
          <p:nvPr>
            <p:ph type="title"/>
          </p:nvPr>
        </p:nvSpPr>
        <p:spPr>
          <a:xfrm>
            <a:off x="609600" y="274638"/>
            <a:ext cx="99568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474A5661-9D56-CDA3-D6E0-023F24CE8A26}"/>
              </a:ext>
            </a:extLst>
          </p:cNvPr>
          <p:cNvSpPr>
            <a:spLocks noGrp="1"/>
          </p:cNvSpPr>
          <p:nvPr>
            <p:ph type="body" idx="1"/>
          </p:nvPr>
        </p:nvSpPr>
        <p:spPr bwMode="auto">
          <a:xfrm>
            <a:off x="609600" y="1600200"/>
            <a:ext cx="99568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90A40F32-460D-430F-99C1-73C3882DEF49}"/>
              </a:ext>
            </a:extLst>
          </p:cNvPr>
          <p:cNvSpPr>
            <a:spLocks noGrp="1"/>
          </p:cNvSpPr>
          <p:nvPr>
            <p:ph type="dt" sz="half" idx="2"/>
          </p:nvPr>
        </p:nvSpPr>
        <p:spPr>
          <a:xfrm rot="5400000">
            <a:off x="10453688" y="1017588"/>
            <a:ext cx="2011362" cy="512762"/>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fld id="{638FE9DB-E328-4F46-9375-14A208E90151}" type="datetimeFigureOut">
              <a:rPr lang="en-US"/>
              <a:pPr>
                <a:defRPr/>
              </a:pPr>
              <a:t>6/2/2024</a:t>
            </a:fld>
            <a:endParaRPr lang="en-CA"/>
          </a:p>
        </p:txBody>
      </p:sp>
      <p:sp>
        <p:nvSpPr>
          <p:cNvPr id="3" name="Footer Placeholder 2">
            <a:extLst>
              <a:ext uri="{FF2B5EF4-FFF2-40B4-BE49-F238E27FC236}">
                <a16:creationId xmlns:a16="http://schemas.microsoft.com/office/drawing/2014/main" id="{C1AAD0CC-C557-4FDC-9DFF-DE79D2910B0C}"/>
              </a:ext>
            </a:extLst>
          </p:cNvPr>
          <p:cNvSpPr>
            <a:spLocks noGrp="1"/>
          </p:cNvSpPr>
          <p:nvPr>
            <p:ph type="ftr" sz="quarter" idx="3"/>
          </p:nvPr>
        </p:nvSpPr>
        <p:spPr>
          <a:xfrm rot="5400000">
            <a:off x="9852819" y="3675857"/>
            <a:ext cx="3200400" cy="487362"/>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en-CA"/>
          </a:p>
        </p:txBody>
      </p:sp>
      <p:sp>
        <p:nvSpPr>
          <p:cNvPr id="7" name="Straight Connector 6">
            <a:extLst>
              <a:ext uri="{FF2B5EF4-FFF2-40B4-BE49-F238E27FC236}">
                <a16:creationId xmlns:a16="http://schemas.microsoft.com/office/drawing/2014/main" id="{79271EA0-FD3C-4600-879B-AEB415912E53}"/>
              </a:ext>
            </a:extLst>
          </p:cNvPr>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32" name="Straight Connector 8">
            <a:extLst>
              <a:ext uri="{FF2B5EF4-FFF2-40B4-BE49-F238E27FC236}">
                <a16:creationId xmlns:a16="http://schemas.microsoft.com/office/drawing/2014/main" id="{76F252AC-F96D-7AC3-A4B4-84A86CF33743}"/>
              </a:ext>
            </a:extLst>
          </p:cNvPr>
          <p:cNvSpPr>
            <a:spLocks noChangeShapeType="1"/>
          </p:cNvSpPr>
          <p:nvPr/>
        </p:nvSpPr>
        <p:spPr bwMode="auto">
          <a:xfrm>
            <a:off x="119888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B211E849-E79C-410E-AF32-62FB6362E0B1}"/>
              </a:ext>
            </a:extLst>
          </p:cNvPr>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Straight Connector 10">
            <a:extLst>
              <a:ext uri="{FF2B5EF4-FFF2-40B4-BE49-F238E27FC236}">
                <a16:creationId xmlns:a16="http://schemas.microsoft.com/office/drawing/2014/main" id="{7356F33F-CA98-50DD-4296-25FC585E9F86}"/>
              </a:ext>
            </a:extLst>
          </p:cNvPr>
          <p:cNvSpPr>
            <a:spLocks noChangeShapeType="1"/>
          </p:cNvSpPr>
          <p:nvPr/>
        </p:nvSpPr>
        <p:spPr bwMode="auto">
          <a:xfrm>
            <a:off x="118872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783991F8-70AC-4B35-BB12-6D552D44169C}"/>
              </a:ext>
            </a:extLst>
          </p:cNvPr>
          <p:cNvSpPr/>
          <p:nvPr/>
        </p:nvSpPr>
        <p:spPr>
          <a:xfrm>
            <a:off x="10875963" y="5715000"/>
            <a:ext cx="731837"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a:extLst>
              <a:ext uri="{FF2B5EF4-FFF2-40B4-BE49-F238E27FC236}">
                <a16:creationId xmlns:a16="http://schemas.microsoft.com/office/drawing/2014/main" id="{A6422B31-8014-465F-A67E-AF56429DA6C7}"/>
              </a:ext>
            </a:extLst>
          </p:cNvPr>
          <p:cNvSpPr>
            <a:spLocks noGrp="1"/>
          </p:cNvSpPr>
          <p:nvPr>
            <p:ph type="sldNum" sz="quarter" idx="4"/>
          </p:nvPr>
        </p:nvSpPr>
        <p:spPr>
          <a:xfrm>
            <a:off x="10839450" y="5734050"/>
            <a:ext cx="8128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Century Schoolbook" panose="02040604050505020304" pitchFamily="18" charset="0"/>
              </a:defRPr>
            </a:lvl1pPr>
          </a:lstStyle>
          <a:p>
            <a:fld id="{6BCE9D8E-D0F1-4088-AC0D-5532FC92DFD3}" type="slidenum">
              <a:rPr lang="en-CA" altLang="en-US"/>
              <a:pPr/>
              <a:t>‹#›</a:t>
            </a:fld>
            <a:endParaRPr lang="en-CA" altLang="en-US"/>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52" r:id="rId4"/>
    <p:sldLayoutId id="2147484053" r:id="rId5"/>
    <p:sldLayoutId id="2147484060" r:id="rId6"/>
    <p:sldLayoutId id="2147484054" r:id="rId7"/>
    <p:sldLayoutId id="2147484061" r:id="rId8"/>
    <p:sldLayoutId id="2147484062" r:id="rId9"/>
    <p:sldLayoutId id="2147484055" r:id="rId10"/>
    <p:sldLayoutId id="2147484056"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hyperlink" Target="http://www.bcmath.ca/" TargetMode="External"/></Relationships>
</file>

<file path=ppt/slides/_rels/slide10.xml.rels><?xml version="1.0" encoding="UTF-8" standalone="yes"?>
<Relationships xmlns="http://schemas.openxmlformats.org/package/2006/relationships"><Relationship Id="rId13" Type="http://schemas.openxmlformats.org/officeDocument/2006/relationships/image" Target="../media/image69.wmf"/><Relationship Id="rId18" Type="http://schemas.openxmlformats.org/officeDocument/2006/relationships/oleObject" Target="../embeddings/oleObject86.bin"/><Relationship Id="rId26" Type="http://schemas.openxmlformats.org/officeDocument/2006/relationships/oleObject" Target="../embeddings/oleObject90.bin"/><Relationship Id="rId3" Type="http://schemas.openxmlformats.org/officeDocument/2006/relationships/notesSlide" Target="../notesSlides/notesSlide10.xml"/><Relationship Id="rId21" Type="http://schemas.openxmlformats.org/officeDocument/2006/relationships/image" Target="../media/image82.wmf"/><Relationship Id="rId34" Type="http://schemas.openxmlformats.org/officeDocument/2006/relationships/hyperlink" Target="http://www.bcmath.ca/" TargetMode="External"/><Relationship Id="rId7" Type="http://schemas.openxmlformats.org/officeDocument/2006/relationships/image" Target="../media/image79.wmf"/><Relationship Id="rId12" Type="http://schemas.openxmlformats.org/officeDocument/2006/relationships/oleObject" Target="../embeddings/oleObject83.bin"/><Relationship Id="rId17" Type="http://schemas.openxmlformats.org/officeDocument/2006/relationships/image" Target="../media/image71.wmf"/><Relationship Id="rId25" Type="http://schemas.openxmlformats.org/officeDocument/2006/relationships/image" Target="../media/image84.wmf"/><Relationship Id="rId33" Type="http://schemas.openxmlformats.org/officeDocument/2006/relationships/image" Target="../media/image88.wmf"/><Relationship Id="rId2" Type="http://schemas.openxmlformats.org/officeDocument/2006/relationships/slideLayout" Target="../slideLayouts/slideLayout2.xml"/><Relationship Id="rId16" Type="http://schemas.openxmlformats.org/officeDocument/2006/relationships/oleObject" Target="../embeddings/oleObject85.bin"/><Relationship Id="rId20" Type="http://schemas.openxmlformats.org/officeDocument/2006/relationships/oleObject" Target="../embeddings/oleObject87.bin"/><Relationship Id="rId29" Type="http://schemas.openxmlformats.org/officeDocument/2006/relationships/image" Target="../media/image86.wmf"/><Relationship Id="rId1" Type="http://schemas.openxmlformats.org/officeDocument/2006/relationships/tags" Target="../tags/tag11.xml"/><Relationship Id="rId6" Type="http://schemas.openxmlformats.org/officeDocument/2006/relationships/oleObject" Target="../embeddings/oleObject80.bin"/><Relationship Id="rId11" Type="http://schemas.openxmlformats.org/officeDocument/2006/relationships/image" Target="../media/image81.wmf"/><Relationship Id="rId24" Type="http://schemas.openxmlformats.org/officeDocument/2006/relationships/oleObject" Target="../embeddings/oleObject89.bin"/><Relationship Id="rId32" Type="http://schemas.openxmlformats.org/officeDocument/2006/relationships/oleObject" Target="../embeddings/oleObject93.bin"/><Relationship Id="rId5" Type="http://schemas.openxmlformats.org/officeDocument/2006/relationships/image" Target="../media/image78.wmf"/><Relationship Id="rId15" Type="http://schemas.openxmlformats.org/officeDocument/2006/relationships/image" Target="../media/image70.wmf"/><Relationship Id="rId23" Type="http://schemas.openxmlformats.org/officeDocument/2006/relationships/image" Target="../media/image83.wmf"/><Relationship Id="rId28" Type="http://schemas.openxmlformats.org/officeDocument/2006/relationships/oleObject" Target="../embeddings/oleObject91.bin"/><Relationship Id="rId10" Type="http://schemas.openxmlformats.org/officeDocument/2006/relationships/oleObject" Target="../embeddings/oleObject82.bin"/><Relationship Id="rId19" Type="http://schemas.openxmlformats.org/officeDocument/2006/relationships/image" Target="../media/image72.wmf"/><Relationship Id="rId31" Type="http://schemas.openxmlformats.org/officeDocument/2006/relationships/image" Target="../media/image87.wmf"/><Relationship Id="rId4" Type="http://schemas.openxmlformats.org/officeDocument/2006/relationships/oleObject" Target="../embeddings/oleObject79.bin"/><Relationship Id="rId9" Type="http://schemas.openxmlformats.org/officeDocument/2006/relationships/image" Target="../media/image80.wmf"/><Relationship Id="rId14" Type="http://schemas.openxmlformats.org/officeDocument/2006/relationships/oleObject" Target="../embeddings/oleObject84.bin"/><Relationship Id="rId22" Type="http://schemas.openxmlformats.org/officeDocument/2006/relationships/oleObject" Target="../embeddings/oleObject88.bin"/><Relationship Id="rId27" Type="http://schemas.openxmlformats.org/officeDocument/2006/relationships/image" Target="../media/image85.wmf"/><Relationship Id="rId30" Type="http://schemas.openxmlformats.org/officeDocument/2006/relationships/oleObject" Target="../embeddings/oleObject92.bin"/><Relationship Id="rId35" Type="http://schemas.openxmlformats.org/officeDocument/2006/relationships/image" Target="../media/image89.png"/><Relationship Id="rId8" Type="http://schemas.openxmlformats.org/officeDocument/2006/relationships/oleObject" Target="../embeddings/oleObject81.bin"/></Relationships>
</file>

<file path=ppt/slides/_rels/slide11.xml.rels><?xml version="1.0" encoding="UTF-8" standalone="yes"?>
<Relationships xmlns="http://schemas.openxmlformats.org/package/2006/relationships"><Relationship Id="rId8" Type="http://schemas.openxmlformats.org/officeDocument/2006/relationships/image" Target="../media/image92.wmf"/><Relationship Id="rId13" Type="http://schemas.openxmlformats.org/officeDocument/2006/relationships/oleObject" Target="../embeddings/oleObject98.bin"/><Relationship Id="rId18" Type="http://schemas.openxmlformats.org/officeDocument/2006/relationships/image" Target="../media/image97.wmf"/><Relationship Id="rId3" Type="http://schemas.openxmlformats.org/officeDocument/2006/relationships/notesSlide" Target="../notesSlides/notesSlide11.xml"/><Relationship Id="rId21" Type="http://schemas.openxmlformats.org/officeDocument/2006/relationships/image" Target="../media/image99.png"/><Relationship Id="rId7" Type="http://schemas.openxmlformats.org/officeDocument/2006/relationships/oleObject" Target="../embeddings/oleObject95.bin"/><Relationship Id="rId12" Type="http://schemas.openxmlformats.org/officeDocument/2006/relationships/image" Target="../media/image94.wmf"/><Relationship Id="rId17" Type="http://schemas.openxmlformats.org/officeDocument/2006/relationships/oleObject" Target="../embeddings/oleObject100.bin"/><Relationship Id="rId2" Type="http://schemas.openxmlformats.org/officeDocument/2006/relationships/slideLayout" Target="../slideLayouts/slideLayout2.xml"/><Relationship Id="rId16" Type="http://schemas.openxmlformats.org/officeDocument/2006/relationships/image" Target="../media/image96.wmf"/><Relationship Id="rId20" Type="http://schemas.openxmlformats.org/officeDocument/2006/relationships/image" Target="../media/image98.wmf"/><Relationship Id="rId1" Type="http://schemas.openxmlformats.org/officeDocument/2006/relationships/tags" Target="../tags/tag12.xml"/><Relationship Id="rId6" Type="http://schemas.openxmlformats.org/officeDocument/2006/relationships/image" Target="../media/image91.wmf"/><Relationship Id="rId11" Type="http://schemas.openxmlformats.org/officeDocument/2006/relationships/oleObject" Target="../embeddings/oleObject97.bin"/><Relationship Id="rId5" Type="http://schemas.openxmlformats.org/officeDocument/2006/relationships/oleObject" Target="../embeddings/oleObject94.bin"/><Relationship Id="rId15" Type="http://schemas.openxmlformats.org/officeDocument/2006/relationships/oleObject" Target="../embeddings/oleObject99.bin"/><Relationship Id="rId10" Type="http://schemas.openxmlformats.org/officeDocument/2006/relationships/image" Target="../media/image93.wmf"/><Relationship Id="rId19" Type="http://schemas.openxmlformats.org/officeDocument/2006/relationships/oleObject" Target="../embeddings/oleObject101.bin"/><Relationship Id="rId4" Type="http://schemas.openxmlformats.org/officeDocument/2006/relationships/image" Target="../media/image90.png"/><Relationship Id="rId9" Type="http://schemas.openxmlformats.org/officeDocument/2006/relationships/oleObject" Target="../embeddings/oleObject96.bin"/><Relationship Id="rId14" Type="http://schemas.openxmlformats.org/officeDocument/2006/relationships/image" Target="../media/image95.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04.bin"/><Relationship Id="rId13" Type="http://schemas.openxmlformats.org/officeDocument/2006/relationships/image" Target="../media/image104.wmf"/><Relationship Id="rId3" Type="http://schemas.openxmlformats.org/officeDocument/2006/relationships/notesSlide" Target="../notesSlides/notesSlide12.xml"/><Relationship Id="rId7" Type="http://schemas.openxmlformats.org/officeDocument/2006/relationships/image" Target="../media/image101.wmf"/><Relationship Id="rId12" Type="http://schemas.openxmlformats.org/officeDocument/2006/relationships/oleObject" Target="../embeddings/oleObject106.bin"/><Relationship Id="rId2" Type="http://schemas.openxmlformats.org/officeDocument/2006/relationships/slideLayout" Target="../slideLayouts/slideLayout2.xml"/><Relationship Id="rId1" Type="http://schemas.openxmlformats.org/officeDocument/2006/relationships/tags" Target="../tags/tag13.xml"/><Relationship Id="rId6" Type="http://schemas.openxmlformats.org/officeDocument/2006/relationships/oleObject" Target="../embeddings/oleObject103.bin"/><Relationship Id="rId11" Type="http://schemas.openxmlformats.org/officeDocument/2006/relationships/image" Target="../media/image103.wmf"/><Relationship Id="rId5" Type="http://schemas.openxmlformats.org/officeDocument/2006/relationships/image" Target="../media/image100.wmf"/><Relationship Id="rId15" Type="http://schemas.openxmlformats.org/officeDocument/2006/relationships/image" Target="../media/image105.wmf"/><Relationship Id="rId10" Type="http://schemas.openxmlformats.org/officeDocument/2006/relationships/oleObject" Target="../embeddings/oleObject105.bin"/><Relationship Id="rId4" Type="http://schemas.openxmlformats.org/officeDocument/2006/relationships/oleObject" Target="../embeddings/oleObject102.bin"/><Relationship Id="rId9" Type="http://schemas.openxmlformats.org/officeDocument/2006/relationships/image" Target="../media/image102.wmf"/><Relationship Id="rId14" Type="http://schemas.openxmlformats.org/officeDocument/2006/relationships/oleObject" Target="../embeddings/oleObject107.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10.bin"/><Relationship Id="rId13" Type="http://schemas.openxmlformats.org/officeDocument/2006/relationships/image" Target="../media/image110.wmf"/><Relationship Id="rId18" Type="http://schemas.openxmlformats.org/officeDocument/2006/relationships/oleObject" Target="../embeddings/oleObject115.bin"/><Relationship Id="rId3" Type="http://schemas.openxmlformats.org/officeDocument/2006/relationships/notesSlide" Target="../notesSlides/notesSlide13.xml"/><Relationship Id="rId7" Type="http://schemas.openxmlformats.org/officeDocument/2006/relationships/image" Target="../media/image107.wmf"/><Relationship Id="rId12" Type="http://schemas.openxmlformats.org/officeDocument/2006/relationships/oleObject" Target="../embeddings/oleObject112.bin"/><Relationship Id="rId17" Type="http://schemas.openxmlformats.org/officeDocument/2006/relationships/image" Target="../media/image112.wmf"/><Relationship Id="rId2" Type="http://schemas.openxmlformats.org/officeDocument/2006/relationships/slideLayout" Target="../slideLayouts/slideLayout2.xml"/><Relationship Id="rId16" Type="http://schemas.openxmlformats.org/officeDocument/2006/relationships/oleObject" Target="../embeddings/oleObject114.bin"/><Relationship Id="rId20" Type="http://schemas.openxmlformats.org/officeDocument/2006/relationships/hyperlink" Target="http://www.bcmath.ca/" TargetMode="External"/><Relationship Id="rId1" Type="http://schemas.openxmlformats.org/officeDocument/2006/relationships/tags" Target="../tags/tag14.xml"/><Relationship Id="rId6" Type="http://schemas.openxmlformats.org/officeDocument/2006/relationships/oleObject" Target="../embeddings/oleObject109.bin"/><Relationship Id="rId11" Type="http://schemas.openxmlformats.org/officeDocument/2006/relationships/image" Target="../media/image109.wmf"/><Relationship Id="rId5" Type="http://schemas.openxmlformats.org/officeDocument/2006/relationships/image" Target="../media/image106.wmf"/><Relationship Id="rId15" Type="http://schemas.openxmlformats.org/officeDocument/2006/relationships/image" Target="../media/image111.wmf"/><Relationship Id="rId10" Type="http://schemas.openxmlformats.org/officeDocument/2006/relationships/oleObject" Target="../embeddings/oleObject111.bin"/><Relationship Id="rId19" Type="http://schemas.openxmlformats.org/officeDocument/2006/relationships/image" Target="../media/image113.wmf"/><Relationship Id="rId4" Type="http://schemas.openxmlformats.org/officeDocument/2006/relationships/oleObject" Target="../embeddings/oleObject108.bin"/><Relationship Id="rId9" Type="http://schemas.openxmlformats.org/officeDocument/2006/relationships/image" Target="../media/image108.wmf"/><Relationship Id="rId14" Type="http://schemas.openxmlformats.org/officeDocument/2006/relationships/oleObject" Target="../embeddings/oleObject113.bin"/></Relationships>
</file>

<file path=ppt/slides/_rels/slide14.xml.rels><?xml version="1.0" encoding="UTF-8" standalone="yes"?>
<Relationships xmlns="http://schemas.openxmlformats.org/package/2006/relationships"><Relationship Id="rId13" Type="http://schemas.openxmlformats.org/officeDocument/2006/relationships/image" Target="../media/image69.wmf"/><Relationship Id="rId18" Type="http://schemas.openxmlformats.org/officeDocument/2006/relationships/oleObject" Target="../embeddings/oleObject123.bin"/><Relationship Id="rId26" Type="http://schemas.openxmlformats.org/officeDocument/2006/relationships/oleObject" Target="../embeddings/oleObject127.bin"/><Relationship Id="rId21" Type="http://schemas.openxmlformats.org/officeDocument/2006/relationships/image" Target="../media/image82.wmf"/><Relationship Id="rId34" Type="http://schemas.openxmlformats.org/officeDocument/2006/relationships/hyperlink" Target="http://www.bcmath.ca/" TargetMode="External"/><Relationship Id="rId7" Type="http://schemas.openxmlformats.org/officeDocument/2006/relationships/image" Target="../media/image79.wmf"/><Relationship Id="rId12" Type="http://schemas.openxmlformats.org/officeDocument/2006/relationships/oleObject" Target="../embeddings/oleObject120.bin"/><Relationship Id="rId17" Type="http://schemas.openxmlformats.org/officeDocument/2006/relationships/image" Target="../media/image71.wmf"/><Relationship Id="rId25" Type="http://schemas.openxmlformats.org/officeDocument/2006/relationships/image" Target="../media/image84.wmf"/><Relationship Id="rId33" Type="http://schemas.openxmlformats.org/officeDocument/2006/relationships/image" Target="../media/image88.wmf"/><Relationship Id="rId2" Type="http://schemas.openxmlformats.org/officeDocument/2006/relationships/slideLayout" Target="../slideLayouts/slideLayout2.xml"/><Relationship Id="rId16" Type="http://schemas.openxmlformats.org/officeDocument/2006/relationships/oleObject" Target="../embeddings/oleObject122.bin"/><Relationship Id="rId20" Type="http://schemas.openxmlformats.org/officeDocument/2006/relationships/oleObject" Target="../embeddings/oleObject124.bin"/><Relationship Id="rId29" Type="http://schemas.openxmlformats.org/officeDocument/2006/relationships/image" Target="../media/image86.wmf"/><Relationship Id="rId1" Type="http://schemas.openxmlformats.org/officeDocument/2006/relationships/tags" Target="../tags/tag15.xml"/><Relationship Id="rId6" Type="http://schemas.openxmlformats.org/officeDocument/2006/relationships/oleObject" Target="../embeddings/oleObject117.bin"/><Relationship Id="rId11" Type="http://schemas.openxmlformats.org/officeDocument/2006/relationships/image" Target="../media/image81.wmf"/><Relationship Id="rId24" Type="http://schemas.openxmlformats.org/officeDocument/2006/relationships/oleObject" Target="../embeddings/oleObject126.bin"/><Relationship Id="rId32" Type="http://schemas.openxmlformats.org/officeDocument/2006/relationships/oleObject" Target="../embeddings/oleObject130.bin"/><Relationship Id="rId37" Type="http://schemas.openxmlformats.org/officeDocument/2006/relationships/oleObject" Target="../embeddings/oleObject132.bin"/><Relationship Id="rId5" Type="http://schemas.openxmlformats.org/officeDocument/2006/relationships/image" Target="../media/image114.wmf"/><Relationship Id="rId15" Type="http://schemas.openxmlformats.org/officeDocument/2006/relationships/image" Target="../media/image70.wmf"/><Relationship Id="rId23" Type="http://schemas.openxmlformats.org/officeDocument/2006/relationships/image" Target="../media/image83.wmf"/><Relationship Id="rId28" Type="http://schemas.openxmlformats.org/officeDocument/2006/relationships/oleObject" Target="../embeddings/oleObject128.bin"/><Relationship Id="rId36" Type="http://schemas.openxmlformats.org/officeDocument/2006/relationships/image" Target="../media/image116.wmf"/><Relationship Id="rId10" Type="http://schemas.openxmlformats.org/officeDocument/2006/relationships/oleObject" Target="../embeddings/oleObject119.bin"/><Relationship Id="rId19" Type="http://schemas.openxmlformats.org/officeDocument/2006/relationships/image" Target="../media/image72.wmf"/><Relationship Id="rId31" Type="http://schemas.openxmlformats.org/officeDocument/2006/relationships/image" Target="../media/image115.wmf"/><Relationship Id="rId4" Type="http://schemas.openxmlformats.org/officeDocument/2006/relationships/oleObject" Target="../embeddings/oleObject116.bin"/><Relationship Id="rId9" Type="http://schemas.openxmlformats.org/officeDocument/2006/relationships/image" Target="../media/image80.wmf"/><Relationship Id="rId14" Type="http://schemas.openxmlformats.org/officeDocument/2006/relationships/oleObject" Target="../embeddings/oleObject121.bin"/><Relationship Id="rId22" Type="http://schemas.openxmlformats.org/officeDocument/2006/relationships/oleObject" Target="../embeddings/oleObject125.bin"/><Relationship Id="rId27" Type="http://schemas.openxmlformats.org/officeDocument/2006/relationships/image" Target="../media/image85.wmf"/><Relationship Id="rId30" Type="http://schemas.openxmlformats.org/officeDocument/2006/relationships/oleObject" Target="../embeddings/oleObject129.bin"/><Relationship Id="rId35" Type="http://schemas.openxmlformats.org/officeDocument/2006/relationships/oleObject" Target="../embeddings/oleObject131.bin"/><Relationship Id="rId8" Type="http://schemas.openxmlformats.org/officeDocument/2006/relationships/oleObject" Target="../embeddings/oleObject118.bin"/><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8" Type="http://schemas.openxmlformats.org/officeDocument/2006/relationships/image" Target="../media/image118.wmf"/><Relationship Id="rId13" Type="http://schemas.openxmlformats.org/officeDocument/2006/relationships/oleObject" Target="../embeddings/oleObject137.bin"/><Relationship Id="rId18" Type="http://schemas.openxmlformats.org/officeDocument/2006/relationships/image" Target="../media/image123.wmf"/><Relationship Id="rId26" Type="http://schemas.openxmlformats.org/officeDocument/2006/relationships/image" Target="../media/image127.wmf"/><Relationship Id="rId3" Type="http://schemas.openxmlformats.org/officeDocument/2006/relationships/notesSlide" Target="../notesSlides/notesSlide15.xml"/><Relationship Id="rId21" Type="http://schemas.openxmlformats.org/officeDocument/2006/relationships/oleObject" Target="../embeddings/oleObject141.bin"/><Relationship Id="rId7" Type="http://schemas.openxmlformats.org/officeDocument/2006/relationships/oleObject" Target="../embeddings/oleObject134.bin"/><Relationship Id="rId12" Type="http://schemas.openxmlformats.org/officeDocument/2006/relationships/image" Target="../media/image120.wmf"/><Relationship Id="rId17" Type="http://schemas.openxmlformats.org/officeDocument/2006/relationships/oleObject" Target="../embeddings/oleObject139.bin"/><Relationship Id="rId25" Type="http://schemas.openxmlformats.org/officeDocument/2006/relationships/oleObject" Target="../embeddings/oleObject143.bin"/><Relationship Id="rId2" Type="http://schemas.openxmlformats.org/officeDocument/2006/relationships/slideLayout" Target="../slideLayouts/slideLayout2.xml"/><Relationship Id="rId16" Type="http://schemas.openxmlformats.org/officeDocument/2006/relationships/image" Target="../media/image122.wmf"/><Relationship Id="rId20" Type="http://schemas.openxmlformats.org/officeDocument/2006/relationships/image" Target="../media/image124.wmf"/><Relationship Id="rId1" Type="http://schemas.openxmlformats.org/officeDocument/2006/relationships/tags" Target="../tags/tag16.xml"/><Relationship Id="rId6" Type="http://schemas.openxmlformats.org/officeDocument/2006/relationships/image" Target="../media/image117.wmf"/><Relationship Id="rId11" Type="http://schemas.openxmlformats.org/officeDocument/2006/relationships/oleObject" Target="../embeddings/oleObject136.bin"/><Relationship Id="rId24" Type="http://schemas.openxmlformats.org/officeDocument/2006/relationships/image" Target="../media/image126.wmf"/><Relationship Id="rId5" Type="http://schemas.openxmlformats.org/officeDocument/2006/relationships/oleObject" Target="../embeddings/oleObject133.bin"/><Relationship Id="rId15" Type="http://schemas.openxmlformats.org/officeDocument/2006/relationships/oleObject" Target="../embeddings/oleObject138.bin"/><Relationship Id="rId23" Type="http://schemas.openxmlformats.org/officeDocument/2006/relationships/oleObject" Target="../embeddings/oleObject142.bin"/><Relationship Id="rId28" Type="http://schemas.openxmlformats.org/officeDocument/2006/relationships/image" Target="../media/image128.wmf"/><Relationship Id="rId10" Type="http://schemas.openxmlformats.org/officeDocument/2006/relationships/image" Target="../media/image119.wmf"/><Relationship Id="rId19" Type="http://schemas.openxmlformats.org/officeDocument/2006/relationships/oleObject" Target="../embeddings/oleObject140.bin"/><Relationship Id="rId4" Type="http://schemas.openxmlformats.org/officeDocument/2006/relationships/hyperlink" Target="http://www.bcmath.ca/" TargetMode="External"/><Relationship Id="rId9" Type="http://schemas.openxmlformats.org/officeDocument/2006/relationships/oleObject" Target="../embeddings/oleObject135.bin"/><Relationship Id="rId14" Type="http://schemas.openxmlformats.org/officeDocument/2006/relationships/image" Target="../media/image121.wmf"/><Relationship Id="rId22" Type="http://schemas.openxmlformats.org/officeDocument/2006/relationships/image" Target="../media/image125.wmf"/><Relationship Id="rId27" Type="http://schemas.openxmlformats.org/officeDocument/2006/relationships/oleObject" Target="../embeddings/oleObject144.bin"/></Relationships>
</file>

<file path=ppt/slides/_rels/slide16.xml.rels><?xml version="1.0" encoding="UTF-8" standalone="yes"?>
<Relationships xmlns="http://schemas.openxmlformats.org/package/2006/relationships"><Relationship Id="rId13" Type="http://schemas.openxmlformats.org/officeDocument/2006/relationships/oleObject" Target="../embeddings/oleObject149.bin"/><Relationship Id="rId18" Type="http://schemas.openxmlformats.org/officeDocument/2006/relationships/image" Target="../media/image124.wmf"/><Relationship Id="rId26" Type="http://schemas.openxmlformats.org/officeDocument/2006/relationships/image" Target="../media/image135.wmf"/><Relationship Id="rId39" Type="http://schemas.openxmlformats.org/officeDocument/2006/relationships/oleObject" Target="../embeddings/oleObject162.bin"/><Relationship Id="rId21" Type="http://schemas.openxmlformats.org/officeDocument/2006/relationships/oleObject" Target="../embeddings/oleObject153.bin"/><Relationship Id="rId34" Type="http://schemas.openxmlformats.org/officeDocument/2006/relationships/image" Target="../media/image139.wmf"/><Relationship Id="rId42" Type="http://schemas.openxmlformats.org/officeDocument/2006/relationships/image" Target="../media/image143.wmf"/><Relationship Id="rId47" Type="http://schemas.openxmlformats.org/officeDocument/2006/relationships/oleObject" Target="../embeddings/oleObject166.bin"/><Relationship Id="rId7" Type="http://schemas.openxmlformats.org/officeDocument/2006/relationships/oleObject" Target="../embeddings/oleObject146.bin"/><Relationship Id="rId2" Type="http://schemas.openxmlformats.org/officeDocument/2006/relationships/slideLayout" Target="../slideLayouts/slideLayout2.xml"/><Relationship Id="rId16" Type="http://schemas.openxmlformats.org/officeDocument/2006/relationships/image" Target="../media/image123.wmf"/><Relationship Id="rId29" Type="http://schemas.openxmlformats.org/officeDocument/2006/relationships/oleObject" Target="../embeddings/oleObject157.bin"/><Relationship Id="rId1" Type="http://schemas.openxmlformats.org/officeDocument/2006/relationships/tags" Target="../tags/tag17.xml"/><Relationship Id="rId6" Type="http://schemas.openxmlformats.org/officeDocument/2006/relationships/image" Target="../media/image129.wmf"/><Relationship Id="rId11" Type="http://schemas.openxmlformats.org/officeDocument/2006/relationships/oleObject" Target="../embeddings/oleObject148.bin"/><Relationship Id="rId24" Type="http://schemas.openxmlformats.org/officeDocument/2006/relationships/image" Target="../media/image134.wmf"/><Relationship Id="rId32" Type="http://schemas.openxmlformats.org/officeDocument/2006/relationships/image" Target="../media/image138.wmf"/><Relationship Id="rId37" Type="http://schemas.openxmlformats.org/officeDocument/2006/relationships/oleObject" Target="../embeddings/oleObject161.bin"/><Relationship Id="rId40" Type="http://schemas.openxmlformats.org/officeDocument/2006/relationships/image" Target="../media/image142.wmf"/><Relationship Id="rId45" Type="http://schemas.openxmlformats.org/officeDocument/2006/relationships/oleObject" Target="../embeddings/oleObject165.bin"/><Relationship Id="rId5" Type="http://schemas.openxmlformats.org/officeDocument/2006/relationships/oleObject" Target="../embeddings/oleObject145.bin"/><Relationship Id="rId15" Type="http://schemas.openxmlformats.org/officeDocument/2006/relationships/oleObject" Target="../embeddings/oleObject150.bin"/><Relationship Id="rId23" Type="http://schemas.openxmlformats.org/officeDocument/2006/relationships/oleObject" Target="../embeddings/oleObject154.bin"/><Relationship Id="rId28" Type="http://schemas.openxmlformats.org/officeDocument/2006/relationships/image" Target="../media/image136.wmf"/><Relationship Id="rId36" Type="http://schemas.openxmlformats.org/officeDocument/2006/relationships/image" Target="../media/image140.wmf"/><Relationship Id="rId10" Type="http://schemas.openxmlformats.org/officeDocument/2006/relationships/image" Target="../media/image131.wmf"/><Relationship Id="rId19" Type="http://schemas.openxmlformats.org/officeDocument/2006/relationships/oleObject" Target="../embeddings/oleObject152.bin"/><Relationship Id="rId31" Type="http://schemas.openxmlformats.org/officeDocument/2006/relationships/oleObject" Target="../embeddings/oleObject158.bin"/><Relationship Id="rId44" Type="http://schemas.openxmlformats.org/officeDocument/2006/relationships/image" Target="../media/image144.wmf"/><Relationship Id="rId4" Type="http://schemas.openxmlformats.org/officeDocument/2006/relationships/hyperlink" Target="http://www.bcmath.ca/" TargetMode="External"/><Relationship Id="rId9" Type="http://schemas.openxmlformats.org/officeDocument/2006/relationships/oleObject" Target="../embeddings/oleObject147.bin"/><Relationship Id="rId14" Type="http://schemas.openxmlformats.org/officeDocument/2006/relationships/image" Target="../media/image122.wmf"/><Relationship Id="rId22" Type="http://schemas.openxmlformats.org/officeDocument/2006/relationships/image" Target="../media/image133.wmf"/><Relationship Id="rId27" Type="http://schemas.openxmlformats.org/officeDocument/2006/relationships/oleObject" Target="../embeddings/oleObject156.bin"/><Relationship Id="rId30" Type="http://schemas.openxmlformats.org/officeDocument/2006/relationships/image" Target="../media/image137.wmf"/><Relationship Id="rId35" Type="http://schemas.openxmlformats.org/officeDocument/2006/relationships/oleObject" Target="../embeddings/oleObject160.bin"/><Relationship Id="rId43" Type="http://schemas.openxmlformats.org/officeDocument/2006/relationships/oleObject" Target="../embeddings/oleObject164.bin"/><Relationship Id="rId48" Type="http://schemas.openxmlformats.org/officeDocument/2006/relationships/image" Target="../media/image146.wmf"/><Relationship Id="rId8" Type="http://schemas.openxmlformats.org/officeDocument/2006/relationships/image" Target="../media/image130.wmf"/><Relationship Id="rId3" Type="http://schemas.openxmlformats.org/officeDocument/2006/relationships/notesSlide" Target="../notesSlides/notesSlide16.xml"/><Relationship Id="rId12" Type="http://schemas.openxmlformats.org/officeDocument/2006/relationships/image" Target="../media/image121.wmf"/><Relationship Id="rId17" Type="http://schemas.openxmlformats.org/officeDocument/2006/relationships/oleObject" Target="../embeddings/oleObject151.bin"/><Relationship Id="rId25" Type="http://schemas.openxmlformats.org/officeDocument/2006/relationships/oleObject" Target="../embeddings/oleObject155.bin"/><Relationship Id="rId33" Type="http://schemas.openxmlformats.org/officeDocument/2006/relationships/oleObject" Target="../embeddings/oleObject159.bin"/><Relationship Id="rId38" Type="http://schemas.openxmlformats.org/officeDocument/2006/relationships/image" Target="../media/image141.wmf"/><Relationship Id="rId46" Type="http://schemas.openxmlformats.org/officeDocument/2006/relationships/image" Target="../media/image145.wmf"/><Relationship Id="rId20" Type="http://schemas.openxmlformats.org/officeDocument/2006/relationships/image" Target="../media/image132.wmf"/><Relationship Id="rId41" Type="http://schemas.openxmlformats.org/officeDocument/2006/relationships/oleObject" Target="../embeddings/oleObject163.bin"/></Relationships>
</file>

<file path=ppt/slides/_rels/slide17.xml.rels><?xml version="1.0" encoding="UTF-8" standalone="yes"?>
<Relationships xmlns="http://schemas.openxmlformats.org/package/2006/relationships"><Relationship Id="rId13" Type="http://schemas.openxmlformats.org/officeDocument/2006/relationships/oleObject" Target="../embeddings/oleObject171.bin"/><Relationship Id="rId18" Type="http://schemas.openxmlformats.org/officeDocument/2006/relationships/image" Target="../media/image124.wmf"/><Relationship Id="rId26" Type="http://schemas.openxmlformats.org/officeDocument/2006/relationships/image" Target="../media/image153.wmf"/><Relationship Id="rId39" Type="http://schemas.openxmlformats.org/officeDocument/2006/relationships/oleObject" Target="../embeddings/oleObject184.bin"/><Relationship Id="rId21" Type="http://schemas.openxmlformats.org/officeDocument/2006/relationships/oleObject" Target="../embeddings/oleObject175.bin"/><Relationship Id="rId34" Type="http://schemas.openxmlformats.org/officeDocument/2006/relationships/image" Target="../media/image157.wmf"/><Relationship Id="rId42" Type="http://schemas.openxmlformats.org/officeDocument/2006/relationships/image" Target="../media/image143.wmf"/><Relationship Id="rId47" Type="http://schemas.openxmlformats.org/officeDocument/2006/relationships/oleObject" Target="../embeddings/oleObject188.bin"/><Relationship Id="rId50" Type="http://schemas.openxmlformats.org/officeDocument/2006/relationships/image" Target="../media/image162.wmf"/><Relationship Id="rId7" Type="http://schemas.openxmlformats.org/officeDocument/2006/relationships/oleObject" Target="../embeddings/oleObject168.bin"/><Relationship Id="rId2" Type="http://schemas.openxmlformats.org/officeDocument/2006/relationships/slideLayout" Target="../slideLayouts/slideLayout2.xml"/><Relationship Id="rId16" Type="http://schemas.openxmlformats.org/officeDocument/2006/relationships/image" Target="../media/image123.wmf"/><Relationship Id="rId29" Type="http://schemas.openxmlformats.org/officeDocument/2006/relationships/oleObject" Target="../embeddings/oleObject179.bin"/><Relationship Id="rId11" Type="http://schemas.openxmlformats.org/officeDocument/2006/relationships/oleObject" Target="../embeddings/oleObject170.bin"/><Relationship Id="rId24" Type="http://schemas.openxmlformats.org/officeDocument/2006/relationships/image" Target="../media/image152.wmf"/><Relationship Id="rId32" Type="http://schemas.openxmlformats.org/officeDocument/2006/relationships/image" Target="../media/image156.wmf"/><Relationship Id="rId37" Type="http://schemas.openxmlformats.org/officeDocument/2006/relationships/oleObject" Target="../embeddings/oleObject183.bin"/><Relationship Id="rId40" Type="http://schemas.openxmlformats.org/officeDocument/2006/relationships/image" Target="../media/image160.wmf"/><Relationship Id="rId45" Type="http://schemas.openxmlformats.org/officeDocument/2006/relationships/oleObject" Target="../embeddings/oleObject187.bin"/><Relationship Id="rId5" Type="http://schemas.openxmlformats.org/officeDocument/2006/relationships/oleObject" Target="../embeddings/oleObject167.bin"/><Relationship Id="rId15" Type="http://schemas.openxmlformats.org/officeDocument/2006/relationships/oleObject" Target="../embeddings/oleObject172.bin"/><Relationship Id="rId23" Type="http://schemas.openxmlformats.org/officeDocument/2006/relationships/oleObject" Target="../embeddings/oleObject176.bin"/><Relationship Id="rId28" Type="http://schemas.openxmlformats.org/officeDocument/2006/relationships/image" Target="../media/image154.wmf"/><Relationship Id="rId36" Type="http://schemas.openxmlformats.org/officeDocument/2006/relationships/image" Target="../media/image158.wmf"/><Relationship Id="rId49" Type="http://schemas.openxmlformats.org/officeDocument/2006/relationships/oleObject" Target="../embeddings/oleObject189.bin"/><Relationship Id="rId10" Type="http://schemas.openxmlformats.org/officeDocument/2006/relationships/image" Target="../media/image149.wmf"/><Relationship Id="rId19" Type="http://schemas.openxmlformats.org/officeDocument/2006/relationships/oleObject" Target="../embeddings/oleObject174.bin"/><Relationship Id="rId31" Type="http://schemas.openxmlformats.org/officeDocument/2006/relationships/oleObject" Target="../embeddings/oleObject180.bin"/><Relationship Id="rId44" Type="http://schemas.openxmlformats.org/officeDocument/2006/relationships/image" Target="../media/image144.wmf"/><Relationship Id="rId52" Type="http://schemas.openxmlformats.org/officeDocument/2006/relationships/image" Target="../media/image163.wmf"/><Relationship Id="rId4" Type="http://schemas.openxmlformats.org/officeDocument/2006/relationships/hyperlink" Target="http://www.bcmath.ca/" TargetMode="External"/><Relationship Id="rId9" Type="http://schemas.openxmlformats.org/officeDocument/2006/relationships/oleObject" Target="../embeddings/oleObject169.bin"/><Relationship Id="rId14" Type="http://schemas.openxmlformats.org/officeDocument/2006/relationships/image" Target="../media/image122.wmf"/><Relationship Id="rId22" Type="http://schemas.openxmlformats.org/officeDocument/2006/relationships/image" Target="../media/image151.wmf"/><Relationship Id="rId27" Type="http://schemas.openxmlformats.org/officeDocument/2006/relationships/oleObject" Target="../embeddings/oleObject178.bin"/><Relationship Id="rId30" Type="http://schemas.openxmlformats.org/officeDocument/2006/relationships/image" Target="../media/image155.wmf"/><Relationship Id="rId35" Type="http://schemas.openxmlformats.org/officeDocument/2006/relationships/oleObject" Target="../embeddings/oleObject182.bin"/><Relationship Id="rId43" Type="http://schemas.openxmlformats.org/officeDocument/2006/relationships/oleObject" Target="../embeddings/oleObject186.bin"/><Relationship Id="rId48" Type="http://schemas.openxmlformats.org/officeDocument/2006/relationships/image" Target="../media/image146.wmf"/><Relationship Id="rId8" Type="http://schemas.openxmlformats.org/officeDocument/2006/relationships/image" Target="../media/image148.wmf"/><Relationship Id="rId51" Type="http://schemas.openxmlformats.org/officeDocument/2006/relationships/oleObject" Target="../embeddings/oleObject190.bin"/><Relationship Id="rId3" Type="http://schemas.openxmlformats.org/officeDocument/2006/relationships/notesSlide" Target="../notesSlides/notesSlide17.xml"/><Relationship Id="rId12" Type="http://schemas.openxmlformats.org/officeDocument/2006/relationships/image" Target="../media/image121.wmf"/><Relationship Id="rId17" Type="http://schemas.openxmlformats.org/officeDocument/2006/relationships/oleObject" Target="../embeddings/oleObject173.bin"/><Relationship Id="rId25" Type="http://schemas.openxmlformats.org/officeDocument/2006/relationships/oleObject" Target="../embeddings/oleObject177.bin"/><Relationship Id="rId33" Type="http://schemas.openxmlformats.org/officeDocument/2006/relationships/oleObject" Target="../embeddings/oleObject181.bin"/><Relationship Id="rId38" Type="http://schemas.openxmlformats.org/officeDocument/2006/relationships/image" Target="../media/image159.wmf"/><Relationship Id="rId46" Type="http://schemas.openxmlformats.org/officeDocument/2006/relationships/image" Target="../media/image161.wmf"/><Relationship Id="rId20" Type="http://schemas.openxmlformats.org/officeDocument/2006/relationships/image" Target="../media/image150.wmf"/><Relationship Id="rId41" Type="http://schemas.openxmlformats.org/officeDocument/2006/relationships/oleObject" Target="../embeddings/oleObject185.bin"/><Relationship Id="rId1" Type="http://schemas.openxmlformats.org/officeDocument/2006/relationships/tags" Target="../tags/tag18.xml"/><Relationship Id="rId6" Type="http://schemas.openxmlformats.org/officeDocument/2006/relationships/image" Target="../media/image147.w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9.xml"/><Relationship Id="rId6" Type="http://schemas.openxmlformats.org/officeDocument/2006/relationships/image" Target="../media/image164.wmf"/><Relationship Id="rId5" Type="http://schemas.openxmlformats.org/officeDocument/2006/relationships/oleObject" Target="../embeddings/oleObject191.bin"/><Relationship Id="rId4" Type="http://schemas.openxmlformats.org/officeDocument/2006/relationships/hyperlink" Target="http://www.bcmath.ca/" TargetMode="External"/></Relationships>
</file>

<file path=ppt/slides/_rels/slide19.xml.rels><?xml version="1.0" encoding="UTF-8" standalone="yes"?>
<Relationships xmlns="http://schemas.openxmlformats.org/package/2006/relationships"><Relationship Id="rId13" Type="http://schemas.openxmlformats.org/officeDocument/2006/relationships/image" Target="../media/image124.wmf"/><Relationship Id="rId18" Type="http://schemas.openxmlformats.org/officeDocument/2006/relationships/oleObject" Target="../embeddings/oleObject199.bin"/><Relationship Id="rId26" Type="http://schemas.openxmlformats.org/officeDocument/2006/relationships/oleObject" Target="../embeddings/oleObject203.bin"/><Relationship Id="rId3" Type="http://schemas.openxmlformats.org/officeDocument/2006/relationships/notesSlide" Target="../notesSlides/notesSlide19.xml"/><Relationship Id="rId21" Type="http://schemas.openxmlformats.org/officeDocument/2006/relationships/image" Target="../media/image169.wmf"/><Relationship Id="rId34" Type="http://schemas.openxmlformats.org/officeDocument/2006/relationships/hyperlink" Target="http://www.bcmath.ca/" TargetMode="External"/><Relationship Id="rId7" Type="http://schemas.openxmlformats.org/officeDocument/2006/relationships/image" Target="../media/image121.wmf"/><Relationship Id="rId12" Type="http://schemas.openxmlformats.org/officeDocument/2006/relationships/oleObject" Target="../embeddings/oleObject196.bin"/><Relationship Id="rId17" Type="http://schemas.openxmlformats.org/officeDocument/2006/relationships/image" Target="../media/image167.wmf"/><Relationship Id="rId25" Type="http://schemas.openxmlformats.org/officeDocument/2006/relationships/image" Target="../media/image171.wmf"/><Relationship Id="rId33" Type="http://schemas.openxmlformats.org/officeDocument/2006/relationships/image" Target="../media/image141.wmf"/><Relationship Id="rId2" Type="http://schemas.openxmlformats.org/officeDocument/2006/relationships/slideLayout" Target="../slideLayouts/slideLayout2.xml"/><Relationship Id="rId16" Type="http://schemas.openxmlformats.org/officeDocument/2006/relationships/oleObject" Target="../embeddings/oleObject198.bin"/><Relationship Id="rId20" Type="http://schemas.openxmlformats.org/officeDocument/2006/relationships/oleObject" Target="../embeddings/oleObject200.bin"/><Relationship Id="rId29" Type="http://schemas.openxmlformats.org/officeDocument/2006/relationships/image" Target="../media/image173.wmf"/><Relationship Id="rId1" Type="http://schemas.openxmlformats.org/officeDocument/2006/relationships/tags" Target="../tags/tag20.xml"/><Relationship Id="rId6" Type="http://schemas.openxmlformats.org/officeDocument/2006/relationships/oleObject" Target="../embeddings/oleObject193.bin"/><Relationship Id="rId11" Type="http://schemas.openxmlformats.org/officeDocument/2006/relationships/image" Target="../media/image123.wmf"/><Relationship Id="rId24" Type="http://schemas.openxmlformats.org/officeDocument/2006/relationships/oleObject" Target="../embeddings/oleObject202.bin"/><Relationship Id="rId32" Type="http://schemas.openxmlformats.org/officeDocument/2006/relationships/oleObject" Target="../embeddings/oleObject206.bin"/><Relationship Id="rId5" Type="http://schemas.openxmlformats.org/officeDocument/2006/relationships/image" Target="../media/image165.wmf"/><Relationship Id="rId15" Type="http://schemas.openxmlformats.org/officeDocument/2006/relationships/image" Target="../media/image166.wmf"/><Relationship Id="rId23" Type="http://schemas.openxmlformats.org/officeDocument/2006/relationships/image" Target="../media/image170.wmf"/><Relationship Id="rId28" Type="http://schemas.openxmlformats.org/officeDocument/2006/relationships/oleObject" Target="../embeddings/oleObject204.bin"/><Relationship Id="rId10" Type="http://schemas.openxmlformats.org/officeDocument/2006/relationships/oleObject" Target="../embeddings/oleObject195.bin"/><Relationship Id="rId19" Type="http://schemas.openxmlformats.org/officeDocument/2006/relationships/image" Target="../media/image168.wmf"/><Relationship Id="rId31" Type="http://schemas.openxmlformats.org/officeDocument/2006/relationships/image" Target="../media/image174.wmf"/><Relationship Id="rId4" Type="http://schemas.openxmlformats.org/officeDocument/2006/relationships/oleObject" Target="../embeddings/oleObject192.bin"/><Relationship Id="rId9" Type="http://schemas.openxmlformats.org/officeDocument/2006/relationships/image" Target="../media/image122.wmf"/><Relationship Id="rId14" Type="http://schemas.openxmlformats.org/officeDocument/2006/relationships/oleObject" Target="../embeddings/oleObject197.bin"/><Relationship Id="rId22" Type="http://schemas.openxmlformats.org/officeDocument/2006/relationships/oleObject" Target="../embeddings/oleObject201.bin"/><Relationship Id="rId27" Type="http://schemas.openxmlformats.org/officeDocument/2006/relationships/image" Target="../media/image172.wmf"/><Relationship Id="rId30" Type="http://schemas.openxmlformats.org/officeDocument/2006/relationships/oleObject" Target="../embeddings/oleObject205.bin"/><Relationship Id="rId8" Type="http://schemas.openxmlformats.org/officeDocument/2006/relationships/oleObject" Target="../embeddings/oleObject194.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3" Type="http://schemas.openxmlformats.org/officeDocument/2006/relationships/image" Target="../media/image124.wmf"/><Relationship Id="rId18" Type="http://schemas.openxmlformats.org/officeDocument/2006/relationships/oleObject" Target="../embeddings/oleObject214.bin"/><Relationship Id="rId26" Type="http://schemas.openxmlformats.org/officeDocument/2006/relationships/oleObject" Target="../embeddings/oleObject218.bin"/><Relationship Id="rId3" Type="http://schemas.openxmlformats.org/officeDocument/2006/relationships/notesSlide" Target="../notesSlides/notesSlide20.xml"/><Relationship Id="rId21" Type="http://schemas.openxmlformats.org/officeDocument/2006/relationships/image" Target="../media/image179.wmf"/><Relationship Id="rId34" Type="http://schemas.openxmlformats.org/officeDocument/2006/relationships/oleObject" Target="../embeddings/oleObject222.bin"/><Relationship Id="rId7" Type="http://schemas.openxmlformats.org/officeDocument/2006/relationships/image" Target="../media/image121.wmf"/><Relationship Id="rId12" Type="http://schemas.openxmlformats.org/officeDocument/2006/relationships/oleObject" Target="../embeddings/oleObject211.bin"/><Relationship Id="rId17" Type="http://schemas.openxmlformats.org/officeDocument/2006/relationships/image" Target="../media/image177.wmf"/><Relationship Id="rId25" Type="http://schemas.openxmlformats.org/officeDocument/2006/relationships/image" Target="../media/image181.wmf"/><Relationship Id="rId33" Type="http://schemas.openxmlformats.org/officeDocument/2006/relationships/image" Target="../media/image185.wmf"/><Relationship Id="rId2" Type="http://schemas.openxmlformats.org/officeDocument/2006/relationships/slideLayout" Target="../slideLayouts/slideLayout2.xml"/><Relationship Id="rId16" Type="http://schemas.openxmlformats.org/officeDocument/2006/relationships/oleObject" Target="../embeddings/oleObject213.bin"/><Relationship Id="rId20" Type="http://schemas.openxmlformats.org/officeDocument/2006/relationships/oleObject" Target="../embeddings/oleObject215.bin"/><Relationship Id="rId29" Type="http://schemas.openxmlformats.org/officeDocument/2006/relationships/image" Target="../media/image183.wmf"/><Relationship Id="rId1" Type="http://schemas.openxmlformats.org/officeDocument/2006/relationships/tags" Target="../tags/tag21.xml"/><Relationship Id="rId6" Type="http://schemas.openxmlformats.org/officeDocument/2006/relationships/oleObject" Target="../embeddings/oleObject208.bin"/><Relationship Id="rId11" Type="http://schemas.openxmlformats.org/officeDocument/2006/relationships/image" Target="../media/image123.wmf"/><Relationship Id="rId24" Type="http://schemas.openxmlformats.org/officeDocument/2006/relationships/oleObject" Target="../embeddings/oleObject217.bin"/><Relationship Id="rId32" Type="http://schemas.openxmlformats.org/officeDocument/2006/relationships/oleObject" Target="../embeddings/oleObject221.bin"/><Relationship Id="rId5" Type="http://schemas.openxmlformats.org/officeDocument/2006/relationships/image" Target="../media/image175.wmf"/><Relationship Id="rId15" Type="http://schemas.openxmlformats.org/officeDocument/2006/relationships/image" Target="../media/image176.wmf"/><Relationship Id="rId23" Type="http://schemas.openxmlformats.org/officeDocument/2006/relationships/image" Target="../media/image180.wmf"/><Relationship Id="rId28" Type="http://schemas.openxmlformats.org/officeDocument/2006/relationships/oleObject" Target="../embeddings/oleObject219.bin"/><Relationship Id="rId36" Type="http://schemas.openxmlformats.org/officeDocument/2006/relationships/hyperlink" Target="http://www.bcmath.ca/" TargetMode="External"/><Relationship Id="rId10" Type="http://schemas.openxmlformats.org/officeDocument/2006/relationships/oleObject" Target="../embeddings/oleObject210.bin"/><Relationship Id="rId19" Type="http://schemas.openxmlformats.org/officeDocument/2006/relationships/image" Target="../media/image178.wmf"/><Relationship Id="rId31" Type="http://schemas.openxmlformats.org/officeDocument/2006/relationships/image" Target="../media/image184.wmf"/><Relationship Id="rId4" Type="http://schemas.openxmlformats.org/officeDocument/2006/relationships/oleObject" Target="../embeddings/oleObject207.bin"/><Relationship Id="rId9" Type="http://schemas.openxmlformats.org/officeDocument/2006/relationships/image" Target="../media/image122.wmf"/><Relationship Id="rId14" Type="http://schemas.openxmlformats.org/officeDocument/2006/relationships/oleObject" Target="../embeddings/oleObject212.bin"/><Relationship Id="rId22" Type="http://schemas.openxmlformats.org/officeDocument/2006/relationships/oleObject" Target="../embeddings/oleObject216.bin"/><Relationship Id="rId27" Type="http://schemas.openxmlformats.org/officeDocument/2006/relationships/image" Target="../media/image182.wmf"/><Relationship Id="rId30" Type="http://schemas.openxmlformats.org/officeDocument/2006/relationships/oleObject" Target="../embeddings/oleObject220.bin"/><Relationship Id="rId35" Type="http://schemas.openxmlformats.org/officeDocument/2006/relationships/image" Target="../media/image186.wmf"/><Relationship Id="rId8" Type="http://schemas.openxmlformats.org/officeDocument/2006/relationships/oleObject" Target="../embeddings/oleObject209.bin"/></Relationships>
</file>

<file path=ppt/slides/_rels/slide21.xml.rels><?xml version="1.0" encoding="UTF-8" standalone="yes"?>
<Relationships xmlns="http://schemas.openxmlformats.org/package/2006/relationships"><Relationship Id="rId8" Type="http://schemas.openxmlformats.org/officeDocument/2006/relationships/image" Target="../media/image188.wmf"/><Relationship Id="rId13" Type="http://schemas.openxmlformats.org/officeDocument/2006/relationships/oleObject" Target="../embeddings/oleObject227.bin"/><Relationship Id="rId18" Type="http://schemas.openxmlformats.org/officeDocument/2006/relationships/image" Target="../media/image193.wmf"/><Relationship Id="rId3" Type="http://schemas.openxmlformats.org/officeDocument/2006/relationships/notesSlide" Target="../notesSlides/notesSlide21.xml"/><Relationship Id="rId7" Type="http://schemas.openxmlformats.org/officeDocument/2006/relationships/oleObject" Target="../embeddings/oleObject224.bin"/><Relationship Id="rId12" Type="http://schemas.openxmlformats.org/officeDocument/2006/relationships/image" Target="../media/image190.wmf"/><Relationship Id="rId17" Type="http://schemas.openxmlformats.org/officeDocument/2006/relationships/oleObject" Target="../embeddings/oleObject229.bin"/><Relationship Id="rId2" Type="http://schemas.openxmlformats.org/officeDocument/2006/relationships/slideLayout" Target="../slideLayouts/slideLayout2.xml"/><Relationship Id="rId16" Type="http://schemas.openxmlformats.org/officeDocument/2006/relationships/image" Target="../media/image192.wmf"/><Relationship Id="rId1" Type="http://schemas.openxmlformats.org/officeDocument/2006/relationships/tags" Target="../tags/tag22.xml"/><Relationship Id="rId6" Type="http://schemas.openxmlformats.org/officeDocument/2006/relationships/image" Target="../media/image187.wmf"/><Relationship Id="rId11" Type="http://schemas.openxmlformats.org/officeDocument/2006/relationships/oleObject" Target="../embeddings/oleObject226.bin"/><Relationship Id="rId5" Type="http://schemas.openxmlformats.org/officeDocument/2006/relationships/oleObject" Target="../embeddings/oleObject223.bin"/><Relationship Id="rId15" Type="http://schemas.openxmlformats.org/officeDocument/2006/relationships/oleObject" Target="../embeddings/oleObject228.bin"/><Relationship Id="rId10" Type="http://schemas.openxmlformats.org/officeDocument/2006/relationships/image" Target="../media/image189.wmf"/><Relationship Id="rId4" Type="http://schemas.openxmlformats.org/officeDocument/2006/relationships/hyperlink" Target="http://www.bcmath.ca/" TargetMode="External"/><Relationship Id="rId9" Type="http://schemas.openxmlformats.org/officeDocument/2006/relationships/oleObject" Target="../embeddings/oleObject225.bin"/><Relationship Id="rId14" Type="http://schemas.openxmlformats.org/officeDocument/2006/relationships/image" Target="../media/image191.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18" Type="http://schemas.openxmlformats.org/officeDocument/2006/relationships/oleObject" Target="../embeddings/oleObject8.bin"/><Relationship Id="rId26" Type="http://schemas.openxmlformats.org/officeDocument/2006/relationships/oleObject" Target="../embeddings/oleObject12.bin"/><Relationship Id="rId3" Type="http://schemas.openxmlformats.org/officeDocument/2006/relationships/notesSlide" Target="../notesSlides/notesSlide3.xml"/><Relationship Id="rId21" Type="http://schemas.openxmlformats.org/officeDocument/2006/relationships/image" Target="../media/image10.wmf"/><Relationship Id="rId7" Type="http://schemas.openxmlformats.org/officeDocument/2006/relationships/image" Target="../media/image3.wmf"/><Relationship Id="rId12" Type="http://schemas.openxmlformats.org/officeDocument/2006/relationships/oleObject" Target="../embeddings/oleObject5.bin"/><Relationship Id="rId17" Type="http://schemas.openxmlformats.org/officeDocument/2006/relationships/image" Target="../media/image8.wmf"/><Relationship Id="rId25" Type="http://schemas.openxmlformats.org/officeDocument/2006/relationships/image" Target="../media/image12.wmf"/><Relationship Id="rId2" Type="http://schemas.openxmlformats.org/officeDocument/2006/relationships/slideLayout" Target="../slideLayouts/slideLayout2.xml"/><Relationship Id="rId16" Type="http://schemas.openxmlformats.org/officeDocument/2006/relationships/oleObject" Target="../embeddings/oleObject7.bin"/><Relationship Id="rId20" Type="http://schemas.openxmlformats.org/officeDocument/2006/relationships/oleObject" Target="../embeddings/oleObject9.bin"/><Relationship Id="rId1" Type="http://schemas.openxmlformats.org/officeDocument/2006/relationships/tags" Target="../tags/tag4.xml"/><Relationship Id="rId6" Type="http://schemas.openxmlformats.org/officeDocument/2006/relationships/oleObject" Target="../embeddings/oleObject2.bin"/><Relationship Id="rId11" Type="http://schemas.openxmlformats.org/officeDocument/2006/relationships/image" Target="../media/image5.wmf"/><Relationship Id="rId24" Type="http://schemas.openxmlformats.org/officeDocument/2006/relationships/oleObject" Target="../embeddings/oleObject11.bin"/><Relationship Id="rId5" Type="http://schemas.openxmlformats.org/officeDocument/2006/relationships/image" Target="../media/image2.wmf"/><Relationship Id="rId15" Type="http://schemas.openxmlformats.org/officeDocument/2006/relationships/image" Target="../media/image7.wmf"/><Relationship Id="rId23" Type="http://schemas.openxmlformats.org/officeDocument/2006/relationships/image" Target="../media/image11.wmf"/><Relationship Id="rId28" Type="http://schemas.openxmlformats.org/officeDocument/2006/relationships/hyperlink" Target="http://www.bcmath.ca/" TargetMode="External"/><Relationship Id="rId10" Type="http://schemas.openxmlformats.org/officeDocument/2006/relationships/oleObject" Target="../embeddings/oleObject4.bin"/><Relationship Id="rId19" Type="http://schemas.openxmlformats.org/officeDocument/2006/relationships/image" Target="../media/image9.wmf"/><Relationship Id="rId4" Type="http://schemas.openxmlformats.org/officeDocument/2006/relationships/oleObject" Target="../embeddings/oleObject1.bin"/><Relationship Id="rId9" Type="http://schemas.openxmlformats.org/officeDocument/2006/relationships/image" Target="../media/image4.wmf"/><Relationship Id="rId14" Type="http://schemas.openxmlformats.org/officeDocument/2006/relationships/oleObject" Target="../embeddings/oleObject6.bin"/><Relationship Id="rId22" Type="http://schemas.openxmlformats.org/officeDocument/2006/relationships/oleObject" Target="../embeddings/oleObject10.bin"/><Relationship Id="rId27" Type="http://schemas.openxmlformats.org/officeDocument/2006/relationships/image" Target="../media/image13.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18.wmf"/><Relationship Id="rId18" Type="http://schemas.openxmlformats.org/officeDocument/2006/relationships/hyperlink" Target="http://www.bcmath.ca/" TargetMode="External"/><Relationship Id="rId3" Type="http://schemas.openxmlformats.org/officeDocument/2006/relationships/notesSlide" Target="../notesSlides/notesSlide4.xml"/><Relationship Id="rId7" Type="http://schemas.openxmlformats.org/officeDocument/2006/relationships/image" Target="../media/image15.wmf"/><Relationship Id="rId12" Type="http://schemas.openxmlformats.org/officeDocument/2006/relationships/oleObject" Target="../embeddings/oleObject17.bin"/><Relationship Id="rId17" Type="http://schemas.openxmlformats.org/officeDocument/2006/relationships/image" Target="../media/image20.wmf"/><Relationship Id="rId2" Type="http://schemas.openxmlformats.org/officeDocument/2006/relationships/slideLayout" Target="../slideLayouts/slideLayout2.xml"/><Relationship Id="rId16" Type="http://schemas.openxmlformats.org/officeDocument/2006/relationships/oleObject" Target="../embeddings/oleObject19.bin"/><Relationship Id="rId1" Type="http://schemas.openxmlformats.org/officeDocument/2006/relationships/tags" Target="../tags/tag5.xml"/><Relationship Id="rId6" Type="http://schemas.openxmlformats.org/officeDocument/2006/relationships/oleObject" Target="../embeddings/oleObject14.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6.wmf"/><Relationship Id="rId14" Type="http://schemas.openxmlformats.org/officeDocument/2006/relationships/oleObject" Target="../embeddings/oleObject18.bin"/></Relationships>
</file>

<file path=ppt/slides/_rels/slide5.xml.rels><?xml version="1.0" encoding="UTF-8" standalone="yes"?>
<Relationships xmlns="http://schemas.openxmlformats.org/package/2006/relationships"><Relationship Id="rId13" Type="http://schemas.openxmlformats.org/officeDocument/2006/relationships/image" Target="../media/image25.wmf"/><Relationship Id="rId18" Type="http://schemas.openxmlformats.org/officeDocument/2006/relationships/oleObject" Target="../embeddings/oleObject27.bin"/><Relationship Id="rId26" Type="http://schemas.openxmlformats.org/officeDocument/2006/relationships/oleObject" Target="../embeddings/oleObject31.bin"/><Relationship Id="rId39" Type="http://schemas.openxmlformats.org/officeDocument/2006/relationships/image" Target="../media/image38.wmf"/><Relationship Id="rId21" Type="http://schemas.openxmlformats.org/officeDocument/2006/relationships/image" Target="../media/image29.wmf"/><Relationship Id="rId34" Type="http://schemas.openxmlformats.org/officeDocument/2006/relationships/oleObject" Target="../embeddings/oleObject35.bin"/><Relationship Id="rId42" Type="http://schemas.openxmlformats.org/officeDocument/2006/relationships/hyperlink" Target="http://www.bcmath.ca/" TargetMode="External"/><Relationship Id="rId7" Type="http://schemas.openxmlformats.org/officeDocument/2006/relationships/image" Target="../media/image22.wmf"/><Relationship Id="rId2" Type="http://schemas.openxmlformats.org/officeDocument/2006/relationships/slideLayout" Target="../slideLayouts/slideLayout2.xml"/><Relationship Id="rId16" Type="http://schemas.openxmlformats.org/officeDocument/2006/relationships/oleObject" Target="../embeddings/oleObject26.bin"/><Relationship Id="rId20" Type="http://schemas.openxmlformats.org/officeDocument/2006/relationships/oleObject" Target="../embeddings/oleObject28.bin"/><Relationship Id="rId29" Type="http://schemas.openxmlformats.org/officeDocument/2006/relationships/image" Target="../media/image33.wmf"/><Relationship Id="rId41" Type="http://schemas.openxmlformats.org/officeDocument/2006/relationships/image" Target="../media/image39.wmf"/><Relationship Id="rId1" Type="http://schemas.openxmlformats.org/officeDocument/2006/relationships/tags" Target="../tags/tag6.xml"/><Relationship Id="rId6" Type="http://schemas.openxmlformats.org/officeDocument/2006/relationships/oleObject" Target="../embeddings/oleObject21.bin"/><Relationship Id="rId11" Type="http://schemas.openxmlformats.org/officeDocument/2006/relationships/image" Target="../media/image24.wmf"/><Relationship Id="rId24" Type="http://schemas.openxmlformats.org/officeDocument/2006/relationships/oleObject" Target="../embeddings/oleObject30.bin"/><Relationship Id="rId32" Type="http://schemas.openxmlformats.org/officeDocument/2006/relationships/oleObject" Target="../embeddings/oleObject34.bin"/><Relationship Id="rId37" Type="http://schemas.openxmlformats.org/officeDocument/2006/relationships/image" Target="../media/image37.wmf"/><Relationship Id="rId40" Type="http://schemas.openxmlformats.org/officeDocument/2006/relationships/oleObject" Target="../embeddings/oleObject38.bin"/><Relationship Id="rId5" Type="http://schemas.openxmlformats.org/officeDocument/2006/relationships/image" Target="../media/image21.wmf"/><Relationship Id="rId15" Type="http://schemas.openxmlformats.org/officeDocument/2006/relationships/image" Target="../media/image26.wmf"/><Relationship Id="rId23" Type="http://schemas.openxmlformats.org/officeDocument/2006/relationships/image" Target="../media/image30.wmf"/><Relationship Id="rId28" Type="http://schemas.openxmlformats.org/officeDocument/2006/relationships/oleObject" Target="../embeddings/oleObject32.bin"/><Relationship Id="rId36" Type="http://schemas.openxmlformats.org/officeDocument/2006/relationships/oleObject" Target="../embeddings/oleObject36.bin"/><Relationship Id="rId10" Type="http://schemas.openxmlformats.org/officeDocument/2006/relationships/oleObject" Target="../embeddings/oleObject23.bin"/><Relationship Id="rId19" Type="http://schemas.openxmlformats.org/officeDocument/2006/relationships/image" Target="../media/image28.wmf"/><Relationship Id="rId31" Type="http://schemas.openxmlformats.org/officeDocument/2006/relationships/image" Target="../media/image34.wmf"/><Relationship Id="rId4" Type="http://schemas.openxmlformats.org/officeDocument/2006/relationships/oleObject" Target="../embeddings/oleObject20.bin"/><Relationship Id="rId9" Type="http://schemas.openxmlformats.org/officeDocument/2006/relationships/image" Target="../media/image23.wmf"/><Relationship Id="rId14" Type="http://schemas.openxmlformats.org/officeDocument/2006/relationships/oleObject" Target="../embeddings/oleObject25.bin"/><Relationship Id="rId22" Type="http://schemas.openxmlformats.org/officeDocument/2006/relationships/oleObject" Target="../embeddings/oleObject29.bin"/><Relationship Id="rId27" Type="http://schemas.openxmlformats.org/officeDocument/2006/relationships/image" Target="../media/image32.wmf"/><Relationship Id="rId30" Type="http://schemas.openxmlformats.org/officeDocument/2006/relationships/oleObject" Target="../embeddings/oleObject33.bin"/><Relationship Id="rId35" Type="http://schemas.openxmlformats.org/officeDocument/2006/relationships/image" Target="../media/image36.wmf"/><Relationship Id="rId8" Type="http://schemas.openxmlformats.org/officeDocument/2006/relationships/oleObject" Target="../embeddings/oleObject22.bin"/><Relationship Id="rId3" Type="http://schemas.openxmlformats.org/officeDocument/2006/relationships/notesSlide" Target="../notesSlides/notesSlide5.xml"/><Relationship Id="rId12" Type="http://schemas.openxmlformats.org/officeDocument/2006/relationships/oleObject" Target="../embeddings/oleObject24.bin"/><Relationship Id="rId17" Type="http://schemas.openxmlformats.org/officeDocument/2006/relationships/image" Target="../media/image27.wmf"/><Relationship Id="rId25" Type="http://schemas.openxmlformats.org/officeDocument/2006/relationships/image" Target="../media/image31.wmf"/><Relationship Id="rId33" Type="http://schemas.openxmlformats.org/officeDocument/2006/relationships/image" Target="../media/image35.wmf"/><Relationship Id="rId38" Type="http://schemas.openxmlformats.org/officeDocument/2006/relationships/oleObject" Target="../embeddings/oleObject37.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image" Target="../media/image44.wmf"/><Relationship Id="rId18" Type="http://schemas.openxmlformats.org/officeDocument/2006/relationships/hyperlink" Target="http://www.bcmath.ca/" TargetMode="External"/><Relationship Id="rId3" Type="http://schemas.openxmlformats.org/officeDocument/2006/relationships/notesSlide" Target="../notesSlides/notesSlide6.xml"/><Relationship Id="rId7" Type="http://schemas.openxmlformats.org/officeDocument/2006/relationships/image" Target="../media/image41.wmf"/><Relationship Id="rId12" Type="http://schemas.openxmlformats.org/officeDocument/2006/relationships/oleObject" Target="../embeddings/oleObject43.bin"/><Relationship Id="rId17" Type="http://schemas.openxmlformats.org/officeDocument/2006/relationships/image" Target="../media/image46.wmf"/><Relationship Id="rId2" Type="http://schemas.openxmlformats.org/officeDocument/2006/relationships/slideLayout" Target="../slideLayouts/slideLayout2.xml"/><Relationship Id="rId16" Type="http://schemas.openxmlformats.org/officeDocument/2006/relationships/oleObject" Target="../embeddings/oleObject45.bin"/><Relationship Id="rId1" Type="http://schemas.openxmlformats.org/officeDocument/2006/relationships/tags" Target="../tags/tag7.xml"/><Relationship Id="rId6" Type="http://schemas.openxmlformats.org/officeDocument/2006/relationships/oleObject" Target="../embeddings/oleObject40.bin"/><Relationship Id="rId11" Type="http://schemas.openxmlformats.org/officeDocument/2006/relationships/image" Target="../media/image43.wmf"/><Relationship Id="rId5" Type="http://schemas.openxmlformats.org/officeDocument/2006/relationships/image" Target="../media/image40.wmf"/><Relationship Id="rId15" Type="http://schemas.openxmlformats.org/officeDocument/2006/relationships/image" Target="../media/image45.wmf"/><Relationship Id="rId10" Type="http://schemas.openxmlformats.org/officeDocument/2006/relationships/oleObject" Target="../embeddings/oleObject42.bin"/><Relationship Id="rId4" Type="http://schemas.openxmlformats.org/officeDocument/2006/relationships/oleObject" Target="../embeddings/oleObject39.bin"/><Relationship Id="rId9" Type="http://schemas.openxmlformats.org/officeDocument/2006/relationships/image" Target="../media/image42.wmf"/><Relationship Id="rId14" Type="http://schemas.openxmlformats.org/officeDocument/2006/relationships/oleObject" Target="../embeddings/oleObject4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8.bin"/><Relationship Id="rId13" Type="http://schemas.openxmlformats.org/officeDocument/2006/relationships/image" Target="../media/image51.wmf"/><Relationship Id="rId18" Type="http://schemas.openxmlformats.org/officeDocument/2006/relationships/image" Target="../media/image53.wmf"/><Relationship Id="rId26" Type="http://schemas.openxmlformats.org/officeDocument/2006/relationships/oleObject" Target="../embeddings/oleObject58.bin"/><Relationship Id="rId3" Type="http://schemas.openxmlformats.org/officeDocument/2006/relationships/notesSlide" Target="../notesSlides/notesSlide7.xml"/><Relationship Id="rId21" Type="http://schemas.openxmlformats.org/officeDocument/2006/relationships/oleObject" Target="../embeddings/oleObject55.bin"/><Relationship Id="rId7" Type="http://schemas.openxmlformats.org/officeDocument/2006/relationships/image" Target="../media/image48.wmf"/><Relationship Id="rId12" Type="http://schemas.openxmlformats.org/officeDocument/2006/relationships/oleObject" Target="../embeddings/oleObject50.bin"/><Relationship Id="rId17" Type="http://schemas.openxmlformats.org/officeDocument/2006/relationships/oleObject" Target="../embeddings/oleObject53.bin"/><Relationship Id="rId25" Type="http://schemas.openxmlformats.org/officeDocument/2006/relationships/image" Target="../media/image56.wmf"/><Relationship Id="rId2" Type="http://schemas.openxmlformats.org/officeDocument/2006/relationships/slideLayout" Target="../slideLayouts/slideLayout2.xml"/><Relationship Id="rId16" Type="http://schemas.openxmlformats.org/officeDocument/2006/relationships/oleObject" Target="../embeddings/oleObject52.bin"/><Relationship Id="rId20" Type="http://schemas.openxmlformats.org/officeDocument/2006/relationships/image" Target="../media/image54.wmf"/><Relationship Id="rId1" Type="http://schemas.openxmlformats.org/officeDocument/2006/relationships/tags" Target="../tags/tag8.xml"/><Relationship Id="rId6" Type="http://schemas.openxmlformats.org/officeDocument/2006/relationships/oleObject" Target="../embeddings/oleObject47.bin"/><Relationship Id="rId11" Type="http://schemas.openxmlformats.org/officeDocument/2006/relationships/image" Target="../media/image50.wmf"/><Relationship Id="rId24" Type="http://schemas.openxmlformats.org/officeDocument/2006/relationships/oleObject" Target="../embeddings/oleObject57.bin"/><Relationship Id="rId5" Type="http://schemas.openxmlformats.org/officeDocument/2006/relationships/image" Target="../media/image47.wmf"/><Relationship Id="rId15" Type="http://schemas.openxmlformats.org/officeDocument/2006/relationships/image" Target="../media/image52.wmf"/><Relationship Id="rId23" Type="http://schemas.openxmlformats.org/officeDocument/2006/relationships/image" Target="../media/image55.wmf"/><Relationship Id="rId28" Type="http://schemas.openxmlformats.org/officeDocument/2006/relationships/hyperlink" Target="http://www.bcmath.ca/" TargetMode="External"/><Relationship Id="rId10" Type="http://schemas.openxmlformats.org/officeDocument/2006/relationships/oleObject" Target="../embeddings/oleObject49.bin"/><Relationship Id="rId19" Type="http://schemas.openxmlformats.org/officeDocument/2006/relationships/oleObject" Target="../embeddings/oleObject54.bin"/><Relationship Id="rId4" Type="http://schemas.openxmlformats.org/officeDocument/2006/relationships/oleObject" Target="../embeddings/oleObject46.bin"/><Relationship Id="rId9" Type="http://schemas.openxmlformats.org/officeDocument/2006/relationships/image" Target="../media/image49.wmf"/><Relationship Id="rId14" Type="http://schemas.openxmlformats.org/officeDocument/2006/relationships/oleObject" Target="../embeddings/oleObject51.bin"/><Relationship Id="rId22" Type="http://schemas.openxmlformats.org/officeDocument/2006/relationships/oleObject" Target="../embeddings/oleObject56.bin"/><Relationship Id="rId27" Type="http://schemas.openxmlformats.org/officeDocument/2006/relationships/image" Target="../media/image57.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image" Target="../media/image62.wmf"/><Relationship Id="rId18" Type="http://schemas.openxmlformats.org/officeDocument/2006/relationships/image" Target="../media/image64.wmf"/><Relationship Id="rId3" Type="http://schemas.openxmlformats.org/officeDocument/2006/relationships/notesSlide" Target="../notesSlides/notesSlide8.xml"/><Relationship Id="rId7" Type="http://schemas.openxmlformats.org/officeDocument/2006/relationships/image" Target="../media/image59.wmf"/><Relationship Id="rId12" Type="http://schemas.openxmlformats.org/officeDocument/2006/relationships/oleObject" Target="../embeddings/oleObject63.bin"/><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63.wmf"/><Relationship Id="rId1" Type="http://schemas.openxmlformats.org/officeDocument/2006/relationships/tags" Target="../tags/tag9.xml"/><Relationship Id="rId6" Type="http://schemas.openxmlformats.org/officeDocument/2006/relationships/oleObject" Target="../embeddings/oleObject60.bin"/><Relationship Id="rId11" Type="http://schemas.openxmlformats.org/officeDocument/2006/relationships/image" Target="../media/image61.wmf"/><Relationship Id="rId5" Type="http://schemas.openxmlformats.org/officeDocument/2006/relationships/image" Target="../media/image58.wmf"/><Relationship Id="rId15" Type="http://schemas.openxmlformats.org/officeDocument/2006/relationships/oleObject" Target="../embeddings/oleObject64.bin"/><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0.wmf"/><Relationship Id="rId14" Type="http://schemas.openxmlformats.org/officeDocument/2006/relationships/hyperlink" Target="http://www.bcmath.ca/" TargetMode="Externa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image" Target="../media/image69.wmf"/><Relationship Id="rId18" Type="http://schemas.openxmlformats.org/officeDocument/2006/relationships/oleObject" Target="../embeddings/oleObject73.bin"/><Relationship Id="rId26" Type="http://schemas.openxmlformats.org/officeDocument/2006/relationships/oleObject" Target="../embeddings/oleObject77.bin"/><Relationship Id="rId3" Type="http://schemas.openxmlformats.org/officeDocument/2006/relationships/notesSlide" Target="../notesSlides/notesSlide9.xml"/><Relationship Id="rId21" Type="http://schemas.openxmlformats.org/officeDocument/2006/relationships/image" Target="../media/image73.wmf"/><Relationship Id="rId7" Type="http://schemas.openxmlformats.org/officeDocument/2006/relationships/image" Target="../media/image66.wmf"/><Relationship Id="rId12" Type="http://schemas.openxmlformats.org/officeDocument/2006/relationships/oleObject" Target="../embeddings/oleObject70.bin"/><Relationship Id="rId17" Type="http://schemas.openxmlformats.org/officeDocument/2006/relationships/image" Target="../media/image71.wmf"/><Relationship Id="rId25" Type="http://schemas.openxmlformats.org/officeDocument/2006/relationships/image" Target="../media/image75.wmf"/><Relationship Id="rId2" Type="http://schemas.openxmlformats.org/officeDocument/2006/relationships/slideLayout" Target="../slideLayouts/slideLayout2.xml"/><Relationship Id="rId16" Type="http://schemas.openxmlformats.org/officeDocument/2006/relationships/oleObject" Target="../embeddings/oleObject72.bin"/><Relationship Id="rId20" Type="http://schemas.openxmlformats.org/officeDocument/2006/relationships/oleObject" Target="../embeddings/oleObject74.bin"/><Relationship Id="rId29" Type="http://schemas.openxmlformats.org/officeDocument/2006/relationships/image" Target="../media/image77.wmf"/><Relationship Id="rId1" Type="http://schemas.openxmlformats.org/officeDocument/2006/relationships/tags" Target="../tags/tag10.xml"/><Relationship Id="rId6" Type="http://schemas.openxmlformats.org/officeDocument/2006/relationships/oleObject" Target="../embeddings/oleObject67.bin"/><Relationship Id="rId11" Type="http://schemas.openxmlformats.org/officeDocument/2006/relationships/image" Target="../media/image68.wmf"/><Relationship Id="rId24" Type="http://schemas.openxmlformats.org/officeDocument/2006/relationships/oleObject" Target="../embeddings/oleObject76.bin"/><Relationship Id="rId5" Type="http://schemas.openxmlformats.org/officeDocument/2006/relationships/image" Target="../media/image65.wmf"/><Relationship Id="rId15" Type="http://schemas.openxmlformats.org/officeDocument/2006/relationships/image" Target="../media/image70.wmf"/><Relationship Id="rId23" Type="http://schemas.openxmlformats.org/officeDocument/2006/relationships/image" Target="../media/image74.wmf"/><Relationship Id="rId28" Type="http://schemas.openxmlformats.org/officeDocument/2006/relationships/oleObject" Target="../embeddings/oleObject78.bin"/><Relationship Id="rId10" Type="http://schemas.openxmlformats.org/officeDocument/2006/relationships/oleObject" Target="../embeddings/oleObject69.bin"/><Relationship Id="rId19" Type="http://schemas.openxmlformats.org/officeDocument/2006/relationships/image" Target="../media/image72.wmf"/><Relationship Id="rId4" Type="http://schemas.openxmlformats.org/officeDocument/2006/relationships/oleObject" Target="../embeddings/oleObject66.bin"/><Relationship Id="rId9" Type="http://schemas.openxmlformats.org/officeDocument/2006/relationships/image" Target="../media/image67.wmf"/><Relationship Id="rId14" Type="http://schemas.openxmlformats.org/officeDocument/2006/relationships/oleObject" Target="../embeddings/oleObject71.bin"/><Relationship Id="rId22" Type="http://schemas.openxmlformats.org/officeDocument/2006/relationships/oleObject" Target="../embeddings/oleObject75.bin"/><Relationship Id="rId27" Type="http://schemas.openxmlformats.org/officeDocument/2006/relationships/image" Target="../media/image76.wmf"/><Relationship Id="rId30" Type="http://schemas.openxmlformats.org/officeDocument/2006/relationships/hyperlink" Target="http://www.bcmath.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8CF85-16F0-4CD9-ADAE-A1C1374E73A6}"/>
              </a:ext>
            </a:extLst>
          </p:cNvPr>
          <p:cNvSpPr>
            <a:spLocks noGrp="1"/>
          </p:cNvSpPr>
          <p:nvPr>
            <p:ph type="ctrTitle"/>
          </p:nvPr>
        </p:nvSpPr>
        <p:spPr>
          <a:xfrm>
            <a:off x="3810000" y="3124200"/>
            <a:ext cx="6172200" cy="1893888"/>
          </a:xfrm>
        </p:spPr>
        <p:txBody>
          <a:bodyPr>
            <a:normAutofit fontScale="90000"/>
          </a:bodyPr>
          <a:lstStyle/>
          <a:p>
            <a:pPr eaLnBrk="1" fontAlgn="auto" hangingPunct="1">
              <a:spcAft>
                <a:spcPts val="0"/>
              </a:spcAft>
              <a:defRPr/>
            </a:pPr>
            <a:r>
              <a:rPr lang="en-CA"/>
              <a:t>Sect </a:t>
            </a:r>
            <a:r>
              <a:rPr lang="en-CA" dirty="0"/>
              <a:t>4</a:t>
            </a:r>
            <a:r>
              <a:rPr lang="en-CA"/>
              <a:t>.2 </a:t>
            </a:r>
            <a:r>
              <a:rPr lang="en-CA" dirty="0"/>
              <a:t>Changing the units of the Period and Graphing Sine/Cosine</a:t>
            </a:r>
            <a:r>
              <a:rPr lang="en-CA"/>
              <a:t>/Tangent </a:t>
            </a:r>
            <a:r>
              <a:rPr lang="en-CA" dirty="0"/>
              <a:t>Functions with Horizontal Compressions</a:t>
            </a:r>
          </a:p>
        </p:txBody>
      </p:sp>
      <p:sp>
        <p:nvSpPr>
          <p:cNvPr id="9219" name="Subtitle 2">
            <a:extLst>
              <a:ext uri="{FF2B5EF4-FFF2-40B4-BE49-F238E27FC236}">
                <a16:creationId xmlns:a16="http://schemas.microsoft.com/office/drawing/2014/main" id="{03310140-DD95-7612-5D8E-88A878484A38}"/>
              </a:ext>
            </a:extLst>
          </p:cNvPr>
          <p:cNvSpPr>
            <a:spLocks noGrp="1"/>
          </p:cNvSpPr>
          <p:nvPr>
            <p:ph type="subTitle" idx="1"/>
          </p:nvPr>
        </p:nvSpPr>
        <p:spPr>
          <a:xfrm>
            <a:off x="3810000" y="5003800"/>
            <a:ext cx="6172200" cy="1371600"/>
          </a:xfrm>
        </p:spPr>
        <p:txBody>
          <a:bodyPr/>
          <a:lstStyle/>
          <a:p>
            <a:pPr eaLnBrk="1" hangingPunct="1"/>
            <a:endParaRPr lang="en-CA" altLang="en-US"/>
          </a:p>
        </p:txBody>
      </p:sp>
      <p:sp>
        <p:nvSpPr>
          <p:cNvPr id="9220" name="Text Box 5">
            <a:extLst>
              <a:ext uri="{FF2B5EF4-FFF2-40B4-BE49-F238E27FC236}">
                <a16:creationId xmlns:a16="http://schemas.microsoft.com/office/drawing/2014/main" id="{6C29B7D1-0F57-9770-F442-FF19173A3505}"/>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0">
            <a:extLst>
              <a:ext uri="{FF2B5EF4-FFF2-40B4-BE49-F238E27FC236}">
                <a16:creationId xmlns:a16="http://schemas.microsoft.com/office/drawing/2014/main" id="{3F31F5E4-94C0-155C-A189-FFDA201558F2}"/>
              </a:ext>
            </a:extLst>
          </p:cNvPr>
          <p:cNvGrpSpPr>
            <a:grpSpLocks noChangeAspect="1"/>
          </p:cNvGrpSpPr>
          <p:nvPr/>
        </p:nvGrpSpPr>
        <p:grpSpPr bwMode="auto">
          <a:xfrm>
            <a:off x="1524000" y="3427413"/>
            <a:ext cx="9144000" cy="3140075"/>
            <a:chOff x="0" y="2226"/>
            <a:chExt cx="5760" cy="1978"/>
          </a:xfrm>
        </p:grpSpPr>
        <p:sp>
          <p:nvSpPr>
            <p:cNvPr id="27682" name="Line 72">
              <a:extLst>
                <a:ext uri="{FF2B5EF4-FFF2-40B4-BE49-F238E27FC236}">
                  <a16:creationId xmlns:a16="http://schemas.microsoft.com/office/drawing/2014/main" id="{EE79C2C2-200A-211F-7A30-BEAFDC7706B3}"/>
                </a:ext>
              </a:extLst>
            </p:cNvPr>
            <p:cNvSpPr>
              <a:spLocks noChangeShapeType="1"/>
            </p:cNvSpPr>
            <p:nvPr/>
          </p:nvSpPr>
          <p:spPr bwMode="auto">
            <a:xfrm>
              <a:off x="9" y="2831"/>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3" name="AutoShape 19">
              <a:extLst>
                <a:ext uri="{FF2B5EF4-FFF2-40B4-BE49-F238E27FC236}">
                  <a16:creationId xmlns:a16="http://schemas.microsoft.com/office/drawing/2014/main" id="{C32378B9-D12F-642C-1F1F-CC75CEC31A7B}"/>
                </a:ext>
              </a:extLst>
            </p:cNvPr>
            <p:cNvSpPr>
              <a:spLocks noChangeAspect="1" noChangeArrowheads="1" noTextEdit="1"/>
            </p:cNvSpPr>
            <p:nvPr/>
          </p:nvSpPr>
          <p:spPr bwMode="auto">
            <a:xfrm>
              <a:off x="0" y="2229"/>
              <a:ext cx="5760" cy="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84" name="Rectangle 21">
              <a:extLst>
                <a:ext uri="{FF2B5EF4-FFF2-40B4-BE49-F238E27FC236}">
                  <a16:creationId xmlns:a16="http://schemas.microsoft.com/office/drawing/2014/main" id="{E10F8EA3-C2B6-2131-7A84-3AE863941DAD}"/>
                </a:ext>
              </a:extLst>
            </p:cNvPr>
            <p:cNvSpPr>
              <a:spLocks noChangeArrowheads="1"/>
            </p:cNvSpPr>
            <p:nvPr/>
          </p:nvSpPr>
          <p:spPr bwMode="auto">
            <a:xfrm>
              <a:off x="5" y="2232"/>
              <a:ext cx="5751" cy="1969"/>
            </a:xfrm>
            <a:prstGeom prst="rect">
              <a:avLst/>
            </a:prstGeom>
            <a:solidFill>
              <a:srgbClr val="FFFFFF"/>
            </a:solidFill>
            <a:ln w="5">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7685" name="Line 22">
              <a:extLst>
                <a:ext uri="{FF2B5EF4-FFF2-40B4-BE49-F238E27FC236}">
                  <a16:creationId xmlns:a16="http://schemas.microsoft.com/office/drawing/2014/main" id="{55F991A1-FF30-9795-75E2-4C802E3F42AC}"/>
                </a:ext>
              </a:extLst>
            </p:cNvPr>
            <p:cNvSpPr>
              <a:spLocks noChangeShapeType="1"/>
            </p:cNvSpPr>
            <p:nvPr/>
          </p:nvSpPr>
          <p:spPr bwMode="auto">
            <a:xfrm flipV="1">
              <a:off x="19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6" name="Line 23">
              <a:extLst>
                <a:ext uri="{FF2B5EF4-FFF2-40B4-BE49-F238E27FC236}">
                  <a16:creationId xmlns:a16="http://schemas.microsoft.com/office/drawing/2014/main" id="{5DAB3BA2-E6DB-8EF9-92C6-5D8789ECFE06}"/>
                </a:ext>
              </a:extLst>
            </p:cNvPr>
            <p:cNvSpPr>
              <a:spLocks noChangeShapeType="1"/>
            </p:cNvSpPr>
            <p:nvPr/>
          </p:nvSpPr>
          <p:spPr bwMode="auto">
            <a:xfrm flipV="1">
              <a:off x="20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7" name="Line 24">
              <a:extLst>
                <a:ext uri="{FF2B5EF4-FFF2-40B4-BE49-F238E27FC236}">
                  <a16:creationId xmlns:a16="http://schemas.microsoft.com/office/drawing/2014/main" id="{A18701E6-0396-A452-56E1-A902749F73B3}"/>
                </a:ext>
              </a:extLst>
            </p:cNvPr>
            <p:cNvSpPr>
              <a:spLocks noChangeShapeType="1"/>
            </p:cNvSpPr>
            <p:nvPr/>
          </p:nvSpPr>
          <p:spPr bwMode="auto">
            <a:xfrm flipV="1">
              <a:off x="459"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8" name="Line 25">
              <a:extLst>
                <a:ext uri="{FF2B5EF4-FFF2-40B4-BE49-F238E27FC236}">
                  <a16:creationId xmlns:a16="http://schemas.microsoft.com/office/drawing/2014/main" id="{AEB3D0A0-C692-48FD-B951-7A9659CCB37F}"/>
                </a:ext>
              </a:extLst>
            </p:cNvPr>
            <p:cNvSpPr>
              <a:spLocks noChangeShapeType="1"/>
            </p:cNvSpPr>
            <p:nvPr/>
          </p:nvSpPr>
          <p:spPr bwMode="auto">
            <a:xfrm flipV="1">
              <a:off x="464"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89" name="Line 26">
              <a:extLst>
                <a:ext uri="{FF2B5EF4-FFF2-40B4-BE49-F238E27FC236}">
                  <a16:creationId xmlns:a16="http://schemas.microsoft.com/office/drawing/2014/main" id="{657F4758-873C-71F1-0400-D6CE20C1B48D}"/>
                </a:ext>
              </a:extLst>
            </p:cNvPr>
            <p:cNvSpPr>
              <a:spLocks noChangeShapeType="1"/>
            </p:cNvSpPr>
            <p:nvPr/>
          </p:nvSpPr>
          <p:spPr bwMode="auto">
            <a:xfrm flipV="1">
              <a:off x="72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0" name="Line 27">
              <a:extLst>
                <a:ext uri="{FF2B5EF4-FFF2-40B4-BE49-F238E27FC236}">
                  <a16:creationId xmlns:a16="http://schemas.microsoft.com/office/drawing/2014/main" id="{FC6BBCE0-9257-6DC7-566F-61CA11F866CC}"/>
                </a:ext>
              </a:extLst>
            </p:cNvPr>
            <p:cNvSpPr>
              <a:spLocks noChangeShapeType="1"/>
            </p:cNvSpPr>
            <p:nvPr/>
          </p:nvSpPr>
          <p:spPr bwMode="auto">
            <a:xfrm flipV="1">
              <a:off x="729"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1" name="Line 28">
              <a:extLst>
                <a:ext uri="{FF2B5EF4-FFF2-40B4-BE49-F238E27FC236}">
                  <a16:creationId xmlns:a16="http://schemas.microsoft.com/office/drawing/2014/main" id="{20CA9D75-9802-0E5C-84D1-93387814E2BC}"/>
                </a:ext>
              </a:extLst>
            </p:cNvPr>
            <p:cNvSpPr>
              <a:spLocks noChangeShapeType="1"/>
            </p:cNvSpPr>
            <p:nvPr/>
          </p:nvSpPr>
          <p:spPr bwMode="auto">
            <a:xfrm flipV="1">
              <a:off x="990"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2" name="Line 29">
              <a:extLst>
                <a:ext uri="{FF2B5EF4-FFF2-40B4-BE49-F238E27FC236}">
                  <a16:creationId xmlns:a16="http://schemas.microsoft.com/office/drawing/2014/main" id="{1FA21CDD-FCCE-E1FD-9413-EB7141497219}"/>
                </a:ext>
              </a:extLst>
            </p:cNvPr>
            <p:cNvSpPr>
              <a:spLocks noChangeShapeType="1"/>
            </p:cNvSpPr>
            <p:nvPr/>
          </p:nvSpPr>
          <p:spPr bwMode="auto">
            <a:xfrm flipV="1">
              <a:off x="99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3" name="Line 30">
              <a:extLst>
                <a:ext uri="{FF2B5EF4-FFF2-40B4-BE49-F238E27FC236}">
                  <a16:creationId xmlns:a16="http://schemas.microsoft.com/office/drawing/2014/main" id="{6FCFE4F2-EBAE-A16C-87F1-CF9A06E8CF33}"/>
                </a:ext>
              </a:extLst>
            </p:cNvPr>
            <p:cNvSpPr>
              <a:spLocks noChangeShapeType="1"/>
            </p:cNvSpPr>
            <p:nvPr/>
          </p:nvSpPr>
          <p:spPr bwMode="auto">
            <a:xfrm flipV="1">
              <a:off x="1251"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4" name="Line 31">
              <a:extLst>
                <a:ext uri="{FF2B5EF4-FFF2-40B4-BE49-F238E27FC236}">
                  <a16:creationId xmlns:a16="http://schemas.microsoft.com/office/drawing/2014/main" id="{6BA8BEFE-CD88-7B8B-AAF4-9268AA164A09}"/>
                </a:ext>
              </a:extLst>
            </p:cNvPr>
            <p:cNvSpPr>
              <a:spLocks noChangeShapeType="1"/>
            </p:cNvSpPr>
            <p:nvPr/>
          </p:nvSpPr>
          <p:spPr bwMode="auto">
            <a:xfrm flipV="1">
              <a:off x="1256"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5" name="Line 32">
              <a:extLst>
                <a:ext uri="{FF2B5EF4-FFF2-40B4-BE49-F238E27FC236}">
                  <a16:creationId xmlns:a16="http://schemas.microsoft.com/office/drawing/2014/main" id="{DE7CBABD-6CF5-686A-3428-DD83F16A853F}"/>
                </a:ext>
              </a:extLst>
            </p:cNvPr>
            <p:cNvSpPr>
              <a:spLocks noChangeShapeType="1"/>
            </p:cNvSpPr>
            <p:nvPr/>
          </p:nvSpPr>
          <p:spPr bwMode="auto">
            <a:xfrm flipV="1">
              <a:off x="177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6" name="Line 33">
              <a:extLst>
                <a:ext uri="{FF2B5EF4-FFF2-40B4-BE49-F238E27FC236}">
                  <a16:creationId xmlns:a16="http://schemas.microsoft.com/office/drawing/2014/main" id="{DD7E4958-5963-409E-55CB-45E66FFEE696}"/>
                </a:ext>
              </a:extLst>
            </p:cNvPr>
            <p:cNvSpPr>
              <a:spLocks noChangeShapeType="1"/>
            </p:cNvSpPr>
            <p:nvPr/>
          </p:nvSpPr>
          <p:spPr bwMode="auto">
            <a:xfrm flipV="1">
              <a:off x="1782"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7" name="Line 34">
              <a:extLst>
                <a:ext uri="{FF2B5EF4-FFF2-40B4-BE49-F238E27FC236}">
                  <a16:creationId xmlns:a16="http://schemas.microsoft.com/office/drawing/2014/main" id="{957C405A-B291-C20C-78AF-F10E67EC3560}"/>
                </a:ext>
              </a:extLst>
            </p:cNvPr>
            <p:cNvSpPr>
              <a:spLocks noChangeShapeType="1"/>
            </p:cNvSpPr>
            <p:nvPr/>
          </p:nvSpPr>
          <p:spPr bwMode="auto">
            <a:xfrm flipV="1">
              <a:off x="204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8" name="Line 35">
              <a:extLst>
                <a:ext uri="{FF2B5EF4-FFF2-40B4-BE49-F238E27FC236}">
                  <a16:creationId xmlns:a16="http://schemas.microsoft.com/office/drawing/2014/main" id="{3D549126-ED32-9778-C60A-01D7A9256AA1}"/>
                </a:ext>
              </a:extLst>
            </p:cNvPr>
            <p:cNvSpPr>
              <a:spLocks noChangeShapeType="1"/>
            </p:cNvSpPr>
            <p:nvPr/>
          </p:nvSpPr>
          <p:spPr bwMode="auto">
            <a:xfrm flipV="1">
              <a:off x="204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699" name="Line 36">
              <a:extLst>
                <a:ext uri="{FF2B5EF4-FFF2-40B4-BE49-F238E27FC236}">
                  <a16:creationId xmlns:a16="http://schemas.microsoft.com/office/drawing/2014/main" id="{B8922F97-A968-F248-5C02-79BA2FFCFCBA}"/>
                </a:ext>
              </a:extLst>
            </p:cNvPr>
            <p:cNvSpPr>
              <a:spLocks noChangeShapeType="1"/>
            </p:cNvSpPr>
            <p:nvPr/>
          </p:nvSpPr>
          <p:spPr bwMode="auto">
            <a:xfrm flipV="1">
              <a:off x="2309"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0" name="Line 37">
              <a:extLst>
                <a:ext uri="{FF2B5EF4-FFF2-40B4-BE49-F238E27FC236}">
                  <a16:creationId xmlns:a16="http://schemas.microsoft.com/office/drawing/2014/main" id="{6D2E3679-2B84-3022-96A9-77DEB7CE4365}"/>
                </a:ext>
              </a:extLst>
            </p:cNvPr>
            <p:cNvSpPr>
              <a:spLocks noChangeShapeType="1"/>
            </p:cNvSpPr>
            <p:nvPr/>
          </p:nvSpPr>
          <p:spPr bwMode="auto">
            <a:xfrm flipV="1">
              <a:off x="231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1" name="Line 38">
              <a:extLst>
                <a:ext uri="{FF2B5EF4-FFF2-40B4-BE49-F238E27FC236}">
                  <a16:creationId xmlns:a16="http://schemas.microsoft.com/office/drawing/2014/main" id="{361436A2-A907-2C46-BE1D-ACC20516CCF5}"/>
                </a:ext>
              </a:extLst>
            </p:cNvPr>
            <p:cNvSpPr>
              <a:spLocks noChangeShapeType="1"/>
            </p:cNvSpPr>
            <p:nvPr/>
          </p:nvSpPr>
          <p:spPr bwMode="auto">
            <a:xfrm flipV="1">
              <a:off x="2570"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2" name="Line 39">
              <a:extLst>
                <a:ext uri="{FF2B5EF4-FFF2-40B4-BE49-F238E27FC236}">
                  <a16:creationId xmlns:a16="http://schemas.microsoft.com/office/drawing/2014/main" id="{2AC954C4-4816-FBD1-10E4-B197F8D64F04}"/>
                </a:ext>
              </a:extLst>
            </p:cNvPr>
            <p:cNvSpPr>
              <a:spLocks noChangeShapeType="1"/>
            </p:cNvSpPr>
            <p:nvPr/>
          </p:nvSpPr>
          <p:spPr bwMode="auto">
            <a:xfrm flipV="1">
              <a:off x="2574"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3" name="Line 40">
              <a:extLst>
                <a:ext uri="{FF2B5EF4-FFF2-40B4-BE49-F238E27FC236}">
                  <a16:creationId xmlns:a16="http://schemas.microsoft.com/office/drawing/2014/main" id="{D4E87D87-6F9F-0C4A-ADBD-D0F3B6D373E0}"/>
                </a:ext>
              </a:extLst>
            </p:cNvPr>
            <p:cNvSpPr>
              <a:spLocks noChangeShapeType="1"/>
            </p:cNvSpPr>
            <p:nvPr/>
          </p:nvSpPr>
          <p:spPr bwMode="auto">
            <a:xfrm flipV="1">
              <a:off x="283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4" name="Line 41">
              <a:extLst>
                <a:ext uri="{FF2B5EF4-FFF2-40B4-BE49-F238E27FC236}">
                  <a16:creationId xmlns:a16="http://schemas.microsoft.com/office/drawing/2014/main" id="{D9900E5D-BD7B-D50F-CBC8-D4441B2B65C4}"/>
                </a:ext>
              </a:extLst>
            </p:cNvPr>
            <p:cNvSpPr>
              <a:spLocks noChangeShapeType="1"/>
            </p:cNvSpPr>
            <p:nvPr/>
          </p:nvSpPr>
          <p:spPr bwMode="auto">
            <a:xfrm flipV="1">
              <a:off x="2840"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5" name="Line 42">
              <a:extLst>
                <a:ext uri="{FF2B5EF4-FFF2-40B4-BE49-F238E27FC236}">
                  <a16:creationId xmlns:a16="http://schemas.microsoft.com/office/drawing/2014/main" id="{4979C718-1238-A1CB-751D-2E37E72B3456}"/>
                </a:ext>
              </a:extLst>
            </p:cNvPr>
            <p:cNvSpPr>
              <a:spLocks noChangeShapeType="1"/>
            </p:cNvSpPr>
            <p:nvPr/>
          </p:nvSpPr>
          <p:spPr bwMode="auto">
            <a:xfrm flipV="1">
              <a:off x="3096"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6" name="Line 43">
              <a:extLst>
                <a:ext uri="{FF2B5EF4-FFF2-40B4-BE49-F238E27FC236}">
                  <a16:creationId xmlns:a16="http://schemas.microsoft.com/office/drawing/2014/main" id="{D0DAAF35-7CC6-8C3C-C94A-2AABA64E1620}"/>
                </a:ext>
              </a:extLst>
            </p:cNvPr>
            <p:cNvSpPr>
              <a:spLocks noChangeShapeType="1"/>
            </p:cNvSpPr>
            <p:nvPr/>
          </p:nvSpPr>
          <p:spPr bwMode="auto">
            <a:xfrm flipV="1">
              <a:off x="3101"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7" name="Line 44">
              <a:extLst>
                <a:ext uri="{FF2B5EF4-FFF2-40B4-BE49-F238E27FC236}">
                  <a16:creationId xmlns:a16="http://schemas.microsoft.com/office/drawing/2014/main" id="{0329192A-CDF2-F594-FF35-148D418B89BD}"/>
                </a:ext>
              </a:extLst>
            </p:cNvPr>
            <p:cNvSpPr>
              <a:spLocks noChangeShapeType="1"/>
            </p:cNvSpPr>
            <p:nvPr/>
          </p:nvSpPr>
          <p:spPr bwMode="auto">
            <a:xfrm flipV="1">
              <a:off x="3362"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8" name="Line 45">
              <a:extLst>
                <a:ext uri="{FF2B5EF4-FFF2-40B4-BE49-F238E27FC236}">
                  <a16:creationId xmlns:a16="http://schemas.microsoft.com/office/drawing/2014/main" id="{6DB5D4E4-4A45-6D45-DE33-2F26945D7C08}"/>
                </a:ext>
              </a:extLst>
            </p:cNvPr>
            <p:cNvSpPr>
              <a:spLocks noChangeShapeType="1"/>
            </p:cNvSpPr>
            <p:nvPr/>
          </p:nvSpPr>
          <p:spPr bwMode="auto">
            <a:xfrm flipV="1">
              <a:off x="3366"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09" name="Line 46">
              <a:extLst>
                <a:ext uri="{FF2B5EF4-FFF2-40B4-BE49-F238E27FC236}">
                  <a16:creationId xmlns:a16="http://schemas.microsoft.com/office/drawing/2014/main" id="{8F10F435-0639-EEA6-1604-2A71B721CB2A}"/>
                </a:ext>
              </a:extLst>
            </p:cNvPr>
            <p:cNvSpPr>
              <a:spLocks noChangeShapeType="1"/>
            </p:cNvSpPr>
            <p:nvPr/>
          </p:nvSpPr>
          <p:spPr bwMode="auto">
            <a:xfrm flipV="1">
              <a:off x="362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0" name="Line 47">
              <a:extLst>
                <a:ext uri="{FF2B5EF4-FFF2-40B4-BE49-F238E27FC236}">
                  <a16:creationId xmlns:a16="http://schemas.microsoft.com/office/drawing/2014/main" id="{E75AC6C3-9D94-E817-7A57-7621EDBF5B41}"/>
                </a:ext>
              </a:extLst>
            </p:cNvPr>
            <p:cNvSpPr>
              <a:spLocks noChangeShapeType="1"/>
            </p:cNvSpPr>
            <p:nvPr/>
          </p:nvSpPr>
          <p:spPr bwMode="auto">
            <a:xfrm flipV="1">
              <a:off x="3627"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1" name="Line 48">
              <a:extLst>
                <a:ext uri="{FF2B5EF4-FFF2-40B4-BE49-F238E27FC236}">
                  <a16:creationId xmlns:a16="http://schemas.microsoft.com/office/drawing/2014/main" id="{A6D58AFB-C0F0-1946-56E0-A72AECCDF65B}"/>
                </a:ext>
              </a:extLst>
            </p:cNvPr>
            <p:cNvSpPr>
              <a:spLocks noChangeShapeType="1"/>
            </p:cNvSpPr>
            <p:nvPr/>
          </p:nvSpPr>
          <p:spPr bwMode="auto">
            <a:xfrm flipV="1">
              <a:off x="388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2" name="Line 49">
              <a:extLst>
                <a:ext uri="{FF2B5EF4-FFF2-40B4-BE49-F238E27FC236}">
                  <a16:creationId xmlns:a16="http://schemas.microsoft.com/office/drawing/2014/main" id="{888BF787-5C90-8AF7-C9EF-C76137E5659E}"/>
                </a:ext>
              </a:extLst>
            </p:cNvPr>
            <p:cNvSpPr>
              <a:spLocks noChangeShapeType="1"/>
            </p:cNvSpPr>
            <p:nvPr/>
          </p:nvSpPr>
          <p:spPr bwMode="auto">
            <a:xfrm flipV="1">
              <a:off x="389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3" name="Line 50">
              <a:extLst>
                <a:ext uri="{FF2B5EF4-FFF2-40B4-BE49-F238E27FC236}">
                  <a16:creationId xmlns:a16="http://schemas.microsoft.com/office/drawing/2014/main" id="{310F3635-1199-521E-CD36-C0BF5B504A2A}"/>
                </a:ext>
              </a:extLst>
            </p:cNvPr>
            <p:cNvSpPr>
              <a:spLocks noChangeShapeType="1"/>
            </p:cNvSpPr>
            <p:nvPr/>
          </p:nvSpPr>
          <p:spPr bwMode="auto">
            <a:xfrm flipV="1">
              <a:off x="4154"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4" name="Line 51">
              <a:extLst>
                <a:ext uri="{FF2B5EF4-FFF2-40B4-BE49-F238E27FC236}">
                  <a16:creationId xmlns:a16="http://schemas.microsoft.com/office/drawing/2014/main" id="{61CB49EA-D32E-7A60-1084-A0A6FEC01878}"/>
                </a:ext>
              </a:extLst>
            </p:cNvPr>
            <p:cNvSpPr>
              <a:spLocks noChangeShapeType="1"/>
            </p:cNvSpPr>
            <p:nvPr/>
          </p:nvSpPr>
          <p:spPr bwMode="auto">
            <a:xfrm flipV="1">
              <a:off x="415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5" name="Line 52">
              <a:extLst>
                <a:ext uri="{FF2B5EF4-FFF2-40B4-BE49-F238E27FC236}">
                  <a16:creationId xmlns:a16="http://schemas.microsoft.com/office/drawing/2014/main" id="{57242957-07B4-A16F-FB7D-34DE4EB53CF5}"/>
                </a:ext>
              </a:extLst>
            </p:cNvPr>
            <p:cNvSpPr>
              <a:spLocks noChangeShapeType="1"/>
            </p:cNvSpPr>
            <p:nvPr/>
          </p:nvSpPr>
          <p:spPr bwMode="auto">
            <a:xfrm flipV="1">
              <a:off x="441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6" name="Line 53">
              <a:extLst>
                <a:ext uri="{FF2B5EF4-FFF2-40B4-BE49-F238E27FC236}">
                  <a16:creationId xmlns:a16="http://schemas.microsoft.com/office/drawing/2014/main" id="{D6D4EAE2-6008-B10E-6B96-2D4D46235686}"/>
                </a:ext>
              </a:extLst>
            </p:cNvPr>
            <p:cNvSpPr>
              <a:spLocks noChangeShapeType="1"/>
            </p:cNvSpPr>
            <p:nvPr/>
          </p:nvSpPr>
          <p:spPr bwMode="auto">
            <a:xfrm flipV="1">
              <a:off x="4419"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7" name="Line 54">
              <a:extLst>
                <a:ext uri="{FF2B5EF4-FFF2-40B4-BE49-F238E27FC236}">
                  <a16:creationId xmlns:a16="http://schemas.microsoft.com/office/drawing/2014/main" id="{12A9B34A-F50F-11E7-BCBC-79E489C2E8B3}"/>
                </a:ext>
              </a:extLst>
            </p:cNvPr>
            <p:cNvSpPr>
              <a:spLocks noChangeShapeType="1"/>
            </p:cNvSpPr>
            <p:nvPr/>
          </p:nvSpPr>
          <p:spPr bwMode="auto">
            <a:xfrm flipV="1">
              <a:off x="4680"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8" name="Line 55">
              <a:extLst>
                <a:ext uri="{FF2B5EF4-FFF2-40B4-BE49-F238E27FC236}">
                  <a16:creationId xmlns:a16="http://schemas.microsoft.com/office/drawing/2014/main" id="{C14CB581-4000-2039-905E-D3C2719C39B4}"/>
                </a:ext>
              </a:extLst>
            </p:cNvPr>
            <p:cNvSpPr>
              <a:spLocks noChangeShapeType="1"/>
            </p:cNvSpPr>
            <p:nvPr/>
          </p:nvSpPr>
          <p:spPr bwMode="auto">
            <a:xfrm flipV="1">
              <a:off x="468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9" name="Line 56">
              <a:extLst>
                <a:ext uri="{FF2B5EF4-FFF2-40B4-BE49-F238E27FC236}">
                  <a16:creationId xmlns:a16="http://schemas.microsoft.com/office/drawing/2014/main" id="{0EB10BFC-1888-359E-6837-8662AFF60673}"/>
                </a:ext>
              </a:extLst>
            </p:cNvPr>
            <p:cNvSpPr>
              <a:spLocks noChangeShapeType="1"/>
            </p:cNvSpPr>
            <p:nvPr/>
          </p:nvSpPr>
          <p:spPr bwMode="auto">
            <a:xfrm flipV="1">
              <a:off x="4941"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0" name="Line 57">
              <a:extLst>
                <a:ext uri="{FF2B5EF4-FFF2-40B4-BE49-F238E27FC236}">
                  <a16:creationId xmlns:a16="http://schemas.microsoft.com/office/drawing/2014/main" id="{8520601B-DC76-59F1-D0C2-0AB7D50C6AFE}"/>
                </a:ext>
              </a:extLst>
            </p:cNvPr>
            <p:cNvSpPr>
              <a:spLocks noChangeShapeType="1"/>
            </p:cNvSpPr>
            <p:nvPr/>
          </p:nvSpPr>
          <p:spPr bwMode="auto">
            <a:xfrm flipV="1">
              <a:off x="4946"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1" name="Line 58">
              <a:extLst>
                <a:ext uri="{FF2B5EF4-FFF2-40B4-BE49-F238E27FC236}">
                  <a16:creationId xmlns:a16="http://schemas.microsoft.com/office/drawing/2014/main" id="{ECF7FA10-850F-FB03-A39A-9E37744CB6E9}"/>
                </a:ext>
              </a:extLst>
            </p:cNvPr>
            <p:cNvSpPr>
              <a:spLocks noChangeShapeType="1"/>
            </p:cNvSpPr>
            <p:nvPr/>
          </p:nvSpPr>
          <p:spPr bwMode="auto">
            <a:xfrm flipV="1">
              <a:off x="5207"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2" name="Line 59">
              <a:extLst>
                <a:ext uri="{FF2B5EF4-FFF2-40B4-BE49-F238E27FC236}">
                  <a16:creationId xmlns:a16="http://schemas.microsoft.com/office/drawing/2014/main" id="{3C512C6F-4E0F-9980-1FD2-44A96CC16478}"/>
                </a:ext>
              </a:extLst>
            </p:cNvPr>
            <p:cNvSpPr>
              <a:spLocks noChangeShapeType="1"/>
            </p:cNvSpPr>
            <p:nvPr/>
          </p:nvSpPr>
          <p:spPr bwMode="auto">
            <a:xfrm flipV="1">
              <a:off x="5211"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3" name="Line 60">
              <a:extLst>
                <a:ext uri="{FF2B5EF4-FFF2-40B4-BE49-F238E27FC236}">
                  <a16:creationId xmlns:a16="http://schemas.microsoft.com/office/drawing/2014/main" id="{98CAB038-4BB7-F1F1-D00D-135186972163}"/>
                </a:ext>
              </a:extLst>
            </p:cNvPr>
            <p:cNvSpPr>
              <a:spLocks noChangeShapeType="1"/>
            </p:cNvSpPr>
            <p:nvPr/>
          </p:nvSpPr>
          <p:spPr bwMode="auto">
            <a:xfrm flipV="1">
              <a:off x="546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4" name="Line 61">
              <a:extLst>
                <a:ext uri="{FF2B5EF4-FFF2-40B4-BE49-F238E27FC236}">
                  <a16:creationId xmlns:a16="http://schemas.microsoft.com/office/drawing/2014/main" id="{89B09D6E-5924-7EE7-5819-78D9AB17C799}"/>
                </a:ext>
              </a:extLst>
            </p:cNvPr>
            <p:cNvSpPr>
              <a:spLocks noChangeShapeType="1"/>
            </p:cNvSpPr>
            <p:nvPr/>
          </p:nvSpPr>
          <p:spPr bwMode="auto">
            <a:xfrm flipV="1">
              <a:off x="5472"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5" name="Line 62">
              <a:extLst>
                <a:ext uri="{FF2B5EF4-FFF2-40B4-BE49-F238E27FC236}">
                  <a16:creationId xmlns:a16="http://schemas.microsoft.com/office/drawing/2014/main" id="{1D354930-20EE-5FA9-54CA-7735C4B10E3C}"/>
                </a:ext>
              </a:extLst>
            </p:cNvPr>
            <p:cNvSpPr>
              <a:spLocks noChangeShapeType="1"/>
            </p:cNvSpPr>
            <p:nvPr/>
          </p:nvSpPr>
          <p:spPr bwMode="auto">
            <a:xfrm flipV="1">
              <a:off x="573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6" name="Line 63">
              <a:extLst>
                <a:ext uri="{FF2B5EF4-FFF2-40B4-BE49-F238E27FC236}">
                  <a16:creationId xmlns:a16="http://schemas.microsoft.com/office/drawing/2014/main" id="{E51BD38B-AB7C-0D6B-F6A4-6741A714BC22}"/>
                </a:ext>
              </a:extLst>
            </p:cNvPr>
            <p:cNvSpPr>
              <a:spLocks noChangeShapeType="1"/>
            </p:cNvSpPr>
            <p:nvPr/>
          </p:nvSpPr>
          <p:spPr bwMode="auto">
            <a:xfrm flipV="1">
              <a:off x="573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7" name="Line 64">
              <a:extLst>
                <a:ext uri="{FF2B5EF4-FFF2-40B4-BE49-F238E27FC236}">
                  <a16:creationId xmlns:a16="http://schemas.microsoft.com/office/drawing/2014/main" id="{7CC6942C-6C9A-3774-ABE4-8F53A4AD9518}"/>
                </a:ext>
              </a:extLst>
            </p:cNvPr>
            <p:cNvSpPr>
              <a:spLocks noChangeShapeType="1"/>
            </p:cNvSpPr>
            <p:nvPr/>
          </p:nvSpPr>
          <p:spPr bwMode="auto">
            <a:xfrm>
              <a:off x="9" y="3920"/>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8" name="Line 65">
              <a:extLst>
                <a:ext uri="{FF2B5EF4-FFF2-40B4-BE49-F238E27FC236}">
                  <a16:creationId xmlns:a16="http://schemas.microsoft.com/office/drawing/2014/main" id="{8D0F2F02-E56D-4703-3EE5-02CB67EC733D}"/>
                </a:ext>
              </a:extLst>
            </p:cNvPr>
            <p:cNvSpPr>
              <a:spLocks noChangeShapeType="1"/>
            </p:cNvSpPr>
            <p:nvPr/>
          </p:nvSpPr>
          <p:spPr bwMode="auto">
            <a:xfrm>
              <a:off x="9" y="3924"/>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9" name="Line 66">
              <a:extLst>
                <a:ext uri="{FF2B5EF4-FFF2-40B4-BE49-F238E27FC236}">
                  <a16:creationId xmlns:a16="http://schemas.microsoft.com/office/drawing/2014/main" id="{9ABC5B1E-FAD6-C81F-4A87-CF6DF218C0F7}"/>
                </a:ext>
              </a:extLst>
            </p:cNvPr>
            <p:cNvSpPr>
              <a:spLocks noChangeShapeType="1"/>
            </p:cNvSpPr>
            <p:nvPr/>
          </p:nvSpPr>
          <p:spPr bwMode="auto">
            <a:xfrm>
              <a:off x="9" y="3650"/>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0" name="Line 67">
              <a:extLst>
                <a:ext uri="{FF2B5EF4-FFF2-40B4-BE49-F238E27FC236}">
                  <a16:creationId xmlns:a16="http://schemas.microsoft.com/office/drawing/2014/main" id="{D49C357F-5638-2F68-4DB7-ADBCB83EFB6D}"/>
                </a:ext>
              </a:extLst>
            </p:cNvPr>
            <p:cNvSpPr>
              <a:spLocks noChangeShapeType="1"/>
            </p:cNvSpPr>
            <p:nvPr/>
          </p:nvSpPr>
          <p:spPr bwMode="auto">
            <a:xfrm>
              <a:off x="9" y="3653"/>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1" name="Line 68">
              <a:extLst>
                <a:ext uri="{FF2B5EF4-FFF2-40B4-BE49-F238E27FC236}">
                  <a16:creationId xmlns:a16="http://schemas.microsoft.com/office/drawing/2014/main" id="{CC3875ED-01E0-AFFB-E2CE-A7CB92A83696}"/>
                </a:ext>
              </a:extLst>
            </p:cNvPr>
            <p:cNvSpPr>
              <a:spLocks noChangeShapeType="1"/>
            </p:cNvSpPr>
            <p:nvPr/>
          </p:nvSpPr>
          <p:spPr bwMode="auto">
            <a:xfrm>
              <a:off x="9" y="3376"/>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2" name="Line 69">
              <a:extLst>
                <a:ext uri="{FF2B5EF4-FFF2-40B4-BE49-F238E27FC236}">
                  <a16:creationId xmlns:a16="http://schemas.microsoft.com/office/drawing/2014/main" id="{4289E997-ADF5-37BF-C59B-27C27FF22910}"/>
                </a:ext>
              </a:extLst>
            </p:cNvPr>
            <p:cNvSpPr>
              <a:spLocks noChangeShapeType="1"/>
            </p:cNvSpPr>
            <p:nvPr/>
          </p:nvSpPr>
          <p:spPr bwMode="auto">
            <a:xfrm>
              <a:off x="9" y="3379"/>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3" name="Line 70">
              <a:extLst>
                <a:ext uri="{FF2B5EF4-FFF2-40B4-BE49-F238E27FC236}">
                  <a16:creationId xmlns:a16="http://schemas.microsoft.com/office/drawing/2014/main" id="{6838A4A5-649C-8FE1-515F-61F06B1CFAAF}"/>
                </a:ext>
              </a:extLst>
            </p:cNvPr>
            <p:cNvSpPr>
              <a:spLocks noChangeShapeType="1"/>
            </p:cNvSpPr>
            <p:nvPr/>
          </p:nvSpPr>
          <p:spPr bwMode="auto">
            <a:xfrm>
              <a:off x="9" y="3105"/>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4" name="Line 71">
              <a:extLst>
                <a:ext uri="{FF2B5EF4-FFF2-40B4-BE49-F238E27FC236}">
                  <a16:creationId xmlns:a16="http://schemas.microsoft.com/office/drawing/2014/main" id="{9B7013D5-5F5E-C568-69C0-93F30A2E1C66}"/>
                </a:ext>
              </a:extLst>
            </p:cNvPr>
            <p:cNvSpPr>
              <a:spLocks noChangeShapeType="1"/>
            </p:cNvSpPr>
            <p:nvPr/>
          </p:nvSpPr>
          <p:spPr bwMode="auto">
            <a:xfrm>
              <a:off x="9" y="3108"/>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5" name="Line 73">
              <a:extLst>
                <a:ext uri="{FF2B5EF4-FFF2-40B4-BE49-F238E27FC236}">
                  <a16:creationId xmlns:a16="http://schemas.microsoft.com/office/drawing/2014/main" id="{E5BF1802-B198-EA8F-7FEA-02A278CDC43C}"/>
                </a:ext>
              </a:extLst>
            </p:cNvPr>
            <p:cNvSpPr>
              <a:spLocks noChangeShapeType="1"/>
            </p:cNvSpPr>
            <p:nvPr/>
          </p:nvSpPr>
          <p:spPr bwMode="auto">
            <a:xfrm>
              <a:off x="9" y="2834"/>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6" name="Line 74">
              <a:extLst>
                <a:ext uri="{FF2B5EF4-FFF2-40B4-BE49-F238E27FC236}">
                  <a16:creationId xmlns:a16="http://schemas.microsoft.com/office/drawing/2014/main" id="{F85F65A2-0524-ADB6-9DD5-FE8F75FCFCD5}"/>
                </a:ext>
              </a:extLst>
            </p:cNvPr>
            <p:cNvSpPr>
              <a:spLocks noChangeShapeType="1"/>
            </p:cNvSpPr>
            <p:nvPr/>
          </p:nvSpPr>
          <p:spPr bwMode="auto">
            <a:xfrm>
              <a:off x="9" y="2286"/>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7" name="Line 75">
              <a:extLst>
                <a:ext uri="{FF2B5EF4-FFF2-40B4-BE49-F238E27FC236}">
                  <a16:creationId xmlns:a16="http://schemas.microsoft.com/office/drawing/2014/main" id="{75E0068B-0482-06A5-9A01-43823C4A73E6}"/>
                </a:ext>
              </a:extLst>
            </p:cNvPr>
            <p:cNvSpPr>
              <a:spLocks noChangeShapeType="1"/>
            </p:cNvSpPr>
            <p:nvPr/>
          </p:nvSpPr>
          <p:spPr bwMode="auto">
            <a:xfrm>
              <a:off x="9" y="2290"/>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8" name="Line 76">
              <a:extLst>
                <a:ext uri="{FF2B5EF4-FFF2-40B4-BE49-F238E27FC236}">
                  <a16:creationId xmlns:a16="http://schemas.microsoft.com/office/drawing/2014/main" id="{425D9542-D9C3-14BB-E3E8-92C73E182C5D}"/>
                </a:ext>
              </a:extLst>
            </p:cNvPr>
            <p:cNvSpPr>
              <a:spLocks noChangeShapeType="1"/>
            </p:cNvSpPr>
            <p:nvPr/>
          </p:nvSpPr>
          <p:spPr bwMode="auto">
            <a:xfrm>
              <a:off x="9" y="2557"/>
              <a:ext cx="574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39" name="Line 77">
              <a:extLst>
                <a:ext uri="{FF2B5EF4-FFF2-40B4-BE49-F238E27FC236}">
                  <a16:creationId xmlns:a16="http://schemas.microsoft.com/office/drawing/2014/main" id="{4D752B20-61FC-4D06-081A-37F48762483F}"/>
                </a:ext>
              </a:extLst>
            </p:cNvPr>
            <p:cNvSpPr>
              <a:spLocks noChangeShapeType="1"/>
            </p:cNvSpPr>
            <p:nvPr/>
          </p:nvSpPr>
          <p:spPr bwMode="auto">
            <a:xfrm>
              <a:off x="9" y="2560"/>
              <a:ext cx="574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40" name="Line 78">
              <a:extLst>
                <a:ext uri="{FF2B5EF4-FFF2-40B4-BE49-F238E27FC236}">
                  <a16:creationId xmlns:a16="http://schemas.microsoft.com/office/drawing/2014/main" id="{37CE85B0-749E-9855-0D02-0CCB5D7584EA}"/>
                </a:ext>
              </a:extLst>
            </p:cNvPr>
            <p:cNvSpPr>
              <a:spLocks noChangeShapeType="1"/>
            </p:cNvSpPr>
            <p:nvPr/>
          </p:nvSpPr>
          <p:spPr bwMode="auto">
            <a:xfrm>
              <a:off x="9" y="2563"/>
              <a:ext cx="574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41" name="Line 79">
              <a:extLst>
                <a:ext uri="{FF2B5EF4-FFF2-40B4-BE49-F238E27FC236}">
                  <a16:creationId xmlns:a16="http://schemas.microsoft.com/office/drawing/2014/main" id="{BEA39AA0-5C4D-2488-973A-293E54C24D36}"/>
                </a:ext>
              </a:extLst>
            </p:cNvPr>
            <p:cNvSpPr>
              <a:spLocks noChangeShapeType="1"/>
            </p:cNvSpPr>
            <p:nvPr/>
          </p:nvSpPr>
          <p:spPr bwMode="auto">
            <a:xfrm>
              <a:off x="9" y="2567"/>
              <a:ext cx="5747"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7742" name="Rectangle 80">
              <a:extLst>
                <a:ext uri="{FF2B5EF4-FFF2-40B4-BE49-F238E27FC236}">
                  <a16:creationId xmlns:a16="http://schemas.microsoft.com/office/drawing/2014/main" id="{12879F97-588E-724F-1F17-243134443208}"/>
                </a:ext>
              </a:extLst>
            </p:cNvPr>
            <p:cNvSpPr>
              <a:spLocks noChangeArrowheads="1"/>
            </p:cNvSpPr>
            <p:nvPr/>
          </p:nvSpPr>
          <p:spPr bwMode="auto">
            <a:xfrm>
              <a:off x="5643" y="2436"/>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7743" name="Freeform 81">
              <a:extLst>
                <a:ext uri="{FF2B5EF4-FFF2-40B4-BE49-F238E27FC236}">
                  <a16:creationId xmlns:a16="http://schemas.microsoft.com/office/drawing/2014/main" id="{F7A195AD-E642-1E16-389A-8E99AFA764A2}"/>
                </a:ext>
              </a:extLst>
            </p:cNvPr>
            <p:cNvSpPr>
              <a:spLocks/>
            </p:cNvSpPr>
            <p:nvPr/>
          </p:nvSpPr>
          <p:spPr bwMode="auto">
            <a:xfrm>
              <a:off x="5697" y="2528"/>
              <a:ext cx="50" cy="71"/>
            </a:xfrm>
            <a:custGeom>
              <a:avLst/>
              <a:gdLst>
                <a:gd name="T0" fmla="*/ 0 w 50"/>
                <a:gd name="T1" fmla="*/ 0 h 71"/>
                <a:gd name="T2" fmla="*/ 50 w 50"/>
                <a:gd name="T3" fmla="*/ 35 h 71"/>
                <a:gd name="T4" fmla="*/ 0 w 50"/>
                <a:gd name="T5" fmla="*/ 71 h 71"/>
                <a:gd name="T6" fmla="*/ 0 w 50"/>
                <a:gd name="T7" fmla="*/ 0 h 71"/>
                <a:gd name="T8" fmla="*/ 0 60000 65536"/>
                <a:gd name="T9" fmla="*/ 0 60000 65536"/>
                <a:gd name="T10" fmla="*/ 0 60000 65536"/>
                <a:gd name="T11" fmla="*/ 0 60000 65536"/>
                <a:gd name="T12" fmla="*/ 0 w 50"/>
                <a:gd name="T13" fmla="*/ 0 h 71"/>
                <a:gd name="T14" fmla="*/ 50 w 50"/>
                <a:gd name="T15" fmla="*/ 71 h 71"/>
              </a:gdLst>
              <a:ahLst/>
              <a:cxnLst>
                <a:cxn ang="T8">
                  <a:pos x="T0" y="T1"/>
                </a:cxn>
                <a:cxn ang="T9">
                  <a:pos x="T2" y="T3"/>
                </a:cxn>
                <a:cxn ang="T10">
                  <a:pos x="T4" y="T5"/>
                </a:cxn>
                <a:cxn ang="T11">
                  <a:pos x="T6" y="T7"/>
                </a:cxn>
              </a:cxnLst>
              <a:rect l="T12" t="T13" r="T14" b="T15"/>
              <a:pathLst>
                <a:path w="50" h="71">
                  <a:moveTo>
                    <a:pt x="0" y="0"/>
                  </a:moveTo>
                  <a:lnTo>
                    <a:pt x="50" y="35"/>
                  </a:lnTo>
                  <a:lnTo>
                    <a:pt x="0" y="71"/>
                  </a:lnTo>
                  <a:lnTo>
                    <a:pt x="0" y="0"/>
                  </a:lnTo>
                  <a:close/>
                </a:path>
              </a:pathLst>
            </a:custGeom>
            <a:solidFill>
              <a:srgbClr val="000000"/>
            </a:solidFill>
            <a:ln w="5">
              <a:solidFill>
                <a:srgbClr val="000000"/>
              </a:solidFill>
              <a:round/>
              <a:headEnd/>
              <a:tailEnd/>
            </a:ln>
          </p:spPr>
          <p:txBody>
            <a:bodyPr/>
            <a:lstStyle/>
            <a:p>
              <a:endParaRPr lang="en-US"/>
            </a:p>
          </p:txBody>
        </p:sp>
        <p:sp>
          <p:nvSpPr>
            <p:cNvPr id="27744" name="Line 82">
              <a:extLst>
                <a:ext uri="{FF2B5EF4-FFF2-40B4-BE49-F238E27FC236}">
                  <a16:creationId xmlns:a16="http://schemas.microsoft.com/office/drawing/2014/main" id="{1A57C6A3-42C2-1C90-540F-F827312540C9}"/>
                </a:ext>
              </a:extLst>
            </p:cNvPr>
            <p:cNvSpPr>
              <a:spLocks noChangeShapeType="1"/>
            </p:cNvSpPr>
            <p:nvPr/>
          </p:nvSpPr>
          <p:spPr bwMode="auto">
            <a:xfrm flipV="1">
              <a:off x="1512" y="2232"/>
              <a:ext cx="1" cy="1966"/>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45" name="Line 83">
              <a:extLst>
                <a:ext uri="{FF2B5EF4-FFF2-40B4-BE49-F238E27FC236}">
                  <a16:creationId xmlns:a16="http://schemas.microsoft.com/office/drawing/2014/main" id="{27D2AC26-80AA-724C-3423-990795F87350}"/>
                </a:ext>
              </a:extLst>
            </p:cNvPr>
            <p:cNvSpPr>
              <a:spLocks noChangeShapeType="1"/>
            </p:cNvSpPr>
            <p:nvPr/>
          </p:nvSpPr>
          <p:spPr bwMode="auto">
            <a:xfrm flipV="1">
              <a:off x="1517" y="2232"/>
              <a:ext cx="1" cy="1966"/>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46" name="Line 84">
              <a:extLst>
                <a:ext uri="{FF2B5EF4-FFF2-40B4-BE49-F238E27FC236}">
                  <a16:creationId xmlns:a16="http://schemas.microsoft.com/office/drawing/2014/main" id="{9FB02FF8-E48C-6730-EC1A-CF0DB85148FE}"/>
                </a:ext>
              </a:extLst>
            </p:cNvPr>
            <p:cNvSpPr>
              <a:spLocks noChangeShapeType="1"/>
            </p:cNvSpPr>
            <p:nvPr/>
          </p:nvSpPr>
          <p:spPr bwMode="auto">
            <a:xfrm flipV="1">
              <a:off x="1521" y="2232"/>
              <a:ext cx="1" cy="1966"/>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47" name="Line 85">
              <a:extLst>
                <a:ext uri="{FF2B5EF4-FFF2-40B4-BE49-F238E27FC236}">
                  <a16:creationId xmlns:a16="http://schemas.microsoft.com/office/drawing/2014/main" id="{BB519A08-9588-027D-922E-A1CB83FFE865}"/>
                </a:ext>
              </a:extLst>
            </p:cNvPr>
            <p:cNvSpPr>
              <a:spLocks noChangeShapeType="1"/>
            </p:cNvSpPr>
            <p:nvPr/>
          </p:nvSpPr>
          <p:spPr bwMode="auto">
            <a:xfrm flipV="1">
              <a:off x="1526" y="2232"/>
              <a:ext cx="1" cy="1966"/>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7748" name="Rectangle 86">
              <a:extLst>
                <a:ext uri="{FF2B5EF4-FFF2-40B4-BE49-F238E27FC236}">
                  <a16:creationId xmlns:a16="http://schemas.microsoft.com/office/drawing/2014/main" id="{3210DF84-8941-6DF2-C5DA-9EFA296C80A7}"/>
                </a:ext>
              </a:extLst>
            </p:cNvPr>
            <p:cNvSpPr>
              <a:spLocks noChangeArrowheads="1"/>
            </p:cNvSpPr>
            <p:nvPr/>
          </p:nvSpPr>
          <p:spPr bwMode="auto">
            <a:xfrm>
              <a:off x="1584" y="2226"/>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7749" name="Freeform 87">
              <a:extLst>
                <a:ext uri="{FF2B5EF4-FFF2-40B4-BE49-F238E27FC236}">
                  <a16:creationId xmlns:a16="http://schemas.microsoft.com/office/drawing/2014/main" id="{3325EA58-F43F-3455-DA1F-D3C297B5C48F}"/>
                </a:ext>
              </a:extLst>
            </p:cNvPr>
            <p:cNvSpPr>
              <a:spLocks/>
            </p:cNvSpPr>
            <p:nvPr/>
          </p:nvSpPr>
          <p:spPr bwMode="auto">
            <a:xfrm>
              <a:off x="1472" y="2235"/>
              <a:ext cx="99" cy="35"/>
            </a:xfrm>
            <a:custGeom>
              <a:avLst/>
              <a:gdLst>
                <a:gd name="T0" fmla="*/ 0 w 99"/>
                <a:gd name="T1" fmla="*/ 35 h 35"/>
                <a:gd name="T2" fmla="*/ 49 w 99"/>
                <a:gd name="T3" fmla="*/ 0 h 35"/>
                <a:gd name="T4" fmla="*/ 99 w 99"/>
                <a:gd name="T5" fmla="*/ 35 h 35"/>
                <a:gd name="T6" fmla="*/ 0 w 99"/>
                <a:gd name="T7" fmla="*/ 35 h 35"/>
                <a:gd name="T8" fmla="*/ 0 60000 65536"/>
                <a:gd name="T9" fmla="*/ 0 60000 65536"/>
                <a:gd name="T10" fmla="*/ 0 60000 65536"/>
                <a:gd name="T11" fmla="*/ 0 60000 65536"/>
                <a:gd name="T12" fmla="*/ 0 w 99"/>
                <a:gd name="T13" fmla="*/ 0 h 35"/>
                <a:gd name="T14" fmla="*/ 99 w 99"/>
                <a:gd name="T15" fmla="*/ 35 h 35"/>
              </a:gdLst>
              <a:ahLst/>
              <a:cxnLst>
                <a:cxn ang="T8">
                  <a:pos x="T0" y="T1"/>
                </a:cxn>
                <a:cxn ang="T9">
                  <a:pos x="T2" y="T3"/>
                </a:cxn>
                <a:cxn ang="T10">
                  <a:pos x="T4" y="T5"/>
                </a:cxn>
                <a:cxn ang="T11">
                  <a:pos x="T6" y="T7"/>
                </a:cxn>
              </a:cxnLst>
              <a:rect l="T12" t="T13" r="T14" b="T15"/>
              <a:pathLst>
                <a:path w="99" h="35">
                  <a:moveTo>
                    <a:pt x="0" y="35"/>
                  </a:moveTo>
                  <a:lnTo>
                    <a:pt x="49" y="0"/>
                  </a:lnTo>
                  <a:lnTo>
                    <a:pt x="99" y="35"/>
                  </a:lnTo>
                  <a:lnTo>
                    <a:pt x="0" y="35"/>
                  </a:lnTo>
                  <a:close/>
                </a:path>
              </a:pathLst>
            </a:custGeom>
            <a:solidFill>
              <a:srgbClr val="000000"/>
            </a:solidFill>
            <a:ln w="5">
              <a:solidFill>
                <a:srgbClr val="000000"/>
              </a:solidFill>
              <a:round/>
              <a:headEnd/>
              <a:tailEnd/>
            </a:ln>
          </p:spPr>
          <p:txBody>
            <a:bodyPr/>
            <a:lstStyle/>
            <a:p>
              <a:endParaRPr lang="en-US"/>
            </a:p>
          </p:txBody>
        </p:sp>
        <p:sp>
          <p:nvSpPr>
            <p:cNvPr id="27750" name="Rectangle 88">
              <a:extLst>
                <a:ext uri="{FF2B5EF4-FFF2-40B4-BE49-F238E27FC236}">
                  <a16:creationId xmlns:a16="http://schemas.microsoft.com/office/drawing/2014/main" id="{B86CAF31-E086-3041-E995-84415A78F952}"/>
                </a:ext>
              </a:extLst>
            </p:cNvPr>
            <p:cNvSpPr>
              <a:spLocks noChangeArrowheads="1"/>
            </p:cNvSpPr>
            <p:nvPr/>
          </p:nvSpPr>
          <p:spPr bwMode="auto">
            <a:xfrm>
              <a:off x="5" y="2232"/>
              <a:ext cx="5751" cy="1969"/>
            </a:xfrm>
            <a:prstGeom prst="rect">
              <a:avLst/>
            </a:prstGeom>
            <a:noFill/>
            <a:ln w="9">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7751" name="Rectangle 89">
              <a:extLst>
                <a:ext uri="{FF2B5EF4-FFF2-40B4-BE49-F238E27FC236}">
                  <a16:creationId xmlns:a16="http://schemas.microsoft.com/office/drawing/2014/main" id="{35C0B829-22E9-DF93-64D2-A123444A3FCE}"/>
                </a:ext>
              </a:extLst>
            </p:cNvPr>
            <p:cNvSpPr>
              <a:spLocks noChangeArrowheads="1"/>
            </p:cNvSpPr>
            <p:nvPr/>
          </p:nvSpPr>
          <p:spPr bwMode="auto">
            <a:xfrm>
              <a:off x="1539" y="2592"/>
              <a:ext cx="4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27752" name="Line 90">
              <a:extLst>
                <a:ext uri="{FF2B5EF4-FFF2-40B4-BE49-F238E27FC236}">
                  <a16:creationId xmlns:a16="http://schemas.microsoft.com/office/drawing/2014/main" id="{0D7395C1-650B-59C7-8945-A18D22B4ECDD}"/>
                </a:ext>
              </a:extLst>
            </p:cNvPr>
            <p:cNvSpPr>
              <a:spLocks noChangeShapeType="1"/>
            </p:cNvSpPr>
            <p:nvPr/>
          </p:nvSpPr>
          <p:spPr bwMode="auto">
            <a:xfrm>
              <a:off x="3101" y="2538"/>
              <a:ext cx="1" cy="54"/>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53" name="Rectangle 91">
              <a:extLst>
                <a:ext uri="{FF2B5EF4-FFF2-40B4-BE49-F238E27FC236}">
                  <a16:creationId xmlns:a16="http://schemas.microsoft.com/office/drawing/2014/main" id="{5E9A126A-F39E-420C-25B9-95987782F045}"/>
                </a:ext>
              </a:extLst>
            </p:cNvPr>
            <p:cNvSpPr>
              <a:spLocks noChangeArrowheads="1"/>
            </p:cNvSpPr>
            <p:nvPr/>
          </p:nvSpPr>
          <p:spPr bwMode="auto">
            <a:xfrm>
              <a:off x="3105" y="2592"/>
              <a:ext cx="62"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400">
                  <a:solidFill>
                    <a:srgbClr val="FF0000"/>
                  </a:solidFill>
                  <a:latin typeface="Symbol" panose="05050102010706020507" pitchFamily="18" charset="2"/>
                </a:rPr>
                <a:t>p</a:t>
              </a:r>
              <a:endParaRPr lang="en-US" altLang="en-US" sz="1400">
                <a:solidFill>
                  <a:srgbClr val="FF0000"/>
                </a:solidFill>
                <a:latin typeface="Arial" panose="020B0604020202020204" pitchFamily="34" charset="0"/>
              </a:endParaRPr>
            </a:p>
          </p:txBody>
        </p:sp>
        <p:sp>
          <p:nvSpPr>
            <p:cNvPr id="27754" name="Line 92">
              <a:extLst>
                <a:ext uri="{FF2B5EF4-FFF2-40B4-BE49-F238E27FC236}">
                  <a16:creationId xmlns:a16="http://schemas.microsoft.com/office/drawing/2014/main" id="{7EB43493-9370-9583-1E99-C5F8FEDAB9DB}"/>
                </a:ext>
              </a:extLst>
            </p:cNvPr>
            <p:cNvSpPr>
              <a:spLocks noChangeShapeType="1"/>
            </p:cNvSpPr>
            <p:nvPr/>
          </p:nvSpPr>
          <p:spPr bwMode="auto">
            <a:xfrm>
              <a:off x="4685" y="2538"/>
              <a:ext cx="1" cy="54"/>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55" name="Rectangle 93">
              <a:extLst>
                <a:ext uri="{FF2B5EF4-FFF2-40B4-BE49-F238E27FC236}">
                  <a16:creationId xmlns:a16="http://schemas.microsoft.com/office/drawing/2014/main" id="{6766A0E6-0A04-9A3C-467A-62DDA841EF40}"/>
                </a:ext>
              </a:extLst>
            </p:cNvPr>
            <p:cNvSpPr>
              <a:spLocks noChangeArrowheads="1"/>
            </p:cNvSpPr>
            <p:nvPr/>
          </p:nvSpPr>
          <p:spPr bwMode="auto">
            <a:xfrm>
              <a:off x="4635" y="2592"/>
              <a:ext cx="118"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400">
                  <a:solidFill>
                    <a:srgbClr val="FF0000"/>
                  </a:solidFill>
                  <a:latin typeface="Symbol" panose="05050102010706020507" pitchFamily="18" charset="2"/>
                </a:rPr>
                <a:t>2p</a:t>
              </a:r>
              <a:endParaRPr lang="en-US" altLang="en-US" sz="1400">
                <a:solidFill>
                  <a:srgbClr val="FF0000"/>
                </a:solidFill>
                <a:latin typeface="Arial" panose="020B0604020202020204" pitchFamily="34" charset="0"/>
              </a:endParaRPr>
            </a:p>
          </p:txBody>
        </p:sp>
        <p:sp>
          <p:nvSpPr>
            <p:cNvPr id="27756" name="Rectangle 94">
              <a:extLst>
                <a:ext uri="{FF2B5EF4-FFF2-40B4-BE49-F238E27FC236}">
                  <a16:creationId xmlns:a16="http://schemas.microsoft.com/office/drawing/2014/main" id="{5FE082CD-C949-A888-AAB4-8901E9CD7318}"/>
                </a:ext>
              </a:extLst>
            </p:cNvPr>
            <p:cNvSpPr>
              <a:spLocks noChangeArrowheads="1"/>
            </p:cNvSpPr>
            <p:nvPr/>
          </p:nvSpPr>
          <p:spPr bwMode="auto">
            <a:xfrm>
              <a:off x="1355" y="3882"/>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27757" name="Line 95">
              <a:extLst>
                <a:ext uri="{FF2B5EF4-FFF2-40B4-BE49-F238E27FC236}">
                  <a16:creationId xmlns:a16="http://schemas.microsoft.com/office/drawing/2014/main" id="{E3DE9FD7-AB34-7220-B4C5-2E5852093C7B}"/>
                </a:ext>
              </a:extLst>
            </p:cNvPr>
            <p:cNvSpPr>
              <a:spLocks noChangeShapeType="1"/>
            </p:cNvSpPr>
            <p:nvPr/>
          </p:nvSpPr>
          <p:spPr bwMode="auto">
            <a:xfrm>
              <a:off x="1485" y="3924"/>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58" name="Rectangle 96">
              <a:extLst>
                <a:ext uri="{FF2B5EF4-FFF2-40B4-BE49-F238E27FC236}">
                  <a16:creationId xmlns:a16="http://schemas.microsoft.com/office/drawing/2014/main" id="{1DA95B9A-D72E-0375-9AE2-AEFD80CDAD8D}"/>
                </a:ext>
              </a:extLst>
            </p:cNvPr>
            <p:cNvSpPr>
              <a:spLocks noChangeArrowheads="1"/>
            </p:cNvSpPr>
            <p:nvPr/>
          </p:nvSpPr>
          <p:spPr bwMode="auto">
            <a:xfrm>
              <a:off x="1355" y="3612"/>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7759" name="Line 97">
              <a:extLst>
                <a:ext uri="{FF2B5EF4-FFF2-40B4-BE49-F238E27FC236}">
                  <a16:creationId xmlns:a16="http://schemas.microsoft.com/office/drawing/2014/main" id="{1884B304-CEED-C417-A155-8739630A12A8}"/>
                </a:ext>
              </a:extLst>
            </p:cNvPr>
            <p:cNvSpPr>
              <a:spLocks noChangeShapeType="1"/>
            </p:cNvSpPr>
            <p:nvPr/>
          </p:nvSpPr>
          <p:spPr bwMode="auto">
            <a:xfrm>
              <a:off x="1485" y="3653"/>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60" name="Rectangle 98">
              <a:extLst>
                <a:ext uri="{FF2B5EF4-FFF2-40B4-BE49-F238E27FC236}">
                  <a16:creationId xmlns:a16="http://schemas.microsoft.com/office/drawing/2014/main" id="{2E4478EC-E664-BF38-C2E3-D006577088EE}"/>
                </a:ext>
              </a:extLst>
            </p:cNvPr>
            <p:cNvSpPr>
              <a:spLocks noChangeArrowheads="1"/>
            </p:cNvSpPr>
            <p:nvPr/>
          </p:nvSpPr>
          <p:spPr bwMode="auto">
            <a:xfrm>
              <a:off x="1355" y="3338"/>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7761" name="Line 99">
              <a:extLst>
                <a:ext uri="{FF2B5EF4-FFF2-40B4-BE49-F238E27FC236}">
                  <a16:creationId xmlns:a16="http://schemas.microsoft.com/office/drawing/2014/main" id="{B2AAC94D-F7A2-F757-BA3C-494D37B9C15D}"/>
                </a:ext>
              </a:extLst>
            </p:cNvPr>
            <p:cNvSpPr>
              <a:spLocks noChangeShapeType="1"/>
            </p:cNvSpPr>
            <p:nvPr/>
          </p:nvSpPr>
          <p:spPr bwMode="auto">
            <a:xfrm>
              <a:off x="1485" y="3379"/>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62" name="Rectangle 100">
              <a:extLst>
                <a:ext uri="{FF2B5EF4-FFF2-40B4-BE49-F238E27FC236}">
                  <a16:creationId xmlns:a16="http://schemas.microsoft.com/office/drawing/2014/main" id="{A205F255-53DA-5406-5F9A-56838C54C70F}"/>
                </a:ext>
              </a:extLst>
            </p:cNvPr>
            <p:cNvSpPr>
              <a:spLocks noChangeArrowheads="1"/>
            </p:cNvSpPr>
            <p:nvPr/>
          </p:nvSpPr>
          <p:spPr bwMode="auto">
            <a:xfrm>
              <a:off x="1355" y="3067"/>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7763" name="Line 101">
              <a:extLst>
                <a:ext uri="{FF2B5EF4-FFF2-40B4-BE49-F238E27FC236}">
                  <a16:creationId xmlns:a16="http://schemas.microsoft.com/office/drawing/2014/main" id="{EF61ADEA-5BCF-68FF-84BD-EA30D7014C3E}"/>
                </a:ext>
              </a:extLst>
            </p:cNvPr>
            <p:cNvSpPr>
              <a:spLocks noChangeShapeType="1"/>
            </p:cNvSpPr>
            <p:nvPr/>
          </p:nvSpPr>
          <p:spPr bwMode="auto">
            <a:xfrm>
              <a:off x="1485" y="3108"/>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64" name="Rectangle 102">
              <a:extLst>
                <a:ext uri="{FF2B5EF4-FFF2-40B4-BE49-F238E27FC236}">
                  <a16:creationId xmlns:a16="http://schemas.microsoft.com/office/drawing/2014/main" id="{9C88C51D-182C-A908-8349-FA6E8674E273}"/>
                </a:ext>
              </a:extLst>
            </p:cNvPr>
            <p:cNvSpPr>
              <a:spLocks noChangeArrowheads="1"/>
            </p:cNvSpPr>
            <p:nvPr/>
          </p:nvSpPr>
          <p:spPr bwMode="auto">
            <a:xfrm>
              <a:off x="1355" y="2793"/>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7765" name="Line 103">
              <a:extLst>
                <a:ext uri="{FF2B5EF4-FFF2-40B4-BE49-F238E27FC236}">
                  <a16:creationId xmlns:a16="http://schemas.microsoft.com/office/drawing/2014/main" id="{C3E9E1A6-DA5E-AC86-BDCC-8567FF361A3C}"/>
                </a:ext>
              </a:extLst>
            </p:cNvPr>
            <p:cNvSpPr>
              <a:spLocks noChangeShapeType="1"/>
            </p:cNvSpPr>
            <p:nvPr/>
          </p:nvSpPr>
          <p:spPr bwMode="auto">
            <a:xfrm>
              <a:off x="1485" y="2834"/>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66" name="Rectangle 104">
              <a:extLst>
                <a:ext uri="{FF2B5EF4-FFF2-40B4-BE49-F238E27FC236}">
                  <a16:creationId xmlns:a16="http://schemas.microsoft.com/office/drawing/2014/main" id="{D5CDA889-C4F2-938D-B8C0-E65C1A1B17AF}"/>
                </a:ext>
              </a:extLst>
            </p:cNvPr>
            <p:cNvSpPr>
              <a:spLocks noChangeArrowheads="1"/>
            </p:cNvSpPr>
            <p:nvPr/>
          </p:nvSpPr>
          <p:spPr bwMode="auto">
            <a:xfrm>
              <a:off x="1418" y="2248"/>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7767" name="Line 105">
              <a:extLst>
                <a:ext uri="{FF2B5EF4-FFF2-40B4-BE49-F238E27FC236}">
                  <a16:creationId xmlns:a16="http://schemas.microsoft.com/office/drawing/2014/main" id="{FFB3FE90-3A85-4FF6-F83E-68356235EF17}"/>
                </a:ext>
              </a:extLst>
            </p:cNvPr>
            <p:cNvSpPr>
              <a:spLocks noChangeShapeType="1"/>
            </p:cNvSpPr>
            <p:nvPr/>
          </p:nvSpPr>
          <p:spPr bwMode="auto">
            <a:xfrm>
              <a:off x="1485" y="2290"/>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68" name="Rectangle 107">
              <a:extLst>
                <a:ext uri="{FF2B5EF4-FFF2-40B4-BE49-F238E27FC236}">
                  <a16:creationId xmlns:a16="http://schemas.microsoft.com/office/drawing/2014/main" id="{06C03400-8CE2-7C7E-B773-74431BDF540B}"/>
                </a:ext>
              </a:extLst>
            </p:cNvPr>
            <p:cNvSpPr>
              <a:spLocks noChangeArrowheads="1"/>
            </p:cNvSpPr>
            <p:nvPr/>
          </p:nvSpPr>
          <p:spPr bwMode="auto">
            <a:xfrm>
              <a:off x="5" y="2232"/>
              <a:ext cx="5751" cy="1969"/>
            </a:xfrm>
            <a:prstGeom prst="rect">
              <a:avLst/>
            </a:prstGeom>
            <a:noFill/>
            <a:ln w="9">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27651" name="Content Placeholder 2">
            <a:extLst>
              <a:ext uri="{FF2B5EF4-FFF2-40B4-BE49-F238E27FC236}">
                <a16:creationId xmlns:a16="http://schemas.microsoft.com/office/drawing/2014/main" id="{00DA7382-C74F-C358-C8FA-0CC9C6A03334}"/>
              </a:ext>
            </a:extLst>
          </p:cNvPr>
          <p:cNvSpPr>
            <a:spLocks noGrp="1"/>
          </p:cNvSpPr>
          <p:nvPr>
            <p:ph sz="quarter" idx="1"/>
          </p:nvPr>
        </p:nvSpPr>
        <p:spPr>
          <a:xfrm>
            <a:off x="1838325" y="368300"/>
            <a:ext cx="7764463" cy="477838"/>
          </a:xfrm>
        </p:spPr>
        <p:txBody>
          <a:bodyPr/>
          <a:lstStyle/>
          <a:p>
            <a:pPr>
              <a:buFont typeface="Wingdings" panose="05000000000000000000" pitchFamily="2" charset="2"/>
              <a:buNone/>
            </a:pPr>
            <a:r>
              <a:rPr lang="en-CA" altLang="en-US"/>
              <a:t>Practice: Graph the 3 cycles of the following function:</a:t>
            </a:r>
          </a:p>
        </p:txBody>
      </p:sp>
      <p:sp>
        <p:nvSpPr>
          <p:cNvPr id="133" name="Freeform 130">
            <a:extLst>
              <a:ext uri="{FF2B5EF4-FFF2-40B4-BE49-F238E27FC236}">
                <a16:creationId xmlns:a16="http://schemas.microsoft.com/office/drawing/2014/main" id="{8EA2AEDF-24E8-79DF-D937-A9279536BEE6}"/>
              </a:ext>
            </a:extLst>
          </p:cNvPr>
          <p:cNvSpPr>
            <a:spLocks/>
          </p:cNvSpPr>
          <p:nvPr/>
        </p:nvSpPr>
        <p:spPr bwMode="auto">
          <a:xfrm flipV="1">
            <a:off x="5608638" y="4381500"/>
            <a:ext cx="2541587" cy="1733550"/>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27780" name="Object 200">
            <a:extLst>
              <a:ext uri="{FF2B5EF4-FFF2-40B4-BE49-F238E27FC236}">
                <a16:creationId xmlns:a16="http://schemas.microsoft.com/office/drawing/2014/main" id="{079D18B2-36FA-B0B0-A6D1-D7B9F2B1EAEA}"/>
              </a:ext>
            </a:extLst>
          </p:cNvPr>
          <p:cNvGraphicFramePr>
            <a:graphicFrameLocks noChangeAspect="1"/>
          </p:cNvGraphicFramePr>
          <p:nvPr/>
        </p:nvGraphicFramePr>
        <p:xfrm>
          <a:off x="1809750" y="909638"/>
          <a:ext cx="2633663" cy="754062"/>
        </p:xfrm>
        <a:graphic>
          <a:graphicData uri="http://schemas.openxmlformats.org/presentationml/2006/ole">
            <mc:AlternateContent xmlns:mc="http://schemas.openxmlformats.org/markup-compatibility/2006">
              <mc:Choice xmlns:v="urn:schemas-microsoft-com:vml" Requires="v">
                <p:oleObj name="Equation" r:id="rId4" imgW="1638300" imgH="469900" progId="Equation.DSMT4">
                  <p:embed/>
                </p:oleObj>
              </mc:Choice>
              <mc:Fallback>
                <p:oleObj name="Equation" r:id="rId4" imgW="1638300" imgH="469900" progId="Equation.DSMT4">
                  <p:embed/>
                  <p:pic>
                    <p:nvPicPr>
                      <p:cNvPr id="27780" name="Object 200">
                        <a:extLst>
                          <a:ext uri="{FF2B5EF4-FFF2-40B4-BE49-F238E27FC236}">
                            <a16:creationId xmlns:a16="http://schemas.microsoft.com/office/drawing/2014/main" id="{079D18B2-36FA-B0B0-A6D1-D7B9F2B1EAE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9750" y="909638"/>
                        <a:ext cx="2633663" cy="754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35" name="Straight Connector 134">
            <a:extLst>
              <a:ext uri="{FF2B5EF4-FFF2-40B4-BE49-F238E27FC236}">
                <a16:creationId xmlns:a16="http://schemas.microsoft.com/office/drawing/2014/main" id="{13E4BCD7-1B1F-421B-BE2A-95C9CC2B4C72}"/>
              </a:ext>
            </a:extLst>
          </p:cNvPr>
          <p:cNvCxnSpPr/>
          <p:nvPr/>
        </p:nvCxnSpPr>
        <p:spPr>
          <a:xfrm>
            <a:off x="1524000" y="3954463"/>
            <a:ext cx="9144000" cy="1587"/>
          </a:xfrm>
          <a:prstGeom prst="line">
            <a:avLst/>
          </a:prstGeom>
          <a:ln w="31750">
            <a:solidFill>
              <a:srgbClr val="FF0000"/>
            </a:solidFill>
            <a:prstDash val="dash"/>
            <a:tailEnd type="stealth"/>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87734565-0518-45CA-8DFC-E0F89AF89F43}"/>
              </a:ext>
            </a:extLst>
          </p:cNvPr>
          <p:cNvCxnSpPr/>
          <p:nvPr/>
        </p:nvCxnSpPr>
        <p:spPr>
          <a:xfrm>
            <a:off x="1524000" y="5256213"/>
            <a:ext cx="9144000" cy="1587"/>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4669DEFF-0ACA-48C9-906C-5E094374A6AB}"/>
              </a:ext>
            </a:extLst>
          </p:cNvPr>
          <p:cNvCxnSpPr/>
          <p:nvPr/>
        </p:nvCxnSpPr>
        <p:spPr>
          <a:xfrm>
            <a:off x="1524000" y="5249863"/>
            <a:ext cx="9144000" cy="1587"/>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38" name="Object 2">
            <a:extLst>
              <a:ext uri="{FF2B5EF4-FFF2-40B4-BE49-F238E27FC236}">
                <a16:creationId xmlns:a16="http://schemas.microsoft.com/office/drawing/2014/main" id="{BCE7CFBA-020F-0A8C-DC54-FFB5B0BF6F2B}"/>
              </a:ext>
            </a:extLst>
          </p:cNvPr>
          <p:cNvGraphicFramePr>
            <a:graphicFrameLocks noChangeAspect="1"/>
          </p:cNvGraphicFramePr>
          <p:nvPr/>
        </p:nvGraphicFramePr>
        <p:xfrm>
          <a:off x="9529763" y="5013325"/>
          <a:ext cx="898525" cy="381000"/>
        </p:xfrm>
        <a:graphic>
          <a:graphicData uri="http://schemas.openxmlformats.org/presentationml/2006/ole">
            <mc:AlternateContent xmlns:mc="http://schemas.openxmlformats.org/markup-compatibility/2006">
              <mc:Choice xmlns:v="urn:schemas-microsoft-com:vml" Requires="v">
                <p:oleObj name="Equation" r:id="rId6" imgW="482391" imgH="203112" progId="Equation.DSMT4">
                  <p:embed/>
                </p:oleObj>
              </mc:Choice>
              <mc:Fallback>
                <p:oleObj name="Equation" r:id="rId6" imgW="482391" imgH="203112" progId="Equation.DSMT4">
                  <p:embed/>
                  <p:pic>
                    <p:nvPicPr>
                      <p:cNvPr id="138" name="Object 2">
                        <a:extLst>
                          <a:ext uri="{FF2B5EF4-FFF2-40B4-BE49-F238E27FC236}">
                            <a16:creationId xmlns:a16="http://schemas.microsoft.com/office/drawing/2014/main" id="{BCE7CFBA-020F-0A8C-DC54-FFB5B0BF6F2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9763" y="5013325"/>
                        <a:ext cx="898525" cy="381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 name="Object 4">
            <a:extLst>
              <a:ext uri="{FF2B5EF4-FFF2-40B4-BE49-F238E27FC236}">
                <a16:creationId xmlns:a16="http://schemas.microsoft.com/office/drawing/2014/main" id="{E116B9D8-C22B-2673-8D8F-6281BCEEE46A}"/>
              </a:ext>
            </a:extLst>
          </p:cNvPr>
          <p:cNvGraphicFramePr>
            <a:graphicFrameLocks noChangeAspect="1"/>
          </p:cNvGraphicFramePr>
          <p:nvPr/>
        </p:nvGraphicFramePr>
        <p:xfrm>
          <a:off x="9544050" y="4135438"/>
          <a:ext cx="873125" cy="381000"/>
        </p:xfrm>
        <a:graphic>
          <a:graphicData uri="http://schemas.openxmlformats.org/presentationml/2006/ole">
            <mc:AlternateContent xmlns:mc="http://schemas.openxmlformats.org/markup-compatibility/2006">
              <mc:Choice xmlns:v="urn:schemas-microsoft-com:vml" Requires="v">
                <p:oleObj name="Equation" r:id="rId8" imgW="469696" imgH="203112" progId="Equation.DSMT4">
                  <p:embed/>
                </p:oleObj>
              </mc:Choice>
              <mc:Fallback>
                <p:oleObj name="Equation" r:id="rId8" imgW="469696" imgH="203112" progId="Equation.DSMT4">
                  <p:embed/>
                  <p:pic>
                    <p:nvPicPr>
                      <p:cNvPr id="139" name="Object 4">
                        <a:extLst>
                          <a:ext uri="{FF2B5EF4-FFF2-40B4-BE49-F238E27FC236}">
                            <a16:creationId xmlns:a16="http://schemas.microsoft.com/office/drawing/2014/main" id="{E116B9D8-C22B-2673-8D8F-6281BCEEE46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544050" y="4135438"/>
                        <a:ext cx="873125" cy="381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0" name="Object 5">
            <a:extLst>
              <a:ext uri="{FF2B5EF4-FFF2-40B4-BE49-F238E27FC236}">
                <a16:creationId xmlns:a16="http://schemas.microsoft.com/office/drawing/2014/main" id="{A606BFB8-0ECD-80F2-75D2-1F0A3DE214C4}"/>
              </a:ext>
            </a:extLst>
          </p:cNvPr>
          <p:cNvGraphicFramePr>
            <a:graphicFrameLocks noChangeAspect="1"/>
          </p:cNvGraphicFramePr>
          <p:nvPr/>
        </p:nvGraphicFramePr>
        <p:xfrm>
          <a:off x="9602788" y="5954713"/>
          <a:ext cx="898525" cy="381000"/>
        </p:xfrm>
        <a:graphic>
          <a:graphicData uri="http://schemas.openxmlformats.org/presentationml/2006/ole">
            <mc:AlternateContent xmlns:mc="http://schemas.openxmlformats.org/markup-compatibility/2006">
              <mc:Choice xmlns:v="urn:schemas-microsoft-com:vml" Requires="v">
                <p:oleObj name="Equation" r:id="rId10" imgW="482391" imgH="203112" progId="Equation.DSMT4">
                  <p:embed/>
                </p:oleObj>
              </mc:Choice>
              <mc:Fallback>
                <p:oleObj name="Equation" r:id="rId10" imgW="482391" imgH="203112" progId="Equation.DSMT4">
                  <p:embed/>
                  <p:pic>
                    <p:nvPicPr>
                      <p:cNvPr id="140" name="Object 5">
                        <a:extLst>
                          <a:ext uri="{FF2B5EF4-FFF2-40B4-BE49-F238E27FC236}">
                            <a16:creationId xmlns:a16="http://schemas.microsoft.com/office/drawing/2014/main" id="{A606BFB8-0ECD-80F2-75D2-1F0A3DE214C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602788" y="5954713"/>
                        <a:ext cx="898525" cy="381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1" name="Object 6">
            <a:extLst>
              <a:ext uri="{FF2B5EF4-FFF2-40B4-BE49-F238E27FC236}">
                <a16:creationId xmlns:a16="http://schemas.microsoft.com/office/drawing/2014/main" id="{A89CF5AA-3674-742F-F60C-99F7AE30D45F}"/>
              </a:ext>
            </a:extLst>
          </p:cNvPr>
          <p:cNvGraphicFramePr>
            <a:graphicFrameLocks noChangeAspect="1"/>
          </p:cNvGraphicFramePr>
          <p:nvPr/>
        </p:nvGraphicFramePr>
        <p:xfrm>
          <a:off x="5018088" y="1000125"/>
          <a:ext cx="568325" cy="309563"/>
        </p:xfrm>
        <a:graphic>
          <a:graphicData uri="http://schemas.openxmlformats.org/presentationml/2006/ole">
            <mc:AlternateContent xmlns:mc="http://schemas.openxmlformats.org/markup-compatibility/2006">
              <mc:Choice xmlns:v="urn:schemas-microsoft-com:vml" Requires="v">
                <p:oleObj name="Equation" r:id="rId12" imgW="304536" imgH="164957" progId="Equation.DSMT4">
                  <p:embed/>
                </p:oleObj>
              </mc:Choice>
              <mc:Fallback>
                <p:oleObj name="Equation" r:id="rId12" imgW="304536" imgH="164957" progId="Equation.DSMT4">
                  <p:embed/>
                  <p:pic>
                    <p:nvPicPr>
                      <p:cNvPr id="141" name="Object 6">
                        <a:extLst>
                          <a:ext uri="{FF2B5EF4-FFF2-40B4-BE49-F238E27FC236}">
                            <a16:creationId xmlns:a16="http://schemas.microsoft.com/office/drawing/2014/main" id="{A89CF5AA-3674-742F-F60C-99F7AE30D45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18088" y="1000125"/>
                        <a:ext cx="568325" cy="30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2" name="Object 7">
            <a:extLst>
              <a:ext uri="{FF2B5EF4-FFF2-40B4-BE49-F238E27FC236}">
                <a16:creationId xmlns:a16="http://schemas.microsoft.com/office/drawing/2014/main" id="{4367A565-89F2-3443-6BB9-1F29B9405B12}"/>
              </a:ext>
            </a:extLst>
          </p:cNvPr>
          <p:cNvGraphicFramePr>
            <a:graphicFrameLocks noChangeAspect="1"/>
          </p:cNvGraphicFramePr>
          <p:nvPr/>
        </p:nvGraphicFramePr>
        <p:xfrm>
          <a:off x="5051425" y="1465263"/>
          <a:ext cx="544513" cy="309562"/>
        </p:xfrm>
        <a:graphic>
          <a:graphicData uri="http://schemas.openxmlformats.org/presentationml/2006/ole">
            <mc:AlternateContent xmlns:mc="http://schemas.openxmlformats.org/markup-compatibility/2006">
              <mc:Choice xmlns:v="urn:schemas-microsoft-com:vml" Requires="v">
                <p:oleObj name="Equation" r:id="rId14" imgW="291847" imgH="164957" progId="Equation.DSMT4">
                  <p:embed/>
                </p:oleObj>
              </mc:Choice>
              <mc:Fallback>
                <p:oleObj name="Equation" r:id="rId14" imgW="291847" imgH="164957" progId="Equation.DSMT4">
                  <p:embed/>
                  <p:pic>
                    <p:nvPicPr>
                      <p:cNvPr id="142" name="Object 7">
                        <a:extLst>
                          <a:ext uri="{FF2B5EF4-FFF2-40B4-BE49-F238E27FC236}">
                            <a16:creationId xmlns:a16="http://schemas.microsoft.com/office/drawing/2014/main" id="{4367A565-89F2-3443-6BB9-1F29B9405B1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51425" y="1465263"/>
                        <a:ext cx="544513"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 name="Object 8">
            <a:extLst>
              <a:ext uri="{FF2B5EF4-FFF2-40B4-BE49-F238E27FC236}">
                <a16:creationId xmlns:a16="http://schemas.microsoft.com/office/drawing/2014/main" id="{A8AB1092-562F-3991-561C-F22353CFBB85}"/>
              </a:ext>
            </a:extLst>
          </p:cNvPr>
          <p:cNvGraphicFramePr>
            <a:graphicFrameLocks noChangeAspect="1"/>
          </p:cNvGraphicFramePr>
          <p:nvPr/>
        </p:nvGraphicFramePr>
        <p:xfrm>
          <a:off x="5040313" y="1962150"/>
          <a:ext cx="544512" cy="333375"/>
        </p:xfrm>
        <a:graphic>
          <a:graphicData uri="http://schemas.openxmlformats.org/presentationml/2006/ole">
            <mc:AlternateContent xmlns:mc="http://schemas.openxmlformats.org/markup-compatibility/2006">
              <mc:Choice xmlns:v="urn:schemas-microsoft-com:vml" Requires="v">
                <p:oleObj name="Equation" r:id="rId16" imgW="291847" imgH="177646" progId="Equation.DSMT4">
                  <p:embed/>
                </p:oleObj>
              </mc:Choice>
              <mc:Fallback>
                <p:oleObj name="Equation" r:id="rId16" imgW="291847" imgH="177646" progId="Equation.DSMT4">
                  <p:embed/>
                  <p:pic>
                    <p:nvPicPr>
                      <p:cNvPr id="143" name="Object 8">
                        <a:extLst>
                          <a:ext uri="{FF2B5EF4-FFF2-40B4-BE49-F238E27FC236}">
                            <a16:creationId xmlns:a16="http://schemas.microsoft.com/office/drawing/2014/main" id="{A8AB1092-562F-3991-561C-F22353CFBB85}"/>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40313" y="1962150"/>
                        <a:ext cx="5445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 name="Object 9">
            <a:extLst>
              <a:ext uri="{FF2B5EF4-FFF2-40B4-BE49-F238E27FC236}">
                <a16:creationId xmlns:a16="http://schemas.microsoft.com/office/drawing/2014/main" id="{AD2087F6-7081-8531-A05A-2809976F83E7}"/>
              </a:ext>
            </a:extLst>
          </p:cNvPr>
          <p:cNvGraphicFramePr>
            <a:graphicFrameLocks noChangeAspect="1"/>
          </p:cNvGraphicFramePr>
          <p:nvPr/>
        </p:nvGraphicFramePr>
        <p:xfrm>
          <a:off x="5043488" y="2614613"/>
          <a:ext cx="544512" cy="309562"/>
        </p:xfrm>
        <a:graphic>
          <a:graphicData uri="http://schemas.openxmlformats.org/presentationml/2006/ole">
            <mc:AlternateContent xmlns:mc="http://schemas.openxmlformats.org/markup-compatibility/2006">
              <mc:Choice xmlns:v="urn:schemas-microsoft-com:vml" Requires="v">
                <p:oleObj name="Equation" r:id="rId18" imgW="291847" imgH="164957" progId="Equation.DSMT4">
                  <p:embed/>
                </p:oleObj>
              </mc:Choice>
              <mc:Fallback>
                <p:oleObj name="Equation" r:id="rId18" imgW="291847" imgH="164957" progId="Equation.DSMT4">
                  <p:embed/>
                  <p:pic>
                    <p:nvPicPr>
                      <p:cNvPr id="144" name="Object 9">
                        <a:extLst>
                          <a:ext uri="{FF2B5EF4-FFF2-40B4-BE49-F238E27FC236}">
                            <a16:creationId xmlns:a16="http://schemas.microsoft.com/office/drawing/2014/main" id="{AD2087F6-7081-8531-A05A-2809976F83E7}"/>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43488" y="2614613"/>
                        <a:ext cx="544512"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10">
            <a:extLst>
              <a:ext uri="{FF2B5EF4-FFF2-40B4-BE49-F238E27FC236}">
                <a16:creationId xmlns:a16="http://schemas.microsoft.com/office/drawing/2014/main" id="{6615C4FE-CBFB-6C83-E237-F8BF21FD406A}"/>
              </a:ext>
            </a:extLst>
          </p:cNvPr>
          <p:cNvGraphicFramePr>
            <a:graphicFrameLocks noChangeAspect="1"/>
          </p:cNvGraphicFramePr>
          <p:nvPr/>
        </p:nvGraphicFramePr>
        <p:xfrm>
          <a:off x="5673725" y="996950"/>
          <a:ext cx="400050" cy="333375"/>
        </p:xfrm>
        <a:graphic>
          <a:graphicData uri="http://schemas.openxmlformats.org/presentationml/2006/ole">
            <mc:AlternateContent xmlns:mc="http://schemas.openxmlformats.org/markup-compatibility/2006">
              <mc:Choice xmlns:v="urn:schemas-microsoft-com:vml" Requires="v">
                <p:oleObj name="Equation" r:id="rId20" imgW="215619" imgH="177569" progId="Equation.DSMT4">
                  <p:embed/>
                </p:oleObj>
              </mc:Choice>
              <mc:Fallback>
                <p:oleObj name="Equation" r:id="rId20" imgW="215619" imgH="177569" progId="Equation.DSMT4">
                  <p:embed/>
                  <p:pic>
                    <p:nvPicPr>
                      <p:cNvPr id="145" name="Object 10">
                        <a:extLst>
                          <a:ext uri="{FF2B5EF4-FFF2-40B4-BE49-F238E27FC236}">
                            <a16:creationId xmlns:a16="http://schemas.microsoft.com/office/drawing/2014/main" id="{6615C4FE-CBFB-6C83-E237-F8BF21FD406A}"/>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73725" y="996950"/>
                        <a:ext cx="40005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11">
            <a:extLst>
              <a:ext uri="{FF2B5EF4-FFF2-40B4-BE49-F238E27FC236}">
                <a16:creationId xmlns:a16="http://schemas.microsoft.com/office/drawing/2014/main" id="{1A4F5F73-FA44-951B-C8A4-FED6A6E9D81E}"/>
              </a:ext>
            </a:extLst>
          </p:cNvPr>
          <p:cNvGraphicFramePr>
            <a:graphicFrameLocks noChangeAspect="1"/>
          </p:cNvGraphicFramePr>
          <p:nvPr/>
        </p:nvGraphicFramePr>
        <p:xfrm>
          <a:off x="5765800" y="1465263"/>
          <a:ext cx="236538" cy="309562"/>
        </p:xfrm>
        <a:graphic>
          <a:graphicData uri="http://schemas.openxmlformats.org/presentationml/2006/ole">
            <mc:AlternateContent xmlns:mc="http://schemas.openxmlformats.org/markup-compatibility/2006">
              <mc:Choice xmlns:v="urn:schemas-microsoft-com:vml" Requires="v">
                <p:oleObj name="Equation" r:id="rId22" imgW="126780" imgH="164814" progId="Equation.DSMT4">
                  <p:embed/>
                </p:oleObj>
              </mc:Choice>
              <mc:Fallback>
                <p:oleObj name="Equation" r:id="rId22" imgW="126780" imgH="164814" progId="Equation.DSMT4">
                  <p:embed/>
                  <p:pic>
                    <p:nvPicPr>
                      <p:cNvPr id="146" name="Object 11">
                        <a:extLst>
                          <a:ext uri="{FF2B5EF4-FFF2-40B4-BE49-F238E27FC236}">
                            <a16:creationId xmlns:a16="http://schemas.microsoft.com/office/drawing/2014/main" id="{1A4F5F73-FA44-951B-C8A4-FED6A6E9D81E}"/>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65800" y="1465263"/>
                        <a:ext cx="236538"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12">
            <a:extLst>
              <a:ext uri="{FF2B5EF4-FFF2-40B4-BE49-F238E27FC236}">
                <a16:creationId xmlns:a16="http://schemas.microsoft.com/office/drawing/2014/main" id="{0E905334-3531-6FA2-FE18-3F7777ED66E4}"/>
              </a:ext>
            </a:extLst>
          </p:cNvPr>
          <p:cNvGraphicFramePr>
            <a:graphicFrameLocks noChangeAspect="1"/>
          </p:cNvGraphicFramePr>
          <p:nvPr/>
        </p:nvGraphicFramePr>
        <p:xfrm>
          <a:off x="5626100" y="1801813"/>
          <a:ext cx="1182688" cy="628650"/>
        </p:xfrm>
        <a:graphic>
          <a:graphicData uri="http://schemas.openxmlformats.org/presentationml/2006/ole">
            <mc:AlternateContent xmlns:mc="http://schemas.openxmlformats.org/markup-compatibility/2006">
              <mc:Choice xmlns:v="urn:schemas-microsoft-com:vml" Requires="v">
                <p:oleObj name="Equation" r:id="rId24" imgW="812447" imgH="431613" progId="Equation.DSMT4">
                  <p:embed/>
                </p:oleObj>
              </mc:Choice>
              <mc:Fallback>
                <p:oleObj name="Equation" r:id="rId24" imgW="812447" imgH="431613" progId="Equation.DSMT4">
                  <p:embed/>
                  <p:pic>
                    <p:nvPicPr>
                      <p:cNvPr id="147" name="Object 12">
                        <a:extLst>
                          <a:ext uri="{FF2B5EF4-FFF2-40B4-BE49-F238E27FC236}">
                            <a16:creationId xmlns:a16="http://schemas.microsoft.com/office/drawing/2014/main" id="{0E905334-3531-6FA2-FE18-3F7777ED66E4}"/>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626100" y="1801813"/>
                        <a:ext cx="1182688" cy="628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13">
            <a:extLst>
              <a:ext uri="{FF2B5EF4-FFF2-40B4-BE49-F238E27FC236}">
                <a16:creationId xmlns:a16="http://schemas.microsoft.com/office/drawing/2014/main" id="{1758CB97-BDD1-E83B-DB34-DADAD18A2155}"/>
              </a:ext>
            </a:extLst>
          </p:cNvPr>
          <p:cNvGraphicFramePr>
            <a:graphicFrameLocks noChangeAspect="1"/>
          </p:cNvGraphicFramePr>
          <p:nvPr/>
        </p:nvGraphicFramePr>
        <p:xfrm>
          <a:off x="5610225" y="2495550"/>
          <a:ext cx="385763" cy="639763"/>
        </p:xfrm>
        <a:graphic>
          <a:graphicData uri="http://schemas.openxmlformats.org/presentationml/2006/ole">
            <mc:AlternateContent xmlns:mc="http://schemas.openxmlformats.org/markup-compatibility/2006">
              <mc:Choice xmlns:v="urn:schemas-microsoft-com:vml" Requires="v">
                <p:oleObj name="Equation" r:id="rId26" imgW="266469" imgH="431425" progId="Equation.DSMT4">
                  <p:embed/>
                </p:oleObj>
              </mc:Choice>
              <mc:Fallback>
                <p:oleObj name="Equation" r:id="rId26" imgW="266469" imgH="431425" progId="Equation.DSMT4">
                  <p:embed/>
                  <p:pic>
                    <p:nvPicPr>
                      <p:cNvPr id="149" name="Object 13">
                        <a:extLst>
                          <a:ext uri="{FF2B5EF4-FFF2-40B4-BE49-F238E27FC236}">
                            <a16:creationId xmlns:a16="http://schemas.microsoft.com/office/drawing/2014/main" id="{1758CB97-BDD1-E83B-DB34-DADAD18A2155}"/>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610225" y="2495550"/>
                        <a:ext cx="385763"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14">
            <a:extLst>
              <a:ext uri="{FF2B5EF4-FFF2-40B4-BE49-F238E27FC236}">
                <a16:creationId xmlns:a16="http://schemas.microsoft.com/office/drawing/2014/main" id="{3049F32D-9645-8614-2DE4-EDA29933854C}"/>
              </a:ext>
            </a:extLst>
          </p:cNvPr>
          <p:cNvGraphicFramePr>
            <a:graphicFrameLocks noChangeAspect="1"/>
          </p:cNvGraphicFramePr>
          <p:nvPr/>
        </p:nvGraphicFramePr>
        <p:xfrm>
          <a:off x="6967538" y="919163"/>
          <a:ext cx="2370137" cy="809625"/>
        </p:xfrm>
        <a:graphic>
          <a:graphicData uri="http://schemas.openxmlformats.org/presentationml/2006/ole">
            <mc:AlternateContent xmlns:mc="http://schemas.openxmlformats.org/markup-compatibility/2006">
              <mc:Choice xmlns:v="urn:schemas-microsoft-com:vml" Requires="v">
                <p:oleObj name="Equation" r:id="rId28" imgW="1346200" imgH="457200" progId="Equation.DSMT4">
                  <p:embed/>
                </p:oleObj>
              </mc:Choice>
              <mc:Fallback>
                <p:oleObj name="Equation" r:id="rId28" imgW="1346200" imgH="457200" progId="Equation.DSMT4">
                  <p:embed/>
                  <p:pic>
                    <p:nvPicPr>
                      <p:cNvPr id="150" name="Object 14">
                        <a:extLst>
                          <a:ext uri="{FF2B5EF4-FFF2-40B4-BE49-F238E27FC236}">
                            <a16:creationId xmlns:a16="http://schemas.microsoft.com/office/drawing/2014/main" id="{3049F32D-9645-8614-2DE4-EDA29933854C}"/>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967538" y="919163"/>
                        <a:ext cx="2370137" cy="809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1" name="TextBox 150">
            <a:extLst>
              <a:ext uri="{FF2B5EF4-FFF2-40B4-BE49-F238E27FC236}">
                <a16:creationId xmlns:a16="http://schemas.microsoft.com/office/drawing/2014/main" id="{3663D0BD-9F6D-4174-BAC0-613753871EEF}"/>
              </a:ext>
            </a:extLst>
          </p:cNvPr>
          <p:cNvSpPr txBox="1"/>
          <p:nvPr/>
        </p:nvSpPr>
        <p:spPr>
          <a:xfrm>
            <a:off x="6881813" y="1704975"/>
            <a:ext cx="2486025" cy="708025"/>
          </a:xfrm>
          <a:prstGeom prst="rect">
            <a:avLst/>
          </a:prstGeom>
          <a:noFill/>
        </p:spPr>
        <p:txBody>
          <a:bodyPr wrap="none">
            <a:spAutoFit/>
          </a:bodyPr>
          <a:lstStyle/>
          <a:p>
            <a:pPr eaLnBrk="1" hangingPunct="1">
              <a:defRPr/>
            </a:pPr>
            <a:r>
              <a:rPr lang="en-CA" sz="2000" dirty="0">
                <a:solidFill>
                  <a:srgbClr val="FF0000"/>
                </a:solidFill>
                <a:latin typeface="+mj-lt"/>
              </a:rPr>
              <a:t>Repeat the cycle to </a:t>
            </a:r>
            <a:br>
              <a:rPr lang="en-CA" sz="2000" dirty="0">
                <a:solidFill>
                  <a:srgbClr val="FF0000"/>
                </a:solidFill>
                <a:latin typeface="+mj-lt"/>
              </a:rPr>
            </a:br>
            <a:r>
              <a:rPr lang="en-CA" sz="2000" dirty="0">
                <a:solidFill>
                  <a:srgbClr val="FF0000"/>
                </a:solidFill>
                <a:latin typeface="+mj-lt"/>
              </a:rPr>
              <a:t>the left and right</a:t>
            </a:r>
          </a:p>
        </p:txBody>
      </p:sp>
      <p:cxnSp>
        <p:nvCxnSpPr>
          <p:cNvPr id="152" name="Straight Connector 151">
            <a:extLst>
              <a:ext uri="{FF2B5EF4-FFF2-40B4-BE49-F238E27FC236}">
                <a16:creationId xmlns:a16="http://schemas.microsoft.com/office/drawing/2014/main" id="{E0B1F2F1-BAAA-4763-8669-D203F0AAB19E}"/>
              </a:ext>
            </a:extLst>
          </p:cNvPr>
          <p:cNvCxnSpPr/>
          <p:nvPr/>
        </p:nvCxnSpPr>
        <p:spPr>
          <a:xfrm rot="16200000" flipV="1">
            <a:off x="2222501" y="5024437"/>
            <a:ext cx="3427412" cy="4763"/>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54" name="Oval 153">
            <a:extLst>
              <a:ext uri="{FF2B5EF4-FFF2-40B4-BE49-F238E27FC236}">
                <a16:creationId xmlns:a16="http://schemas.microsoft.com/office/drawing/2014/main" id="{074CF3B3-CEF0-44D6-A103-8A9C673E5043}"/>
              </a:ext>
            </a:extLst>
          </p:cNvPr>
          <p:cNvSpPr/>
          <p:nvPr/>
        </p:nvSpPr>
        <p:spPr>
          <a:xfrm>
            <a:off x="4103688" y="1052513"/>
            <a:ext cx="354012" cy="4619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5" name="Oval 154">
            <a:extLst>
              <a:ext uri="{FF2B5EF4-FFF2-40B4-BE49-F238E27FC236}">
                <a16:creationId xmlns:a16="http://schemas.microsoft.com/office/drawing/2014/main" id="{0F3959F1-F327-4F6D-8042-137B270B13D3}"/>
              </a:ext>
            </a:extLst>
          </p:cNvPr>
          <p:cNvSpPr/>
          <p:nvPr/>
        </p:nvSpPr>
        <p:spPr>
          <a:xfrm>
            <a:off x="2278063" y="1054100"/>
            <a:ext cx="354012" cy="4635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6" name="Oval 155">
            <a:extLst>
              <a:ext uri="{FF2B5EF4-FFF2-40B4-BE49-F238E27FC236}">
                <a16:creationId xmlns:a16="http://schemas.microsoft.com/office/drawing/2014/main" id="{7C0501DF-5D70-4A81-85F4-6842643D947C}"/>
              </a:ext>
            </a:extLst>
          </p:cNvPr>
          <p:cNvSpPr/>
          <p:nvPr/>
        </p:nvSpPr>
        <p:spPr>
          <a:xfrm>
            <a:off x="2843213" y="1120775"/>
            <a:ext cx="331787" cy="3159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57" name="Straight Connector 156">
            <a:extLst>
              <a:ext uri="{FF2B5EF4-FFF2-40B4-BE49-F238E27FC236}">
                <a16:creationId xmlns:a16="http://schemas.microsoft.com/office/drawing/2014/main" id="{02A53310-27DB-45F2-BF5C-9338CD2F9FFD}"/>
              </a:ext>
            </a:extLst>
          </p:cNvPr>
          <p:cNvCxnSpPr/>
          <p:nvPr/>
        </p:nvCxnSpPr>
        <p:spPr>
          <a:xfrm rot="16200000" flipV="1">
            <a:off x="3896519" y="4963319"/>
            <a:ext cx="3425825" cy="4763"/>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47" name="Object 15">
            <a:extLst>
              <a:ext uri="{FF2B5EF4-FFF2-40B4-BE49-F238E27FC236}">
                <a16:creationId xmlns:a16="http://schemas.microsoft.com/office/drawing/2014/main" id="{5C178369-4E9C-D67A-8765-D6A6A9C2D1D6}"/>
              </a:ext>
            </a:extLst>
          </p:cNvPr>
          <p:cNvGraphicFramePr>
            <a:graphicFrameLocks noChangeAspect="1"/>
          </p:cNvGraphicFramePr>
          <p:nvPr/>
        </p:nvGraphicFramePr>
        <p:xfrm>
          <a:off x="1811338" y="908050"/>
          <a:ext cx="2652712" cy="754063"/>
        </p:xfrm>
        <a:graphic>
          <a:graphicData uri="http://schemas.openxmlformats.org/presentationml/2006/ole">
            <mc:AlternateContent xmlns:mc="http://schemas.openxmlformats.org/markup-compatibility/2006">
              <mc:Choice xmlns:v="urn:schemas-microsoft-com:vml" Requires="v">
                <p:oleObj name="Equation" r:id="rId30" imgW="1651000" imgH="469900" progId="Equation.DSMT4">
                  <p:embed/>
                </p:oleObj>
              </mc:Choice>
              <mc:Fallback>
                <p:oleObj name="Equation" r:id="rId30" imgW="1651000" imgH="469900" progId="Equation.DSMT4">
                  <p:embed/>
                  <p:pic>
                    <p:nvPicPr>
                      <p:cNvPr id="247" name="Object 15">
                        <a:extLst>
                          <a:ext uri="{FF2B5EF4-FFF2-40B4-BE49-F238E27FC236}">
                            <a16:creationId xmlns:a16="http://schemas.microsoft.com/office/drawing/2014/main" id="{5C178369-4E9C-D67A-8765-D6A6A9C2D1D6}"/>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811338" y="908050"/>
                        <a:ext cx="2652712" cy="754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8" name="Object 16">
            <a:extLst>
              <a:ext uri="{FF2B5EF4-FFF2-40B4-BE49-F238E27FC236}">
                <a16:creationId xmlns:a16="http://schemas.microsoft.com/office/drawing/2014/main" id="{886FD8C4-3514-B38D-58B0-40905AD7CA04}"/>
              </a:ext>
            </a:extLst>
          </p:cNvPr>
          <p:cNvGraphicFramePr>
            <a:graphicFrameLocks noChangeAspect="1"/>
          </p:cNvGraphicFramePr>
          <p:nvPr>
            <p:extLst>
              <p:ext uri="{D42A27DB-BD31-4B8C-83A1-F6EECF244321}">
                <p14:modId xmlns:p14="http://schemas.microsoft.com/office/powerpoint/2010/main" val="2148380121"/>
              </p:ext>
            </p:extLst>
          </p:nvPr>
        </p:nvGraphicFramePr>
        <p:xfrm>
          <a:off x="5567771" y="2614613"/>
          <a:ext cx="465138" cy="434975"/>
        </p:xfrm>
        <a:graphic>
          <a:graphicData uri="http://schemas.openxmlformats.org/presentationml/2006/ole">
            <mc:AlternateContent xmlns:mc="http://schemas.openxmlformats.org/markup-compatibility/2006">
              <mc:Choice xmlns:v="urn:schemas-microsoft-com:vml" Requires="v">
                <p:oleObj name="Equation" r:id="rId32" imgW="152334" imgH="139639" progId="Equation.DSMT4">
                  <p:embed/>
                </p:oleObj>
              </mc:Choice>
              <mc:Fallback>
                <p:oleObj name="Equation" r:id="rId32" imgW="152334" imgH="139639" progId="Equation.DSMT4">
                  <p:embed/>
                  <p:pic>
                    <p:nvPicPr>
                      <p:cNvPr id="248" name="Object 16">
                        <a:extLst>
                          <a:ext uri="{FF2B5EF4-FFF2-40B4-BE49-F238E27FC236}">
                            <a16:creationId xmlns:a16="http://schemas.microsoft.com/office/drawing/2014/main" id="{886FD8C4-3514-B38D-58B0-40905AD7CA04}"/>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567771" y="2614613"/>
                        <a:ext cx="465138"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49" name="Freeform 130">
            <a:extLst>
              <a:ext uri="{FF2B5EF4-FFF2-40B4-BE49-F238E27FC236}">
                <a16:creationId xmlns:a16="http://schemas.microsoft.com/office/drawing/2014/main" id="{36A4CC7D-6FA7-DA92-7727-DF66FC7C9EB4}"/>
              </a:ext>
            </a:extLst>
          </p:cNvPr>
          <p:cNvSpPr>
            <a:spLocks/>
          </p:cNvSpPr>
          <p:nvPr/>
        </p:nvSpPr>
        <p:spPr bwMode="auto">
          <a:xfrm flipV="1">
            <a:off x="8135938" y="4392613"/>
            <a:ext cx="2541587" cy="1733550"/>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0" name="Freeform 130">
            <a:extLst>
              <a:ext uri="{FF2B5EF4-FFF2-40B4-BE49-F238E27FC236}">
                <a16:creationId xmlns:a16="http://schemas.microsoft.com/office/drawing/2014/main" id="{B74FC92F-1F4B-5396-DC8B-7636B7138689}"/>
              </a:ext>
            </a:extLst>
          </p:cNvPr>
          <p:cNvSpPr>
            <a:spLocks/>
          </p:cNvSpPr>
          <p:nvPr/>
        </p:nvSpPr>
        <p:spPr bwMode="auto">
          <a:xfrm flipV="1">
            <a:off x="3074988" y="4389438"/>
            <a:ext cx="2541587" cy="1733550"/>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1" name="Freeform 130">
            <a:extLst>
              <a:ext uri="{FF2B5EF4-FFF2-40B4-BE49-F238E27FC236}">
                <a16:creationId xmlns:a16="http://schemas.microsoft.com/office/drawing/2014/main" id="{D65E1BD5-1ADA-2608-3554-D17942A03163}"/>
              </a:ext>
            </a:extLst>
          </p:cNvPr>
          <p:cNvSpPr>
            <a:spLocks/>
          </p:cNvSpPr>
          <p:nvPr/>
        </p:nvSpPr>
        <p:spPr bwMode="auto">
          <a:xfrm>
            <a:off x="1814513" y="4387850"/>
            <a:ext cx="2541587" cy="1733550"/>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680" name="Text Box 5">
            <a:extLst>
              <a:ext uri="{FF2B5EF4-FFF2-40B4-BE49-F238E27FC236}">
                <a16:creationId xmlns:a16="http://schemas.microsoft.com/office/drawing/2014/main" id="{538B3D04-B51A-F2C4-310F-9E2BA48C9CE4}"/>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4"/>
              </a:rPr>
              <a:t>www.BCMath.ca</a:t>
            </a:r>
            <a:r>
              <a:rPr lang="en-US" altLang="en-US" sz="1000">
                <a:latin typeface="Arial" panose="020B0604020202020204" pitchFamily="34" charset="0"/>
              </a:rPr>
              <a:t> </a:t>
            </a:r>
          </a:p>
        </p:txBody>
      </p:sp>
      <p:pic>
        <p:nvPicPr>
          <p:cNvPr id="3" name="Picture 2">
            <a:extLst>
              <a:ext uri="{FF2B5EF4-FFF2-40B4-BE49-F238E27FC236}">
                <a16:creationId xmlns:a16="http://schemas.microsoft.com/office/drawing/2014/main" id="{29F7CD43-0F9F-1A7D-44A5-3447FCD4C2DD}"/>
              </a:ext>
            </a:extLst>
          </p:cNvPr>
          <p:cNvPicPr>
            <a:picLocks noChangeAspect="1"/>
          </p:cNvPicPr>
          <p:nvPr/>
        </p:nvPicPr>
        <p:blipFill>
          <a:blip r:embed="rId35"/>
          <a:stretch>
            <a:fillRect/>
          </a:stretch>
        </p:blipFill>
        <p:spPr>
          <a:xfrm>
            <a:off x="1495359" y="1822770"/>
            <a:ext cx="2705165" cy="1436370"/>
          </a:xfrm>
          <a:prstGeom prst="rect">
            <a:avLst/>
          </a:prstGeom>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1"/>
                                        </p:tgtEl>
                                        <p:attrNameLst>
                                          <p:attrName>style.visibility</p:attrName>
                                        </p:attrNameLst>
                                      </p:cBhvr>
                                      <p:to>
                                        <p:strVal val="visible"/>
                                      </p:to>
                                    </p:set>
                                    <p:animEffect transition="in" filter="blinds(horizontal)">
                                      <p:cBhvr>
                                        <p:cTn id="7" dur="500"/>
                                        <p:tgtEl>
                                          <p:spTgt spid="1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2"/>
                                        </p:tgtEl>
                                        <p:attrNameLst>
                                          <p:attrName>style.visibility</p:attrName>
                                        </p:attrNameLst>
                                      </p:cBhvr>
                                      <p:to>
                                        <p:strVal val="visible"/>
                                      </p:to>
                                    </p:set>
                                    <p:animEffect transition="in" filter="blinds(horizontal)">
                                      <p:cBhvr>
                                        <p:cTn id="12" dur="500"/>
                                        <p:tgtEl>
                                          <p:spTgt spid="1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43"/>
                                        </p:tgtEl>
                                        <p:attrNameLst>
                                          <p:attrName>style.visibility</p:attrName>
                                        </p:attrNameLst>
                                      </p:cBhvr>
                                      <p:to>
                                        <p:strVal val="visible"/>
                                      </p:to>
                                    </p:set>
                                    <p:animEffect transition="in" filter="blinds(horizontal)">
                                      <p:cBhvr>
                                        <p:cTn id="17" dur="500"/>
                                        <p:tgtEl>
                                          <p:spTgt spid="1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4"/>
                                        </p:tgtEl>
                                        <p:attrNameLst>
                                          <p:attrName>style.visibility</p:attrName>
                                        </p:attrNameLst>
                                      </p:cBhvr>
                                      <p:to>
                                        <p:strVal val="visible"/>
                                      </p:to>
                                    </p:set>
                                    <p:animEffect transition="in" filter="blinds(horizontal)">
                                      <p:cBhvr>
                                        <p:cTn id="22" dur="500"/>
                                        <p:tgtEl>
                                          <p:spTgt spid="14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47"/>
                                        </p:tgtEl>
                                        <p:attrNameLst>
                                          <p:attrName>style.visibility</p:attrName>
                                        </p:attrNameLst>
                                      </p:cBhvr>
                                      <p:to>
                                        <p:strVal val="visible"/>
                                      </p:to>
                                    </p:set>
                                    <p:animEffect transition="in" filter="blinds(horizontal)">
                                      <p:cBhvr>
                                        <p:cTn id="27" dur="500"/>
                                        <p:tgtEl>
                                          <p:spTgt spid="247"/>
                                        </p:tgtEl>
                                      </p:cBhvr>
                                    </p:animEffect>
                                  </p:childTnLst>
                                </p:cTn>
                              </p:par>
                              <p:par>
                                <p:cTn id="28" presetID="10" presetClass="exit" presetSubtype="0" fill="hold" nodeType="withEffect">
                                  <p:stCondLst>
                                    <p:cond delay="0"/>
                                  </p:stCondLst>
                                  <p:childTnLst>
                                    <p:animEffect transition="out" filter="fade">
                                      <p:cBhvr>
                                        <p:cTn id="29" dur="2000"/>
                                        <p:tgtEl>
                                          <p:spTgt spid="27780"/>
                                        </p:tgtEl>
                                      </p:cBhvr>
                                    </p:animEffect>
                                    <p:set>
                                      <p:cBhvr>
                                        <p:cTn id="30" dur="1" fill="hold">
                                          <p:stCondLst>
                                            <p:cond delay="1999"/>
                                          </p:stCondLst>
                                        </p:cTn>
                                        <p:tgtEl>
                                          <p:spTgt spid="27780"/>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54"/>
                                        </p:tgtEl>
                                        <p:attrNameLst>
                                          <p:attrName>style.visibility</p:attrName>
                                        </p:attrNameLst>
                                      </p:cBhvr>
                                      <p:to>
                                        <p:strVal val="visible"/>
                                      </p:to>
                                    </p:set>
                                    <p:animEffect transition="in" filter="blinds(horizontal)">
                                      <p:cBhvr>
                                        <p:cTn id="35" dur="500"/>
                                        <p:tgtEl>
                                          <p:spTgt spid="15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145"/>
                                        </p:tgtEl>
                                        <p:attrNameLst>
                                          <p:attrName>style.visibility</p:attrName>
                                        </p:attrNameLst>
                                      </p:cBhvr>
                                      <p:to>
                                        <p:strVal val="visible"/>
                                      </p:to>
                                    </p:set>
                                    <p:animEffect transition="in" filter="blinds(horizontal)">
                                      <p:cBhvr>
                                        <p:cTn id="40" dur="500"/>
                                        <p:tgtEl>
                                          <p:spTgt spid="14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135"/>
                                        </p:tgtEl>
                                        <p:attrNameLst>
                                          <p:attrName>style.visibility</p:attrName>
                                        </p:attrNameLst>
                                      </p:cBhvr>
                                      <p:to>
                                        <p:strVal val="visible"/>
                                      </p:to>
                                    </p:set>
                                    <p:animEffect transition="in" filter="fade">
                                      <p:cBhvr>
                                        <p:cTn id="45" dur="2000"/>
                                        <p:tgtEl>
                                          <p:spTgt spid="13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0" presetClass="path" presetSubtype="0" accel="50000" decel="50000" fill="hold" nodeType="clickEffect">
                                  <p:stCondLst>
                                    <p:cond delay="0"/>
                                  </p:stCondLst>
                                  <p:childTnLst>
                                    <p:animMotion origin="layout" path="M 0.00278 0.00278 L -2.22222E-6 0.18872 " pathEditMode="relative" rAng="0" ptsTypes="AA">
                                      <p:cBhvr>
                                        <p:cTn id="49" dur="2000" fill="hold"/>
                                        <p:tgtEl>
                                          <p:spTgt spid="135"/>
                                        </p:tgtEl>
                                        <p:attrNameLst>
                                          <p:attrName>ppt_x</p:attrName>
                                          <p:attrName>ppt_y</p:attrName>
                                        </p:attrNameLst>
                                      </p:cBhvr>
                                      <p:rCtr x="-139" y="9297"/>
                                    </p:animMotion>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nodeType="clickEffect">
                                  <p:stCondLst>
                                    <p:cond delay="0"/>
                                  </p:stCondLst>
                                  <p:childTnLst>
                                    <p:set>
                                      <p:cBhvr>
                                        <p:cTn id="53" dur="1" fill="hold">
                                          <p:stCondLst>
                                            <p:cond delay="0"/>
                                          </p:stCondLst>
                                        </p:cTn>
                                        <p:tgtEl>
                                          <p:spTgt spid="138"/>
                                        </p:tgtEl>
                                        <p:attrNameLst>
                                          <p:attrName>style.visibility</p:attrName>
                                        </p:attrNameLst>
                                      </p:cBhvr>
                                      <p:to>
                                        <p:strVal val="visible"/>
                                      </p:to>
                                    </p:set>
                                    <p:animEffect transition="in" filter="blinds(horizontal)">
                                      <p:cBhvr>
                                        <p:cTn id="54" dur="500"/>
                                        <p:tgtEl>
                                          <p:spTgt spid="138"/>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155"/>
                                        </p:tgtEl>
                                        <p:attrNameLst>
                                          <p:attrName>style.visibility</p:attrName>
                                        </p:attrNameLst>
                                      </p:cBhvr>
                                      <p:to>
                                        <p:strVal val="visible"/>
                                      </p:to>
                                    </p:set>
                                    <p:animEffect transition="in" filter="blinds(horizontal)">
                                      <p:cBhvr>
                                        <p:cTn id="59" dur="500"/>
                                        <p:tgtEl>
                                          <p:spTgt spid="155"/>
                                        </p:tgtEl>
                                      </p:cBhvr>
                                    </p:animEffect>
                                  </p:childTnLst>
                                </p:cTn>
                              </p:par>
                              <p:par>
                                <p:cTn id="60" presetID="10" presetClass="exit" presetSubtype="0" fill="hold" nodeType="withEffect">
                                  <p:stCondLst>
                                    <p:cond delay="0"/>
                                  </p:stCondLst>
                                  <p:childTnLst>
                                    <p:animEffect transition="out" filter="fade">
                                      <p:cBhvr>
                                        <p:cTn id="61" dur="2000"/>
                                        <p:tgtEl>
                                          <p:spTgt spid="154"/>
                                        </p:tgtEl>
                                      </p:cBhvr>
                                    </p:animEffect>
                                    <p:set>
                                      <p:cBhvr>
                                        <p:cTn id="62" dur="1" fill="hold">
                                          <p:stCondLst>
                                            <p:cond delay="1999"/>
                                          </p:stCondLst>
                                        </p:cTn>
                                        <p:tgtEl>
                                          <p:spTgt spid="154"/>
                                        </p:tgtEl>
                                        <p:attrNameLst>
                                          <p:attrName>style.visibility</p:attrName>
                                        </p:attrNameLst>
                                      </p:cBhvr>
                                      <p:to>
                                        <p:strVal val="hidden"/>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146"/>
                                        </p:tgtEl>
                                        <p:attrNameLst>
                                          <p:attrName>style.visibility</p:attrName>
                                        </p:attrNameLst>
                                      </p:cBhvr>
                                      <p:to>
                                        <p:strVal val="visible"/>
                                      </p:to>
                                    </p:set>
                                    <p:animEffect transition="in" filter="blinds(horizontal)">
                                      <p:cBhvr>
                                        <p:cTn id="67" dur="500"/>
                                        <p:tgtEl>
                                          <p:spTgt spid="14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137"/>
                                        </p:tgtEl>
                                        <p:attrNameLst>
                                          <p:attrName>style.visibility</p:attrName>
                                        </p:attrNameLst>
                                      </p:cBhvr>
                                      <p:to>
                                        <p:strVal val="visible"/>
                                      </p:to>
                                    </p:set>
                                    <p:animEffect transition="in" filter="fade">
                                      <p:cBhvr>
                                        <p:cTn id="72" dur="2000"/>
                                        <p:tgtEl>
                                          <p:spTgt spid="137"/>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0" presetClass="path" presetSubtype="0" accel="50000" decel="50000" fill="hold" nodeType="clickEffect">
                                  <p:stCondLst>
                                    <p:cond delay="0"/>
                                  </p:stCondLst>
                                  <p:childTnLst>
                                    <p:animMotion origin="layout" path="M 1.11111E-6 1.57262E-7 L 0.00104 0.12951 " pathEditMode="relative" rAng="0" ptsTypes="AA">
                                      <p:cBhvr>
                                        <p:cTn id="76" dur="2000" fill="hold"/>
                                        <p:tgtEl>
                                          <p:spTgt spid="137"/>
                                        </p:tgtEl>
                                        <p:attrNameLst>
                                          <p:attrName>ppt_x</p:attrName>
                                          <p:attrName>ppt_y</p:attrName>
                                        </p:attrNameLst>
                                      </p:cBhvr>
                                      <p:rCtr x="52" y="6475"/>
                                    </p:animMotion>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nodeType="clickEffect">
                                  <p:stCondLst>
                                    <p:cond delay="0"/>
                                  </p:stCondLst>
                                  <p:childTnLst>
                                    <p:set>
                                      <p:cBhvr>
                                        <p:cTn id="80" dur="1" fill="hold">
                                          <p:stCondLst>
                                            <p:cond delay="0"/>
                                          </p:stCondLst>
                                        </p:cTn>
                                        <p:tgtEl>
                                          <p:spTgt spid="140"/>
                                        </p:tgtEl>
                                        <p:attrNameLst>
                                          <p:attrName>style.visibility</p:attrName>
                                        </p:attrNameLst>
                                      </p:cBhvr>
                                      <p:to>
                                        <p:strVal val="visible"/>
                                      </p:to>
                                    </p:set>
                                    <p:animEffect transition="in" filter="blinds(horizontal)">
                                      <p:cBhvr>
                                        <p:cTn id="81" dur="500"/>
                                        <p:tgtEl>
                                          <p:spTgt spid="140"/>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nodeType="clickEffect">
                                  <p:stCondLst>
                                    <p:cond delay="0"/>
                                  </p:stCondLst>
                                  <p:childTnLst>
                                    <p:set>
                                      <p:cBhvr>
                                        <p:cTn id="85" dur="1" fill="hold">
                                          <p:stCondLst>
                                            <p:cond delay="0"/>
                                          </p:stCondLst>
                                        </p:cTn>
                                        <p:tgtEl>
                                          <p:spTgt spid="136"/>
                                        </p:tgtEl>
                                        <p:attrNameLst>
                                          <p:attrName>style.visibility</p:attrName>
                                        </p:attrNameLst>
                                      </p:cBhvr>
                                      <p:to>
                                        <p:strVal val="visible"/>
                                      </p:to>
                                    </p:set>
                                    <p:animEffect transition="in" filter="fade">
                                      <p:cBhvr>
                                        <p:cTn id="86" dur="2000"/>
                                        <p:tgtEl>
                                          <p:spTgt spid="136"/>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0" presetClass="path" presetSubtype="0" accel="50000" decel="50000" fill="hold" nodeType="clickEffect">
                                  <p:stCondLst>
                                    <p:cond delay="0"/>
                                  </p:stCondLst>
                                  <p:childTnLst>
                                    <p:animMotion origin="layout" path="M 0.00139 -0.00115 L 0.00139 -0.12858 " pathEditMode="relative" rAng="0" ptsTypes="AA">
                                      <p:cBhvr>
                                        <p:cTn id="90" dur="2000" fill="hold"/>
                                        <p:tgtEl>
                                          <p:spTgt spid="136"/>
                                        </p:tgtEl>
                                        <p:attrNameLst>
                                          <p:attrName>ppt_x</p:attrName>
                                          <p:attrName>ppt_y</p:attrName>
                                        </p:attrNameLst>
                                      </p:cBhvr>
                                      <p:rCtr x="0" y="-6383"/>
                                    </p:animMotion>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nodeType="clickEffect">
                                  <p:stCondLst>
                                    <p:cond delay="0"/>
                                  </p:stCondLst>
                                  <p:childTnLst>
                                    <p:set>
                                      <p:cBhvr>
                                        <p:cTn id="94" dur="1" fill="hold">
                                          <p:stCondLst>
                                            <p:cond delay="0"/>
                                          </p:stCondLst>
                                        </p:cTn>
                                        <p:tgtEl>
                                          <p:spTgt spid="139"/>
                                        </p:tgtEl>
                                        <p:attrNameLst>
                                          <p:attrName>style.visibility</p:attrName>
                                        </p:attrNameLst>
                                      </p:cBhvr>
                                      <p:to>
                                        <p:strVal val="visible"/>
                                      </p:to>
                                    </p:set>
                                    <p:animEffect transition="in" filter="blinds(horizontal)">
                                      <p:cBhvr>
                                        <p:cTn id="95" dur="500"/>
                                        <p:tgtEl>
                                          <p:spTgt spid="139"/>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xit" presetSubtype="0" fill="hold" nodeType="clickEffect">
                                  <p:stCondLst>
                                    <p:cond delay="0"/>
                                  </p:stCondLst>
                                  <p:childTnLst>
                                    <p:animEffect transition="out" filter="fade">
                                      <p:cBhvr>
                                        <p:cTn id="99" dur="2000"/>
                                        <p:tgtEl>
                                          <p:spTgt spid="155"/>
                                        </p:tgtEl>
                                      </p:cBhvr>
                                    </p:animEffect>
                                    <p:set>
                                      <p:cBhvr>
                                        <p:cTn id="100" dur="1" fill="hold">
                                          <p:stCondLst>
                                            <p:cond delay="1999"/>
                                          </p:stCondLst>
                                        </p:cTn>
                                        <p:tgtEl>
                                          <p:spTgt spid="155"/>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147"/>
                                        </p:tgtEl>
                                        <p:attrNameLst>
                                          <p:attrName>style.visibility</p:attrName>
                                        </p:attrNameLst>
                                      </p:cBhvr>
                                      <p:to>
                                        <p:strVal val="visible"/>
                                      </p:to>
                                    </p:set>
                                    <p:animEffect transition="in" filter="blinds(horizontal)">
                                      <p:cBhvr>
                                        <p:cTn id="105" dur="500"/>
                                        <p:tgtEl>
                                          <p:spTgt spid="147"/>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nodeType="clickEffect">
                                  <p:stCondLst>
                                    <p:cond delay="0"/>
                                  </p:stCondLst>
                                  <p:childTnLst>
                                    <p:set>
                                      <p:cBhvr>
                                        <p:cTn id="109" dur="1" fill="hold">
                                          <p:stCondLst>
                                            <p:cond delay="0"/>
                                          </p:stCondLst>
                                        </p:cTn>
                                        <p:tgtEl>
                                          <p:spTgt spid="152"/>
                                        </p:tgtEl>
                                        <p:attrNameLst>
                                          <p:attrName>style.visibility</p:attrName>
                                        </p:attrNameLst>
                                      </p:cBhvr>
                                      <p:to>
                                        <p:strVal val="visible"/>
                                      </p:to>
                                    </p:set>
                                    <p:animEffect transition="in" filter="fade">
                                      <p:cBhvr>
                                        <p:cTn id="110" dur="2000"/>
                                        <p:tgtEl>
                                          <p:spTgt spid="152"/>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0" presetClass="path" presetSubtype="0" accel="50000" decel="50000" fill="hold" nodeType="clickEffect">
                                  <p:stCondLst>
                                    <p:cond delay="0"/>
                                  </p:stCondLst>
                                  <p:childTnLst>
                                    <p:animMotion origin="layout" path="M -0.00118 -0.01088 L 0.13737 -0.0088 " pathEditMode="relative" rAng="0" ptsTypes="AA">
                                      <p:cBhvr>
                                        <p:cTn id="114" dur="2000" fill="hold"/>
                                        <p:tgtEl>
                                          <p:spTgt spid="152"/>
                                        </p:tgtEl>
                                        <p:attrNameLst>
                                          <p:attrName>ppt_x</p:attrName>
                                          <p:attrName>ppt_y</p:attrName>
                                        </p:attrNameLst>
                                      </p:cBhvr>
                                      <p:rCtr x="6901" y="69"/>
                                    </p:animMotion>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nodeType="clickEffect">
                                  <p:stCondLst>
                                    <p:cond delay="0"/>
                                  </p:stCondLst>
                                  <p:childTnLst>
                                    <p:set>
                                      <p:cBhvr>
                                        <p:cTn id="118" dur="1" fill="hold">
                                          <p:stCondLst>
                                            <p:cond delay="0"/>
                                          </p:stCondLst>
                                        </p:cTn>
                                        <p:tgtEl>
                                          <p:spTgt spid="156"/>
                                        </p:tgtEl>
                                        <p:attrNameLst>
                                          <p:attrName>style.visibility</p:attrName>
                                        </p:attrNameLst>
                                      </p:cBhvr>
                                      <p:to>
                                        <p:strVal val="visible"/>
                                      </p:to>
                                    </p:set>
                                    <p:animEffect transition="in" filter="blinds(horizontal)">
                                      <p:cBhvr>
                                        <p:cTn id="119" dur="500"/>
                                        <p:tgtEl>
                                          <p:spTgt spid="156"/>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nodeType="clickEffect">
                                  <p:stCondLst>
                                    <p:cond delay="0"/>
                                  </p:stCondLst>
                                  <p:childTnLst>
                                    <p:set>
                                      <p:cBhvr>
                                        <p:cTn id="123" dur="1" fill="hold">
                                          <p:stCondLst>
                                            <p:cond delay="0"/>
                                          </p:stCondLst>
                                        </p:cTn>
                                        <p:tgtEl>
                                          <p:spTgt spid="149"/>
                                        </p:tgtEl>
                                        <p:attrNameLst>
                                          <p:attrName>style.visibility</p:attrName>
                                        </p:attrNameLst>
                                      </p:cBhvr>
                                      <p:to>
                                        <p:strVal val="visible"/>
                                      </p:to>
                                    </p:set>
                                    <p:animEffect transition="in" filter="blinds(horizontal)">
                                      <p:cBhvr>
                                        <p:cTn id="124" dur="500"/>
                                        <p:tgtEl>
                                          <p:spTgt spid="149"/>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nodeType="clickEffect">
                                  <p:stCondLst>
                                    <p:cond delay="0"/>
                                  </p:stCondLst>
                                  <p:childTnLst>
                                    <p:set>
                                      <p:cBhvr>
                                        <p:cTn id="128" dur="1" fill="hold">
                                          <p:stCondLst>
                                            <p:cond delay="0"/>
                                          </p:stCondLst>
                                        </p:cTn>
                                        <p:tgtEl>
                                          <p:spTgt spid="248"/>
                                        </p:tgtEl>
                                        <p:attrNameLst>
                                          <p:attrName>style.visibility</p:attrName>
                                        </p:attrNameLst>
                                      </p:cBhvr>
                                      <p:to>
                                        <p:strVal val="visible"/>
                                      </p:to>
                                    </p:set>
                                    <p:animEffect transition="in" filter="blinds(horizontal)">
                                      <p:cBhvr>
                                        <p:cTn id="129" dur="500"/>
                                        <p:tgtEl>
                                          <p:spTgt spid="248"/>
                                        </p:tgtEl>
                                      </p:cBhvr>
                                    </p:animEffect>
                                  </p:childTnLst>
                                </p:cTn>
                              </p:par>
                              <p:par>
                                <p:cTn id="130" presetID="10" presetClass="exit" presetSubtype="0" fill="hold" nodeType="withEffect">
                                  <p:stCondLst>
                                    <p:cond delay="0"/>
                                  </p:stCondLst>
                                  <p:childTnLst>
                                    <p:animEffect transition="out" filter="fade">
                                      <p:cBhvr>
                                        <p:cTn id="131" dur="2000"/>
                                        <p:tgtEl>
                                          <p:spTgt spid="149"/>
                                        </p:tgtEl>
                                      </p:cBhvr>
                                    </p:animEffect>
                                    <p:set>
                                      <p:cBhvr>
                                        <p:cTn id="132" dur="1" fill="hold">
                                          <p:stCondLst>
                                            <p:cond delay="1999"/>
                                          </p:stCondLst>
                                        </p:cTn>
                                        <p:tgtEl>
                                          <p:spTgt spid="149"/>
                                        </p:tgtEl>
                                        <p:attrNameLst>
                                          <p:attrName>style.visibility</p:attrName>
                                        </p:attrNameLst>
                                      </p:cBhvr>
                                      <p:to>
                                        <p:strVal val="hidden"/>
                                      </p:to>
                                    </p:se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0" presetClass="entr" presetSubtype="0" fill="hold" nodeType="clickEffect">
                                  <p:stCondLst>
                                    <p:cond delay="0"/>
                                  </p:stCondLst>
                                  <p:childTnLst>
                                    <p:set>
                                      <p:cBhvr>
                                        <p:cTn id="136" dur="1" fill="hold">
                                          <p:stCondLst>
                                            <p:cond delay="0"/>
                                          </p:stCondLst>
                                        </p:cTn>
                                        <p:tgtEl>
                                          <p:spTgt spid="3"/>
                                        </p:tgtEl>
                                        <p:attrNameLst>
                                          <p:attrName>style.visibility</p:attrName>
                                        </p:attrNameLst>
                                      </p:cBhvr>
                                      <p:to>
                                        <p:strVal val="visible"/>
                                      </p:to>
                                    </p:set>
                                    <p:animEffect transition="in" filter="fade">
                                      <p:cBhvr>
                                        <p:cTn id="137" dur="500"/>
                                        <p:tgtEl>
                                          <p:spTgt spid="3"/>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nodeType="clickEffect">
                                  <p:stCondLst>
                                    <p:cond delay="0"/>
                                  </p:stCondLst>
                                  <p:childTnLst>
                                    <p:set>
                                      <p:cBhvr>
                                        <p:cTn id="141" dur="1" fill="hold">
                                          <p:stCondLst>
                                            <p:cond delay="0"/>
                                          </p:stCondLst>
                                        </p:cTn>
                                        <p:tgtEl>
                                          <p:spTgt spid="157"/>
                                        </p:tgtEl>
                                        <p:attrNameLst>
                                          <p:attrName>style.visibility</p:attrName>
                                        </p:attrNameLst>
                                      </p:cBhvr>
                                      <p:to>
                                        <p:strVal val="visible"/>
                                      </p:to>
                                    </p:set>
                                    <p:animEffect transition="in" filter="fade">
                                      <p:cBhvr>
                                        <p:cTn id="142" dur="2000"/>
                                        <p:tgtEl>
                                          <p:spTgt spid="157"/>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0" presetClass="path" presetSubtype="0" accel="50000" decel="50000" fill="hold" nodeType="clickEffect">
                                  <p:stCondLst>
                                    <p:cond delay="0"/>
                                  </p:stCondLst>
                                  <p:childTnLst>
                                    <p:animMotion origin="layout" path="M 3.75E-6 -4.07407E-6 L 0.20625 -0.00023 " pathEditMode="relative" rAng="0" ptsTypes="AA">
                                      <p:cBhvr>
                                        <p:cTn id="146" dur="2000" fill="hold"/>
                                        <p:tgtEl>
                                          <p:spTgt spid="157"/>
                                        </p:tgtEl>
                                        <p:attrNameLst>
                                          <p:attrName>ppt_x</p:attrName>
                                          <p:attrName>ppt_y</p:attrName>
                                        </p:attrNameLst>
                                      </p:cBhvr>
                                      <p:rCtr x="10312" y="-23"/>
                                    </p:animMotion>
                                  </p:childTnLst>
                                </p:cTn>
                              </p:par>
                            </p:childTnLst>
                          </p:cTn>
                        </p:par>
                      </p:childTnLst>
                    </p:cTn>
                  </p:par>
                  <p:par>
                    <p:cTn id="147" fill="hold" nodeType="clickPar">
                      <p:stCondLst>
                        <p:cond delay="indefinite"/>
                      </p:stCondLst>
                      <p:childTnLst>
                        <p:par>
                          <p:cTn id="148" fill="hold" nodeType="withGroup">
                            <p:stCondLst>
                              <p:cond delay="0"/>
                            </p:stCondLst>
                            <p:childTnLst>
                              <p:par>
                                <p:cTn id="149" presetID="3" presetClass="entr" presetSubtype="10" fill="hold" nodeType="clickEffect">
                                  <p:stCondLst>
                                    <p:cond delay="0"/>
                                  </p:stCondLst>
                                  <p:childTnLst>
                                    <p:set>
                                      <p:cBhvr>
                                        <p:cTn id="150" dur="1" fill="hold">
                                          <p:stCondLst>
                                            <p:cond delay="0"/>
                                          </p:stCondLst>
                                        </p:cTn>
                                        <p:tgtEl>
                                          <p:spTgt spid="150"/>
                                        </p:tgtEl>
                                        <p:attrNameLst>
                                          <p:attrName>style.visibility</p:attrName>
                                        </p:attrNameLst>
                                      </p:cBhvr>
                                      <p:to>
                                        <p:strVal val="visible"/>
                                      </p:to>
                                    </p:set>
                                    <p:animEffect transition="in" filter="blinds(horizontal)">
                                      <p:cBhvr>
                                        <p:cTn id="151" dur="500"/>
                                        <p:tgtEl>
                                          <p:spTgt spid="150"/>
                                        </p:tgtEl>
                                      </p:cBhvr>
                                    </p:animEffect>
                                  </p:childTnLst>
                                </p:cTn>
                              </p:par>
                              <p:par>
                                <p:cTn id="152" presetID="10" presetClass="exit" presetSubtype="0" fill="hold" nodeType="withEffect">
                                  <p:stCondLst>
                                    <p:cond delay="0"/>
                                  </p:stCondLst>
                                  <p:childTnLst>
                                    <p:animEffect transition="out" filter="fade">
                                      <p:cBhvr>
                                        <p:cTn id="153" dur="2000"/>
                                        <p:tgtEl>
                                          <p:spTgt spid="156"/>
                                        </p:tgtEl>
                                      </p:cBhvr>
                                    </p:animEffect>
                                    <p:set>
                                      <p:cBhvr>
                                        <p:cTn id="154" dur="1" fill="hold">
                                          <p:stCondLst>
                                            <p:cond delay="1999"/>
                                          </p:stCondLst>
                                        </p:cTn>
                                        <p:tgtEl>
                                          <p:spTgt spid="156"/>
                                        </p:tgtEl>
                                        <p:attrNameLst>
                                          <p:attrName>style.visibility</p:attrName>
                                        </p:attrNameLst>
                                      </p:cBhvr>
                                      <p:to>
                                        <p:strVal val="hidden"/>
                                      </p:to>
                                    </p:se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2" presetClass="entr" presetSubtype="8" fill="hold" nodeType="clickEffect">
                                  <p:stCondLst>
                                    <p:cond delay="0"/>
                                  </p:stCondLst>
                                  <p:childTnLst>
                                    <p:set>
                                      <p:cBhvr>
                                        <p:cTn id="158" dur="1" fill="hold">
                                          <p:stCondLst>
                                            <p:cond delay="0"/>
                                          </p:stCondLst>
                                        </p:cTn>
                                        <p:tgtEl>
                                          <p:spTgt spid="133"/>
                                        </p:tgtEl>
                                        <p:attrNameLst>
                                          <p:attrName>style.visibility</p:attrName>
                                        </p:attrNameLst>
                                      </p:cBhvr>
                                      <p:to>
                                        <p:strVal val="visible"/>
                                      </p:to>
                                    </p:set>
                                    <p:animEffect transition="in" filter="wipe(left)">
                                      <p:cBhvr>
                                        <p:cTn id="159" dur="2000"/>
                                        <p:tgtEl>
                                          <p:spTgt spid="133"/>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nodeType="clickEffect">
                                  <p:stCondLst>
                                    <p:cond delay="0"/>
                                  </p:stCondLst>
                                  <p:childTnLst>
                                    <p:set>
                                      <p:cBhvr>
                                        <p:cTn id="163" dur="1" fill="hold">
                                          <p:stCondLst>
                                            <p:cond delay="0"/>
                                          </p:stCondLst>
                                        </p:cTn>
                                        <p:tgtEl>
                                          <p:spTgt spid="151"/>
                                        </p:tgtEl>
                                        <p:attrNameLst>
                                          <p:attrName>style.visibility</p:attrName>
                                        </p:attrNameLst>
                                      </p:cBhvr>
                                      <p:to>
                                        <p:strVal val="visible"/>
                                      </p:to>
                                    </p:set>
                                    <p:animEffect transition="in" filter="blinds(horizontal)">
                                      <p:cBhvr>
                                        <p:cTn id="164" dur="500"/>
                                        <p:tgtEl>
                                          <p:spTgt spid="151"/>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2" presetClass="entr" presetSubtype="8" fill="hold" nodeType="clickEffect">
                                  <p:stCondLst>
                                    <p:cond delay="0"/>
                                  </p:stCondLst>
                                  <p:childTnLst>
                                    <p:set>
                                      <p:cBhvr>
                                        <p:cTn id="168" dur="1" fill="hold">
                                          <p:stCondLst>
                                            <p:cond delay="0"/>
                                          </p:stCondLst>
                                        </p:cTn>
                                        <p:tgtEl>
                                          <p:spTgt spid="249"/>
                                        </p:tgtEl>
                                        <p:attrNameLst>
                                          <p:attrName>style.visibility</p:attrName>
                                        </p:attrNameLst>
                                      </p:cBhvr>
                                      <p:to>
                                        <p:strVal val="visible"/>
                                      </p:to>
                                    </p:set>
                                    <p:animEffect transition="in" filter="wipe(left)">
                                      <p:cBhvr>
                                        <p:cTn id="169" dur="2000"/>
                                        <p:tgtEl>
                                          <p:spTgt spid="249"/>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22" presetClass="entr" presetSubtype="2" fill="hold" nodeType="clickEffect">
                                  <p:stCondLst>
                                    <p:cond delay="0"/>
                                  </p:stCondLst>
                                  <p:childTnLst>
                                    <p:set>
                                      <p:cBhvr>
                                        <p:cTn id="173" dur="1" fill="hold">
                                          <p:stCondLst>
                                            <p:cond delay="0"/>
                                          </p:stCondLst>
                                        </p:cTn>
                                        <p:tgtEl>
                                          <p:spTgt spid="250"/>
                                        </p:tgtEl>
                                        <p:attrNameLst>
                                          <p:attrName>style.visibility</p:attrName>
                                        </p:attrNameLst>
                                      </p:cBhvr>
                                      <p:to>
                                        <p:strVal val="visible"/>
                                      </p:to>
                                    </p:set>
                                    <p:animEffect transition="in" filter="wipe(right)">
                                      <p:cBhvr>
                                        <p:cTn id="174" dur="2000"/>
                                        <p:tgtEl>
                                          <p:spTgt spid="250"/>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22" presetClass="entr" presetSubtype="2" fill="hold" nodeType="clickEffect">
                                  <p:stCondLst>
                                    <p:cond delay="0"/>
                                  </p:stCondLst>
                                  <p:childTnLst>
                                    <p:set>
                                      <p:cBhvr>
                                        <p:cTn id="178" dur="1" fill="hold">
                                          <p:stCondLst>
                                            <p:cond delay="0"/>
                                          </p:stCondLst>
                                        </p:cTn>
                                        <p:tgtEl>
                                          <p:spTgt spid="251"/>
                                        </p:tgtEl>
                                        <p:attrNameLst>
                                          <p:attrName>style.visibility</p:attrName>
                                        </p:attrNameLst>
                                      </p:cBhvr>
                                      <p:to>
                                        <p:strVal val="visible"/>
                                      </p:to>
                                    </p:set>
                                    <p:animEffect transition="in" filter="wipe(right)">
                                      <p:cBhvr>
                                        <p:cTn id="179" dur="2000"/>
                                        <p:tgtEl>
                                          <p:spTgt spid="251"/>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10" presetClass="exit" presetSubtype="0" fill="hold" nodeType="clickEffect">
                                  <p:stCondLst>
                                    <p:cond delay="0"/>
                                  </p:stCondLst>
                                  <p:childTnLst>
                                    <p:animEffect transition="out" filter="fade">
                                      <p:cBhvr>
                                        <p:cTn id="183" dur="2000"/>
                                        <p:tgtEl>
                                          <p:spTgt spid="135"/>
                                        </p:tgtEl>
                                      </p:cBhvr>
                                    </p:animEffect>
                                    <p:set>
                                      <p:cBhvr>
                                        <p:cTn id="184" dur="1" fill="hold">
                                          <p:stCondLst>
                                            <p:cond delay="1999"/>
                                          </p:stCondLst>
                                        </p:cTn>
                                        <p:tgtEl>
                                          <p:spTgt spid="135"/>
                                        </p:tgtEl>
                                        <p:attrNameLst>
                                          <p:attrName>style.visibility</p:attrName>
                                        </p:attrNameLst>
                                      </p:cBhvr>
                                      <p:to>
                                        <p:strVal val="hidden"/>
                                      </p:to>
                                    </p:set>
                                  </p:childTnLst>
                                </p:cTn>
                              </p:par>
                              <p:par>
                                <p:cTn id="185" presetID="10" presetClass="exit" presetSubtype="0" fill="hold" nodeType="withEffect">
                                  <p:stCondLst>
                                    <p:cond delay="0"/>
                                  </p:stCondLst>
                                  <p:childTnLst>
                                    <p:animEffect transition="out" filter="fade">
                                      <p:cBhvr>
                                        <p:cTn id="186" dur="2000"/>
                                        <p:tgtEl>
                                          <p:spTgt spid="136"/>
                                        </p:tgtEl>
                                      </p:cBhvr>
                                    </p:animEffect>
                                    <p:set>
                                      <p:cBhvr>
                                        <p:cTn id="187" dur="1" fill="hold">
                                          <p:stCondLst>
                                            <p:cond delay="1999"/>
                                          </p:stCondLst>
                                        </p:cTn>
                                        <p:tgtEl>
                                          <p:spTgt spid="136"/>
                                        </p:tgtEl>
                                        <p:attrNameLst>
                                          <p:attrName>style.visibility</p:attrName>
                                        </p:attrNameLst>
                                      </p:cBhvr>
                                      <p:to>
                                        <p:strVal val="hidden"/>
                                      </p:to>
                                    </p:set>
                                  </p:childTnLst>
                                </p:cTn>
                              </p:par>
                              <p:par>
                                <p:cTn id="188" presetID="10" presetClass="exit" presetSubtype="0" fill="hold" nodeType="withEffect">
                                  <p:stCondLst>
                                    <p:cond delay="0"/>
                                  </p:stCondLst>
                                  <p:childTnLst>
                                    <p:animEffect transition="out" filter="fade">
                                      <p:cBhvr>
                                        <p:cTn id="189" dur="2000"/>
                                        <p:tgtEl>
                                          <p:spTgt spid="137"/>
                                        </p:tgtEl>
                                      </p:cBhvr>
                                    </p:animEffect>
                                    <p:set>
                                      <p:cBhvr>
                                        <p:cTn id="190" dur="1" fill="hold">
                                          <p:stCondLst>
                                            <p:cond delay="1999"/>
                                          </p:stCondLst>
                                        </p:cTn>
                                        <p:tgtEl>
                                          <p:spTgt spid="137"/>
                                        </p:tgtEl>
                                        <p:attrNameLst>
                                          <p:attrName>style.visibility</p:attrName>
                                        </p:attrNameLst>
                                      </p:cBhvr>
                                      <p:to>
                                        <p:strVal val="hidden"/>
                                      </p:to>
                                    </p:set>
                                  </p:childTnLst>
                                </p:cTn>
                              </p:par>
                              <p:par>
                                <p:cTn id="191" presetID="10" presetClass="exit" presetSubtype="0" fill="hold" nodeType="withEffect">
                                  <p:stCondLst>
                                    <p:cond delay="0"/>
                                  </p:stCondLst>
                                  <p:childTnLst>
                                    <p:animEffect transition="out" filter="fade">
                                      <p:cBhvr>
                                        <p:cTn id="192" dur="2000"/>
                                        <p:tgtEl>
                                          <p:spTgt spid="138"/>
                                        </p:tgtEl>
                                      </p:cBhvr>
                                    </p:animEffect>
                                    <p:set>
                                      <p:cBhvr>
                                        <p:cTn id="193" dur="1" fill="hold">
                                          <p:stCondLst>
                                            <p:cond delay="1999"/>
                                          </p:stCondLst>
                                        </p:cTn>
                                        <p:tgtEl>
                                          <p:spTgt spid="138"/>
                                        </p:tgtEl>
                                        <p:attrNameLst>
                                          <p:attrName>style.visibility</p:attrName>
                                        </p:attrNameLst>
                                      </p:cBhvr>
                                      <p:to>
                                        <p:strVal val="hidden"/>
                                      </p:to>
                                    </p:set>
                                  </p:childTnLst>
                                </p:cTn>
                              </p:par>
                              <p:par>
                                <p:cTn id="194" presetID="10" presetClass="exit" presetSubtype="0" fill="hold" nodeType="withEffect">
                                  <p:stCondLst>
                                    <p:cond delay="0"/>
                                  </p:stCondLst>
                                  <p:childTnLst>
                                    <p:animEffect transition="out" filter="fade">
                                      <p:cBhvr>
                                        <p:cTn id="195" dur="2000"/>
                                        <p:tgtEl>
                                          <p:spTgt spid="139"/>
                                        </p:tgtEl>
                                      </p:cBhvr>
                                    </p:animEffect>
                                    <p:set>
                                      <p:cBhvr>
                                        <p:cTn id="196" dur="1" fill="hold">
                                          <p:stCondLst>
                                            <p:cond delay="1999"/>
                                          </p:stCondLst>
                                        </p:cTn>
                                        <p:tgtEl>
                                          <p:spTgt spid="139"/>
                                        </p:tgtEl>
                                        <p:attrNameLst>
                                          <p:attrName>style.visibility</p:attrName>
                                        </p:attrNameLst>
                                      </p:cBhvr>
                                      <p:to>
                                        <p:strVal val="hidden"/>
                                      </p:to>
                                    </p:set>
                                  </p:childTnLst>
                                </p:cTn>
                              </p:par>
                              <p:par>
                                <p:cTn id="197" presetID="10" presetClass="exit" presetSubtype="0" fill="hold" nodeType="withEffect">
                                  <p:stCondLst>
                                    <p:cond delay="0"/>
                                  </p:stCondLst>
                                  <p:childTnLst>
                                    <p:animEffect transition="out" filter="fade">
                                      <p:cBhvr>
                                        <p:cTn id="198" dur="2000"/>
                                        <p:tgtEl>
                                          <p:spTgt spid="140"/>
                                        </p:tgtEl>
                                      </p:cBhvr>
                                    </p:animEffect>
                                    <p:set>
                                      <p:cBhvr>
                                        <p:cTn id="199" dur="1" fill="hold">
                                          <p:stCondLst>
                                            <p:cond delay="1999"/>
                                          </p:stCondLst>
                                        </p:cTn>
                                        <p:tgtEl>
                                          <p:spTgt spid="140"/>
                                        </p:tgtEl>
                                        <p:attrNameLst>
                                          <p:attrName>style.visibility</p:attrName>
                                        </p:attrNameLst>
                                      </p:cBhvr>
                                      <p:to>
                                        <p:strVal val="hidden"/>
                                      </p:to>
                                    </p:set>
                                  </p:childTnLst>
                                </p:cTn>
                              </p:par>
                              <p:par>
                                <p:cTn id="200" presetID="10" presetClass="exit" presetSubtype="0" fill="hold" nodeType="withEffect">
                                  <p:stCondLst>
                                    <p:cond delay="0"/>
                                  </p:stCondLst>
                                  <p:childTnLst>
                                    <p:animEffect transition="out" filter="fade">
                                      <p:cBhvr>
                                        <p:cTn id="201" dur="2000"/>
                                        <p:tgtEl>
                                          <p:spTgt spid="152"/>
                                        </p:tgtEl>
                                      </p:cBhvr>
                                    </p:animEffect>
                                    <p:set>
                                      <p:cBhvr>
                                        <p:cTn id="202" dur="1" fill="hold">
                                          <p:stCondLst>
                                            <p:cond delay="1999"/>
                                          </p:stCondLst>
                                        </p:cTn>
                                        <p:tgtEl>
                                          <p:spTgt spid="152"/>
                                        </p:tgtEl>
                                        <p:attrNameLst>
                                          <p:attrName>style.visibility</p:attrName>
                                        </p:attrNameLst>
                                      </p:cBhvr>
                                      <p:to>
                                        <p:strVal val="hidden"/>
                                      </p:to>
                                    </p:set>
                                  </p:childTnLst>
                                </p:cTn>
                              </p:par>
                              <p:par>
                                <p:cTn id="203" presetID="10" presetClass="exit" presetSubtype="0" fill="hold" nodeType="withEffect">
                                  <p:stCondLst>
                                    <p:cond delay="0"/>
                                  </p:stCondLst>
                                  <p:childTnLst>
                                    <p:animEffect transition="out" filter="fade">
                                      <p:cBhvr>
                                        <p:cTn id="204" dur="2000"/>
                                        <p:tgtEl>
                                          <p:spTgt spid="157"/>
                                        </p:tgtEl>
                                      </p:cBhvr>
                                    </p:animEffect>
                                    <p:set>
                                      <p:cBhvr>
                                        <p:cTn id="205" dur="1" fill="hold">
                                          <p:stCondLst>
                                            <p:cond delay="1999"/>
                                          </p:stCondLst>
                                        </p:cTn>
                                        <p:tgtEl>
                                          <p:spTgt spid="15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 grpId="0"/>
      <p:bldP spid="154" grpId="0" animBg="1"/>
      <p:bldP spid="154" grpId="1" animBg="1"/>
      <p:bldP spid="155" grpId="0" animBg="1"/>
      <p:bldP spid="155" grpId="1" animBg="1"/>
      <p:bldP spid="156" grpId="0" animBg="1"/>
      <p:bldP spid="156"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6AE94-75EF-40A6-AF39-C7CB16341CD3}"/>
              </a:ext>
            </a:extLst>
          </p:cNvPr>
          <p:cNvSpPr>
            <a:spLocks noGrp="1"/>
          </p:cNvSpPr>
          <p:nvPr>
            <p:ph type="title"/>
          </p:nvPr>
        </p:nvSpPr>
        <p:spPr>
          <a:xfrm>
            <a:off x="287338" y="274638"/>
            <a:ext cx="10761662" cy="588962"/>
          </a:xfrm>
        </p:spPr>
        <p:txBody>
          <a:bodyPr/>
          <a:lstStyle/>
          <a:p>
            <a:pPr>
              <a:defRPr/>
            </a:pPr>
            <a:r>
              <a:rPr lang="en-US" dirty="0"/>
              <a:t>Graphing Sine/Cosine with Horizontal Reflections</a:t>
            </a:r>
          </a:p>
        </p:txBody>
      </p:sp>
      <p:sp>
        <p:nvSpPr>
          <p:cNvPr id="3" name="Content Placeholder 2">
            <a:extLst>
              <a:ext uri="{FF2B5EF4-FFF2-40B4-BE49-F238E27FC236}">
                <a16:creationId xmlns:a16="http://schemas.microsoft.com/office/drawing/2014/main" id="{0D11A6AC-EDC8-4DFB-9F78-9B02974A9C02}"/>
              </a:ext>
            </a:extLst>
          </p:cNvPr>
          <p:cNvSpPr>
            <a:spLocks noGrp="1" noRot="1" noChangeAspect="1" noMove="1" noResize="1" noEditPoints="1" noAdjustHandles="1" noChangeArrowheads="1" noChangeShapeType="1" noTextEdit="1"/>
          </p:cNvSpPr>
          <p:nvPr>
            <p:ph sz="quarter" idx="1"/>
          </p:nvPr>
        </p:nvSpPr>
        <p:spPr>
          <a:xfrm>
            <a:off x="279399" y="1024468"/>
            <a:ext cx="11396133" cy="973665"/>
          </a:xfrm>
          <a:blipFill>
            <a:blip r:embed="rId4"/>
            <a:stretch>
              <a:fillRect l="-268" t="-5000"/>
            </a:stretch>
          </a:blipFill>
        </p:spPr>
        <p:txBody>
          <a:bodyPr/>
          <a:lstStyle/>
          <a:p>
            <a:pPr>
              <a:defRPr/>
            </a:pPr>
            <a:r>
              <a:rPr lang="en-US" dirty="0">
                <a:noFill/>
              </a:rPr>
              <a:t> </a:t>
            </a:r>
          </a:p>
        </p:txBody>
      </p:sp>
      <p:graphicFrame>
        <p:nvGraphicFramePr>
          <p:cNvPr id="4" name="Object 3">
            <a:extLst>
              <a:ext uri="{FF2B5EF4-FFF2-40B4-BE49-F238E27FC236}">
                <a16:creationId xmlns:a16="http://schemas.microsoft.com/office/drawing/2014/main" id="{729F08D7-4E98-8394-2A10-DDE5CB39F85D}"/>
              </a:ext>
            </a:extLst>
          </p:cNvPr>
          <p:cNvGraphicFramePr>
            <a:graphicFrameLocks noChangeAspect="1"/>
          </p:cNvGraphicFramePr>
          <p:nvPr/>
        </p:nvGraphicFramePr>
        <p:xfrm>
          <a:off x="7621588" y="2149475"/>
          <a:ext cx="2012950" cy="431800"/>
        </p:xfrm>
        <a:graphic>
          <a:graphicData uri="http://schemas.openxmlformats.org/presentationml/2006/ole">
            <mc:AlternateContent xmlns:mc="http://schemas.openxmlformats.org/markup-compatibility/2006">
              <mc:Choice xmlns:v="urn:schemas-microsoft-com:vml" Requires="v">
                <p:oleObj name="Equation" r:id="rId5" imgW="1180588" imgH="253890" progId="Equation.DSMT4">
                  <p:embed/>
                </p:oleObj>
              </mc:Choice>
              <mc:Fallback>
                <p:oleObj name="Equation" r:id="rId5" imgW="1180588" imgH="253890" progId="Equation.DSMT4">
                  <p:embed/>
                  <p:pic>
                    <p:nvPicPr>
                      <p:cNvPr id="4" name="Object 3">
                        <a:extLst>
                          <a:ext uri="{FF2B5EF4-FFF2-40B4-BE49-F238E27FC236}">
                            <a16:creationId xmlns:a16="http://schemas.microsoft.com/office/drawing/2014/main" id="{729F08D7-4E98-8394-2A10-DDE5CB39F85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1588" y="2149475"/>
                        <a:ext cx="20129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Content Placeholder 2">
            <a:extLst>
              <a:ext uri="{FF2B5EF4-FFF2-40B4-BE49-F238E27FC236}">
                <a16:creationId xmlns:a16="http://schemas.microsoft.com/office/drawing/2014/main" id="{2C686718-7A59-B2E9-2086-63A4601D8321}"/>
              </a:ext>
            </a:extLst>
          </p:cNvPr>
          <p:cNvSpPr txBox="1">
            <a:spLocks/>
          </p:cNvSpPr>
          <p:nvPr/>
        </p:nvSpPr>
        <p:spPr bwMode="auto">
          <a:xfrm>
            <a:off x="236538" y="2100263"/>
            <a:ext cx="1139666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r>
              <a:rPr lang="en-US" altLang="en-US" dirty="0"/>
              <a:t>So a cosine function with “B” negative will have:</a:t>
            </a:r>
          </a:p>
        </p:txBody>
      </p:sp>
      <p:graphicFrame>
        <p:nvGraphicFramePr>
          <p:cNvPr id="6" name="Object 5">
            <a:extLst>
              <a:ext uri="{FF2B5EF4-FFF2-40B4-BE49-F238E27FC236}">
                <a16:creationId xmlns:a16="http://schemas.microsoft.com/office/drawing/2014/main" id="{A6B067B6-D18D-83C5-5F12-E6FC9E4BEF37}"/>
              </a:ext>
            </a:extLst>
          </p:cNvPr>
          <p:cNvGraphicFramePr>
            <a:graphicFrameLocks noChangeAspect="1"/>
          </p:cNvGraphicFramePr>
          <p:nvPr/>
        </p:nvGraphicFramePr>
        <p:xfrm>
          <a:off x="2154238" y="2620963"/>
          <a:ext cx="2944812" cy="681037"/>
        </p:xfrm>
        <a:graphic>
          <a:graphicData uri="http://schemas.openxmlformats.org/presentationml/2006/ole">
            <mc:AlternateContent xmlns:mc="http://schemas.openxmlformats.org/markup-compatibility/2006">
              <mc:Choice xmlns:v="urn:schemas-microsoft-com:vml" Requires="v">
                <p:oleObj name="Equation" r:id="rId7" imgW="1701800" imgH="393700" progId="Equation.DSMT4">
                  <p:embed/>
                </p:oleObj>
              </mc:Choice>
              <mc:Fallback>
                <p:oleObj name="Equation" r:id="rId7" imgW="1701800" imgH="393700" progId="Equation.DSMT4">
                  <p:embed/>
                  <p:pic>
                    <p:nvPicPr>
                      <p:cNvPr id="6" name="Object 5">
                        <a:extLst>
                          <a:ext uri="{FF2B5EF4-FFF2-40B4-BE49-F238E27FC236}">
                            <a16:creationId xmlns:a16="http://schemas.microsoft.com/office/drawing/2014/main" id="{A6B067B6-D18D-83C5-5F12-E6FC9E4BEF3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4238" y="2620963"/>
                        <a:ext cx="2944812"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a:extLst>
              <a:ext uri="{FF2B5EF4-FFF2-40B4-BE49-F238E27FC236}">
                <a16:creationId xmlns:a16="http://schemas.microsoft.com/office/drawing/2014/main" id="{C55262F2-4700-DA66-1A0F-4FE3EC7E3EF8}"/>
              </a:ext>
            </a:extLst>
          </p:cNvPr>
          <p:cNvGraphicFramePr>
            <a:graphicFrameLocks noChangeAspect="1"/>
          </p:cNvGraphicFramePr>
          <p:nvPr/>
        </p:nvGraphicFramePr>
        <p:xfrm>
          <a:off x="5203825" y="2620963"/>
          <a:ext cx="2482850" cy="681037"/>
        </p:xfrm>
        <a:graphic>
          <a:graphicData uri="http://schemas.openxmlformats.org/presentationml/2006/ole">
            <mc:AlternateContent xmlns:mc="http://schemas.openxmlformats.org/markup-compatibility/2006">
              <mc:Choice xmlns:v="urn:schemas-microsoft-com:vml" Requires="v">
                <p:oleObj name="Equation" r:id="rId9" imgW="1435100" imgH="393700" progId="Equation.DSMT4">
                  <p:embed/>
                </p:oleObj>
              </mc:Choice>
              <mc:Fallback>
                <p:oleObj name="Equation" r:id="rId9" imgW="1435100" imgH="393700" progId="Equation.DSMT4">
                  <p:embed/>
                  <p:pic>
                    <p:nvPicPr>
                      <p:cNvPr id="7" name="Object 6">
                        <a:extLst>
                          <a:ext uri="{FF2B5EF4-FFF2-40B4-BE49-F238E27FC236}">
                            <a16:creationId xmlns:a16="http://schemas.microsoft.com/office/drawing/2014/main" id="{C55262F2-4700-DA66-1A0F-4FE3EC7E3EF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03825" y="2620963"/>
                        <a:ext cx="248285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a:extLst>
              <a:ext uri="{FF2B5EF4-FFF2-40B4-BE49-F238E27FC236}">
                <a16:creationId xmlns:a16="http://schemas.microsoft.com/office/drawing/2014/main" id="{96EF3AFF-8B86-1CAF-D673-32A05BFAB836}"/>
              </a:ext>
            </a:extLst>
          </p:cNvPr>
          <p:cNvGraphicFramePr>
            <a:graphicFrameLocks noChangeAspect="1"/>
          </p:cNvGraphicFramePr>
          <p:nvPr/>
        </p:nvGraphicFramePr>
        <p:xfrm>
          <a:off x="2117725" y="3459163"/>
          <a:ext cx="2967038" cy="681037"/>
        </p:xfrm>
        <a:graphic>
          <a:graphicData uri="http://schemas.openxmlformats.org/presentationml/2006/ole">
            <mc:AlternateContent xmlns:mc="http://schemas.openxmlformats.org/markup-compatibility/2006">
              <mc:Choice xmlns:v="urn:schemas-microsoft-com:vml" Requires="v">
                <p:oleObj name="Equation" r:id="rId11" imgW="1714500" imgH="393700" progId="Equation.DSMT4">
                  <p:embed/>
                </p:oleObj>
              </mc:Choice>
              <mc:Fallback>
                <p:oleObj name="Equation" r:id="rId11" imgW="1714500" imgH="393700" progId="Equation.DSMT4">
                  <p:embed/>
                  <p:pic>
                    <p:nvPicPr>
                      <p:cNvPr id="8" name="Object 7">
                        <a:extLst>
                          <a:ext uri="{FF2B5EF4-FFF2-40B4-BE49-F238E27FC236}">
                            <a16:creationId xmlns:a16="http://schemas.microsoft.com/office/drawing/2014/main" id="{96EF3AFF-8B86-1CAF-D673-32A05BFAB83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17725" y="3459163"/>
                        <a:ext cx="2967038"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8">
            <a:extLst>
              <a:ext uri="{FF2B5EF4-FFF2-40B4-BE49-F238E27FC236}">
                <a16:creationId xmlns:a16="http://schemas.microsoft.com/office/drawing/2014/main" id="{B67F569C-4FBE-767E-0662-FA48DB59C288}"/>
              </a:ext>
            </a:extLst>
          </p:cNvPr>
          <p:cNvGraphicFramePr>
            <a:graphicFrameLocks noChangeAspect="1"/>
          </p:cNvGraphicFramePr>
          <p:nvPr/>
        </p:nvGraphicFramePr>
        <p:xfrm>
          <a:off x="5181600" y="3502025"/>
          <a:ext cx="2505075" cy="681038"/>
        </p:xfrm>
        <a:graphic>
          <a:graphicData uri="http://schemas.openxmlformats.org/presentationml/2006/ole">
            <mc:AlternateContent xmlns:mc="http://schemas.openxmlformats.org/markup-compatibility/2006">
              <mc:Choice xmlns:v="urn:schemas-microsoft-com:vml" Requires="v">
                <p:oleObj name="Equation" r:id="rId13" imgW="1447172" imgH="393529" progId="Equation.DSMT4">
                  <p:embed/>
                </p:oleObj>
              </mc:Choice>
              <mc:Fallback>
                <p:oleObj name="Equation" r:id="rId13" imgW="1447172" imgH="393529" progId="Equation.DSMT4">
                  <p:embed/>
                  <p:pic>
                    <p:nvPicPr>
                      <p:cNvPr id="9" name="Object 8">
                        <a:extLst>
                          <a:ext uri="{FF2B5EF4-FFF2-40B4-BE49-F238E27FC236}">
                            <a16:creationId xmlns:a16="http://schemas.microsoft.com/office/drawing/2014/main" id="{B67F569C-4FBE-767E-0662-FA48DB59C28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1600" y="3502025"/>
                        <a:ext cx="2505075"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Content Placeholder 2">
            <a:extLst>
              <a:ext uri="{FF2B5EF4-FFF2-40B4-BE49-F238E27FC236}">
                <a16:creationId xmlns:a16="http://schemas.microsoft.com/office/drawing/2014/main" id="{359AE00F-BF1B-348E-60C0-BEECFE06175D}"/>
              </a:ext>
            </a:extLst>
          </p:cNvPr>
          <p:cNvSpPr txBox="1">
            <a:spLocks/>
          </p:cNvSpPr>
          <p:nvPr/>
        </p:nvSpPr>
        <p:spPr bwMode="auto">
          <a:xfrm>
            <a:off x="185738" y="5326063"/>
            <a:ext cx="1139666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r>
              <a:rPr lang="en-US" altLang="en-US"/>
              <a:t>So a Sine function with “B” negative will have:</a:t>
            </a:r>
          </a:p>
        </p:txBody>
      </p:sp>
      <p:graphicFrame>
        <p:nvGraphicFramePr>
          <p:cNvPr id="14" name="Object 13">
            <a:extLst>
              <a:ext uri="{FF2B5EF4-FFF2-40B4-BE49-F238E27FC236}">
                <a16:creationId xmlns:a16="http://schemas.microsoft.com/office/drawing/2014/main" id="{D9715A8D-6BFA-1597-8433-DCB3F1F0E782}"/>
              </a:ext>
            </a:extLst>
          </p:cNvPr>
          <p:cNvGraphicFramePr>
            <a:graphicFrameLocks noChangeAspect="1"/>
          </p:cNvGraphicFramePr>
          <p:nvPr/>
        </p:nvGraphicFramePr>
        <p:xfrm>
          <a:off x="7280275" y="5340350"/>
          <a:ext cx="2122488" cy="433388"/>
        </p:xfrm>
        <a:graphic>
          <a:graphicData uri="http://schemas.openxmlformats.org/presentationml/2006/ole">
            <mc:AlternateContent xmlns:mc="http://schemas.openxmlformats.org/markup-compatibility/2006">
              <mc:Choice xmlns:v="urn:schemas-microsoft-com:vml" Requires="v">
                <p:oleObj name="Equation" r:id="rId15" imgW="1244600" imgH="254000" progId="Equation.DSMT4">
                  <p:embed/>
                </p:oleObj>
              </mc:Choice>
              <mc:Fallback>
                <p:oleObj name="Equation" r:id="rId15" imgW="1244600" imgH="254000" progId="Equation.DSMT4">
                  <p:embed/>
                  <p:pic>
                    <p:nvPicPr>
                      <p:cNvPr id="14" name="Object 13">
                        <a:extLst>
                          <a:ext uri="{FF2B5EF4-FFF2-40B4-BE49-F238E27FC236}">
                            <a16:creationId xmlns:a16="http://schemas.microsoft.com/office/drawing/2014/main" id="{D9715A8D-6BFA-1597-8433-DCB3F1F0E78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280275" y="5340350"/>
                        <a:ext cx="212248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4">
            <a:extLst>
              <a:ext uri="{FF2B5EF4-FFF2-40B4-BE49-F238E27FC236}">
                <a16:creationId xmlns:a16="http://schemas.microsoft.com/office/drawing/2014/main" id="{1C7C1C61-4734-1125-D9FA-AF3D23E3B0E8}"/>
              </a:ext>
            </a:extLst>
          </p:cNvPr>
          <p:cNvGraphicFramePr>
            <a:graphicFrameLocks noChangeAspect="1"/>
          </p:cNvGraphicFramePr>
          <p:nvPr/>
        </p:nvGraphicFramePr>
        <p:xfrm>
          <a:off x="2116138" y="5864225"/>
          <a:ext cx="2900362" cy="681038"/>
        </p:xfrm>
        <a:graphic>
          <a:graphicData uri="http://schemas.openxmlformats.org/presentationml/2006/ole">
            <mc:AlternateContent xmlns:mc="http://schemas.openxmlformats.org/markup-compatibility/2006">
              <mc:Choice xmlns:v="urn:schemas-microsoft-com:vml" Requires="v">
                <p:oleObj name="Equation" r:id="rId17" imgW="1675673" imgH="393529" progId="Equation.DSMT4">
                  <p:embed/>
                </p:oleObj>
              </mc:Choice>
              <mc:Fallback>
                <p:oleObj name="Equation" r:id="rId17" imgW="1675673" imgH="393529" progId="Equation.DSMT4">
                  <p:embed/>
                  <p:pic>
                    <p:nvPicPr>
                      <p:cNvPr id="15" name="Object 14">
                        <a:extLst>
                          <a:ext uri="{FF2B5EF4-FFF2-40B4-BE49-F238E27FC236}">
                            <a16:creationId xmlns:a16="http://schemas.microsoft.com/office/drawing/2014/main" id="{1C7C1C61-4734-1125-D9FA-AF3D23E3B0E8}"/>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16138" y="5864225"/>
                        <a:ext cx="2900362"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15">
            <a:extLst>
              <a:ext uri="{FF2B5EF4-FFF2-40B4-BE49-F238E27FC236}">
                <a16:creationId xmlns:a16="http://schemas.microsoft.com/office/drawing/2014/main" id="{B770C593-E0DC-BA44-941E-5BAA4310000B}"/>
              </a:ext>
            </a:extLst>
          </p:cNvPr>
          <p:cNvGraphicFramePr>
            <a:graphicFrameLocks noChangeAspect="1"/>
          </p:cNvGraphicFramePr>
          <p:nvPr/>
        </p:nvGraphicFramePr>
        <p:xfrm>
          <a:off x="5095875" y="5864225"/>
          <a:ext cx="2593975" cy="681038"/>
        </p:xfrm>
        <a:graphic>
          <a:graphicData uri="http://schemas.openxmlformats.org/presentationml/2006/ole">
            <mc:AlternateContent xmlns:mc="http://schemas.openxmlformats.org/markup-compatibility/2006">
              <mc:Choice xmlns:v="urn:schemas-microsoft-com:vml" Requires="v">
                <p:oleObj name="Equation" r:id="rId19" imgW="1497950" imgH="393529" progId="Equation.DSMT4">
                  <p:embed/>
                </p:oleObj>
              </mc:Choice>
              <mc:Fallback>
                <p:oleObj name="Equation" r:id="rId19" imgW="1497950" imgH="393529" progId="Equation.DSMT4">
                  <p:embed/>
                  <p:pic>
                    <p:nvPicPr>
                      <p:cNvPr id="16" name="Object 15">
                        <a:extLst>
                          <a:ext uri="{FF2B5EF4-FFF2-40B4-BE49-F238E27FC236}">
                            <a16:creationId xmlns:a16="http://schemas.microsoft.com/office/drawing/2014/main" id="{B770C593-E0DC-BA44-941E-5BAA4310000B}"/>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95875" y="5864225"/>
                        <a:ext cx="2593975"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3" name="Picture 12">
            <a:extLst>
              <a:ext uri="{FF2B5EF4-FFF2-40B4-BE49-F238E27FC236}">
                <a16:creationId xmlns:a16="http://schemas.microsoft.com/office/drawing/2014/main" id="{3A7E085A-3EFA-A618-36FD-8DE1F4C09B1F}"/>
              </a:ext>
            </a:extLst>
          </p:cNvPr>
          <p:cNvPicPr>
            <a:picLocks noChangeAspect="1"/>
          </p:cNvPicPr>
          <p:nvPr/>
        </p:nvPicPr>
        <p:blipFill>
          <a:blip r:embed="rId21"/>
          <a:stretch>
            <a:fillRect/>
          </a:stretch>
        </p:blipFill>
        <p:spPr>
          <a:xfrm>
            <a:off x="236538" y="4197350"/>
            <a:ext cx="10731250" cy="973665"/>
          </a:xfrm>
          <a:prstGeom prst="rect">
            <a:avLst/>
          </a:prstGeom>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2097B-7306-B59B-EBE2-A293E9687DF3}"/>
              </a:ext>
            </a:extLst>
          </p:cNvPr>
          <p:cNvSpPr>
            <a:spLocks noGrp="1"/>
          </p:cNvSpPr>
          <p:nvPr>
            <p:ph sz="quarter" idx="1"/>
          </p:nvPr>
        </p:nvSpPr>
        <p:spPr>
          <a:xfrm>
            <a:off x="627016" y="285206"/>
            <a:ext cx="10319658" cy="1343297"/>
          </a:xfrm>
        </p:spPr>
        <p:txBody>
          <a:bodyPr/>
          <a:lstStyle/>
          <a:p>
            <a:pPr marL="0" indent="0">
              <a:buNone/>
            </a:pPr>
            <a:r>
              <a:rPr lang="en-US" dirty="0"/>
              <a:t>Q: Which equation is the same of the sine function given?</a:t>
            </a:r>
          </a:p>
        </p:txBody>
      </p:sp>
      <p:graphicFrame>
        <p:nvGraphicFramePr>
          <p:cNvPr id="4" name="Object 3">
            <a:extLst>
              <a:ext uri="{FF2B5EF4-FFF2-40B4-BE49-F238E27FC236}">
                <a16:creationId xmlns:a16="http://schemas.microsoft.com/office/drawing/2014/main" id="{1F5B6DB3-007D-7F10-27BB-ACDA4EEC0BFB}"/>
              </a:ext>
            </a:extLst>
          </p:cNvPr>
          <p:cNvGraphicFramePr>
            <a:graphicFrameLocks noChangeAspect="1"/>
          </p:cNvGraphicFramePr>
          <p:nvPr>
            <p:extLst>
              <p:ext uri="{D42A27DB-BD31-4B8C-83A1-F6EECF244321}">
                <p14:modId xmlns:p14="http://schemas.microsoft.com/office/powerpoint/2010/main" val="3385418366"/>
              </p:ext>
            </p:extLst>
          </p:nvPr>
        </p:nvGraphicFramePr>
        <p:xfrm>
          <a:off x="711531" y="851853"/>
          <a:ext cx="3041683" cy="715690"/>
        </p:xfrm>
        <a:graphic>
          <a:graphicData uri="http://schemas.openxmlformats.org/presentationml/2006/ole">
            <mc:AlternateContent xmlns:mc="http://schemas.openxmlformats.org/markup-compatibility/2006">
              <mc:Choice xmlns:v="urn:schemas-microsoft-com:vml" Requires="v">
                <p:oleObj name="Equation" r:id="rId4" imgW="1079280" imgH="253800" progId="Equation.DSMT4">
                  <p:embed/>
                </p:oleObj>
              </mc:Choice>
              <mc:Fallback>
                <p:oleObj name="Equation" r:id="rId4" imgW="1079280" imgH="253800" progId="Equation.DSMT4">
                  <p:embed/>
                  <p:pic>
                    <p:nvPicPr>
                      <p:cNvPr id="4" name="Object 3">
                        <a:extLst>
                          <a:ext uri="{FF2B5EF4-FFF2-40B4-BE49-F238E27FC236}">
                            <a16:creationId xmlns:a16="http://schemas.microsoft.com/office/drawing/2014/main" id="{1F5B6DB3-007D-7F10-27BB-ACDA4EEC0BFB}"/>
                          </a:ext>
                        </a:extLst>
                      </p:cNvPr>
                      <p:cNvPicPr/>
                      <p:nvPr/>
                    </p:nvPicPr>
                    <p:blipFill>
                      <a:blip r:embed="rId5"/>
                      <a:stretch>
                        <a:fillRect/>
                      </a:stretch>
                    </p:blipFill>
                    <p:spPr>
                      <a:xfrm>
                        <a:off x="711531" y="851853"/>
                        <a:ext cx="3041683" cy="71569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0D875789-66CD-39D0-72FC-B80B6A232CC5}"/>
              </a:ext>
            </a:extLst>
          </p:cNvPr>
          <p:cNvGraphicFramePr>
            <a:graphicFrameLocks noChangeAspect="1"/>
          </p:cNvGraphicFramePr>
          <p:nvPr>
            <p:extLst>
              <p:ext uri="{D42A27DB-BD31-4B8C-83A1-F6EECF244321}">
                <p14:modId xmlns:p14="http://schemas.microsoft.com/office/powerpoint/2010/main" val="33705970"/>
              </p:ext>
            </p:extLst>
          </p:nvPr>
        </p:nvGraphicFramePr>
        <p:xfrm>
          <a:off x="304212" y="1791652"/>
          <a:ext cx="3255962" cy="714375"/>
        </p:xfrm>
        <a:graphic>
          <a:graphicData uri="http://schemas.openxmlformats.org/presentationml/2006/ole">
            <mc:AlternateContent xmlns:mc="http://schemas.openxmlformats.org/markup-compatibility/2006">
              <mc:Choice xmlns:v="urn:schemas-microsoft-com:vml" Requires="v">
                <p:oleObj name="Equation" r:id="rId6" imgW="1155600" imgH="253800" progId="Equation.DSMT4">
                  <p:embed/>
                </p:oleObj>
              </mc:Choice>
              <mc:Fallback>
                <p:oleObj name="Equation" r:id="rId6" imgW="1155600" imgH="253800" progId="Equation.DSMT4">
                  <p:embed/>
                  <p:pic>
                    <p:nvPicPr>
                      <p:cNvPr id="5" name="Object 4">
                        <a:extLst>
                          <a:ext uri="{FF2B5EF4-FFF2-40B4-BE49-F238E27FC236}">
                            <a16:creationId xmlns:a16="http://schemas.microsoft.com/office/drawing/2014/main" id="{0D875789-66CD-39D0-72FC-B80B6A232CC5}"/>
                          </a:ext>
                        </a:extLst>
                      </p:cNvPr>
                      <p:cNvPicPr/>
                      <p:nvPr/>
                    </p:nvPicPr>
                    <p:blipFill>
                      <a:blip r:embed="rId7"/>
                      <a:stretch>
                        <a:fillRect/>
                      </a:stretch>
                    </p:blipFill>
                    <p:spPr>
                      <a:xfrm>
                        <a:off x="304212" y="1791652"/>
                        <a:ext cx="3255962" cy="71437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6193FF73-93C1-76A3-CE62-18AF9C04DB0D}"/>
              </a:ext>
            </a:extLst>
          </p:cNvPr>
          <p:cNvGraphicFramePr>
            <a:graphicFrameLocks noChangeAspect="1"/>
          </p:cNvGraphicFramePr>
          <p:nvPr>
            <p:extLst>
              <p:ext uri="{D42A27DB-BD31-4B8C-83A1-F6EECF244321}">
                <p14:modId xmlns:p14="http://schemas.microsoft.com/office/powerpoint/2010/main" val="1140818162"/>
              </p:ext>
            </p:extLst>
          </p:nvPr>
        </p:nvGraphicFramePr>
        <p:xfrm>
          <a:off x="347486" y="2697388"/>
          <a:ext cx="3470275" cy="714375"/>
        </p:xfrm>
        <a:graphic>
          <a:graphicData uri="http://schemas.openxmlformats.org/presentationml/2006/ole">
            <mc:AlternateContent xmlns:mc="http://schemas.openxmlformats.org/markup-compatibility/2006">
              <mc:Choice xmlns:v="urn:schemas-microsoft-com:vml" Requires="v">
                <p:oleObj name="Equation" r:id="rId8" imgW="1231560" imgH="253800" progId="Equation.DSMT4">
                  <p:embed/>
                </p:oleObj>
              </mc:Choice>
              <mc:Fallback>
                <p:oleObj name="Equation" r:id="rId8" imgW="1231560" imgH="253800" progId="Equation.DSMT4">
                  <p:embed/>
                  <p:pic>
                    <p:nvPicPr>
                      <p:cNvPr id="6" name="Object 5">
                        <a:extLst>
                          <a:ext uri="{FF2B5EF4-FFF2-40B4-BE49-F238E27FC236}">
                            <a16:creationId xmlns:a16="http://schemas.microsoft.com/office/drawing/2014/main" id="{6193FF73-93C1-76A3-CE62-18AF9C04DB0D}"/>
                          </a:ext>
                        </a:extLst>
                      </p:cNvPr>
                      <p:cNvPicPr/>
                      <p:nvPr/>
                    </p:nvPicPr>
                    <p:blipFill>
                      <a:blip r:embed="rId9"/>
                      <a:stretch>
                        <a:fillRect/>
                      </a:stretch>
                    </p:blipFill>
                    <p:spPr>
                      <a:xfrm>
                        <a:off x="347486" y="2697388"/>
                        <a:ext cx="3470275" cy="71437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E44A7BEB-4424-67BD-93CE-F7C552C93156}"/>
              </a:ext>
            </a:extLst>
          </p:cNvPr>
          <p:cNvGraphicFramePr>
            <a:graphicFrameLocks noChangeAspect="1"/>
          </p:cNvGraphicFramePr>
          <p:nvPr>
            <p:extLst>
              <p:ext uri="{D42A27DB-BD31-4B8C-83A1-F6EECF244321}">
                <p14:modId xmlns:p14="http://schemas.microsoft.com/office/powerpoint/2010/main" val="1853230404"/>
              </p:ext>
            </p:extLst>
          </p:nvPr>
        </p:nvGraphicFramePr>
        <p:xfrm>
          <a:off x="390760" y="3550870"/>
          <a:ext cx="3470275" cy="714375"/>
        </p:xfrm>
        <a:graphic>
          <a:graphicData uri="http://schemas.openxmlformats.org/presentationml/2006/ole">
            <mc:AlternateContent xmlns:mc="http://schemas.openxmlformats.org/markup-compatibility/2006">
              <mc:Choice xmlns:v="urn:schemas-microsoft-com:vml" Requires="v">
                <p:oleObj name="Equation" r:id="rId10" imgW="1231560" imgH="253800" progId="Equation.DSMT4">
                  <p:embed/>
                </p:oleObj>
              </mc:Choice>
              <mc:Fallback>
                <p:oleObj name="Equation" r:id="rId10" imgW="1231560" imgH="253800" progId="Equation.DSMT4">
                  <p:embed/>
                  <p:pic>
                    <p:nvPicPr>
                      <p:cNvPr id="7" name="Object 6">
                        <a:extLst>
                          <a:ext uri="{FF2B5EF4-FFF2-40B4-BE49-F238E27FC236}">
                            <a16:creationId xmlns:a16="http://schemas.microsoft.com/office/drawing/2014/main" id="{E44A7BEB-4424-67BD-93CE-F7C552C93156}"/>
                          </a:ext>
                        </a:extLst>
                      </p:cNvPr>
                      <p:cNvPicPr/>
                      <p:nvPr/>
                    </p:nvPicPr>
                    <p:blipFill>
                      <a:blip r:embed="rId11"/>
                      <a:stretch>
                        <a:fillRect/>
                      </a:stretch>
                    </p:blipFill>
                    <p:spPr>
                      <a:xfrm>
                        <a:off x="390760" y="3550870"/>
                        <a:ext cx="3470275" cy="714375"/>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7BCDB0FA-4CA1-5C59-E2F1-0E691F31D979}"/>
              </a:ext>
            </a:extLst>
          </p:cNvPr>
          <p:cNvGraphicFramePr>
            <a:graphicFrameLocks noChangeAspect="1"/>
          </p:cNvGraphicFramePr>
          <p:nvPr>
            <p:extLst>
              <p:ext uri="{D42A27DB-BD31-4B8C-83A1-F6EECF244321}">
                <p14:modId xmlns:p14="http://schemas.microsoft.com/office/powerpoint/2010/main" val="2696891730"/>
              </p:ext>
            </p:extLst>
          </p:nvPr>
        </p:nvGraphicFramePr>
        <p:xfrm>
          <a:off x="345942" y="4155395"/>
          <a:ext cx="4151312" cy="1214437"/>
        </p:xfrm>
        <a:graphic>
          <a:graphicData uri="http://schemas.openxmlformats.org/presentationml/2006/ole">
            <mc:AlternateContent xmlns:mc="http://schemas.openxmlformats.org/markup-compatibility/2006">
              <mc:Choice xmlns:v="urn:schemas-microsoft-com:vml" Requires="v">
                <p:oleObj name="Equation" r:id="rId12" imgW="1473120" imgH="431640" progId="Equation.DSMT4">
                  <p:embed/>
                </p:oleObj>
              </mc:Choice>
              <mc:Fallback>
                <p:oleObj name="Equation" r:id="rId12" imgW="1473120" imgH="431640" progId="Equation.DSMT4">
                  <p:embed/>
                  <p:pic>
                    <p:nvPicPr>
                      <p:cNvPr id="8" name="Object 7">
                        <a:extLst>
                          <a:ext uri="{FF2B5EF4-FFF2-40B4-BE49-F238E27FC236}">
                            <a16:creationId xmlns:a16="http://schemas.microsoft.com/office/drawing/2014/main" id="{7BCDB0FA-4CA1-5C59-E2F1-0E691F31D979}"/>
                          </a:ext>
                        </a:extLst>
                      </p:cNvPr>
                      <p:cNvPicPr/>
                      <p:nvPr/>
                    </p:nvPicPr>
                    <p:blipFill>
                      <a:blip r:embed="rId13"/>
                      <a:stretch>
                        <a:fillRect/>
                      </a:stretch>
                    </p:blipFill>
                    <p:spPr>
                      <a:xfrm>
                        <a:off x="345942" y="4155395"/>
                        <a:ext cx="4151312" cy="1214437"/>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226E2D0D-71CF-A7A4-47BB-DD29367875A4}"/>
              </a:ext>
            </a:extLst>
          </p:cNvPr>
          <p:cNvGraphicFramePr>
            <a:graphicFrameLocks noChangeAspect="1"/>
          </p:cNvGraphicFramePr>
          <p:nvPr>
            <p:extLst>
              <p:ext uri="{D42A27DB-BD31-4B8C-83A1-F6EECF244321}">
                <p14:modId xmlns:p14="http://schemas.microsoft.com/office/powerpoint/2010/main" val="649934860"/>
              </p:ext>
            </p:extLst>
          </p:nvPr>
        </p:nvGraphicFramePr>
        <p:xfrm>
          <a:off x="391886" y="5413375"/>
          <a:ext cx="4329113" cy="1214438"/>
        </p:xfrm>
        <a:graphic>
          <a:graphicData uri="http://schemas.openxmlformats.org/presentationml/2006/ole">
            <mc:AlternateContent xmlns:mc="http://schemas.openxmlformats.org/markup-compatibility/2006">
              <mc:Choice xmlns:v="urn:schemas-microsoft-com:vml" Requires="v">
                <p:oleObj name="Equation" r:id="rId14" imgW="1536480" imgH="431640" progId="Equation.DSMT4">
                  <p:embed/>
                </p:oleObj>
              </mc:Choice>
              <mc:Fallback>
                <p:oleObj name="Equation" r:id="rId14" imgW="1536480" imgH="431640" progId="Equation.DSMT4">
                  <p:embed/>
                  <p:pic>
                    <p:nvPicPr>
                      <p:cNvPr id="9" name="Object 8">
                        <a:extLst>
                          <a:ext uri="{FF2B5EF4-FFF2-40B4-BE49-F238E27FC236}">
                            <a16:creationId xmlns:a16="http://schemas.microsoft.com/office/drawing/2014/main" id="{226E2D0D-71CF-A7A4-47BB-DD29367875A4}"/>
                          </a:ext>
                        </a:extLst>
                      </p:cNvPr>
                      <p:cNvPicPr/>
                      <p:nvPr/>
                    </p:nvPicPr>
                    <p:blipFill>
                      <a:blip r:embed="rId15"/>
                      <a:stretch>
                        <a:fillRect/>
                      </a:stretch>
                    </p:blipFill>
                    <p:spPr>
                      <a:xfrm>
                        <a:off x="391886" y="5413375"/>
                        <a:ext cx="4329113" cy="1214438"/>
                      </a:xfrm>
                      <a:prstGeom prst="rect">
                        <a:avLst/>
                      </a:prstGeom>
                    </p:spPr>
                  </p:pic>
                </p:oleObj>
              </mc:Fallback>
            </mc:AlternateContent>
          </a:graphicData>
        </a:graphic>
      </p:graphicFrame>
    </p:spTree>
    <p:custDataLst>
      <p:tags r:id="rId1"/>
    </p:custDataLst>
    <p:extLst>
      <p:ext uri="{BB962C8B-B14F-4D97-AF65-F5344CB8AC3E}">
        <p14:creationId xmlns:p14="http://schemas.microsoft.com/office/powerpoint/2010/main" val="951490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a:extLst>
              <a:ext uri="{FF2B5EF4-FFF2-40B4-BE49-F238E27FC236}">
                <a16:creationId xmlns:a16="http://schemas.microsoft.com/office/drawing/2014/main" id="{0EFF04D3-010C-9E0A-1101-390AE810F646}"/>
              </a:ext>
            </a:extLst>
          </p:cNvPr>
          <p:cNvSpPr>
            <a:spLocks noGrp="1"/>
          </p:cNvSpPr>
          <p:nvPr>
            <p:ph sz="quarter" idx="1"/>
          </p:nvPr>
        </p:nvSpPr>
        <p:spPr>
          <a:xfrm>
            <a:off x="1833563" y="234950"/>
            <a:ext cx="8782050" cy="798513"/>
          </a:xfrm>
        </p:spPr>
        <p:txBody>
          <a:bodyPr/>
          <a:lstStyle/>
          <a:p>
            <a:pPr>
              <a:buFont typeface="Wingdings" panose="05000000000000000000" pitchFamily="2" charset="2"/>
              <a:buNone/>
            </a:pPr>
            <a:r>
              <a:rPr lang="en-CA" altLang="en-US" sz="2200"/>
              <a:t>Challenge: Given the following graph, which of the following is </a:t>
            </a:r>
            <a:br>
              <a:rPr lang="en-CA" altLang="en-US" sz="2200"/>
            </a:br>
            <a:r>
              <a:rPr lang="en-CA" altLang="en-US" sz="2200"/>
              <a:t>the correct equation?</a:t>
            </a:r>
          </a:p>
        </p:txBody>
      </p:sp>
      <p:graphicFrame>
        <p:nvGraphicFramePr>
          <p:cNvPr id="143" name="Object 2">
            <a:extLst>
              <a:ext uri="{FF2B5EF4-FFF2-40B4-BE49-F238E27FC236}">
                <a16:creationId xmlns:a16="http://schemas.microsoft.com/office/drawing/2014/main" id="{118FE376-B09D-03DC-96AA-C89195A13B54}"/>
              </a:ext>
            </a:extLst>
          </p:cNvPr>
          <p:cNvGraphicFramePr>
            <a:graphicFrameLocks noChangeAspect="1"/>
          </p:cNvGraphicFramePr>
          <p:nvPr/>
        </p:nvGraphicFramePr>
        <p:xfrm>
          <a:off x="1776413" y="4108450"/>
          <a:ext cx="3240087" cy="773113"/>
        </p:xfrm>
        <a:graphic>
          <a:graphicData uri="http://schemas.openxmlformats.org/presentationml/2006/ole">
            <mc:AlternateContent xmlns:mc="http://schemas.openxmlformats.org/markup-compatibility/2006">
              <mc:Choice xmlns:v="urn:schemas-microsoft-com:vml" Requires="v">
                <p:oleObj name="Equation" r:id="rId4" imgW="1981200" imgH="469900" progId="Equation.DSMT4">
                  <p:embed/>
                </p:oleObj>
              </mc:Choice>
              <mc:Fallback>
                <p:oleObj name="Equation" r:id="rId4" imgW="1981200" imgH="469900" progId="Equation.DSMT4">
                  <p:embed/>
                  <p:pic>
                    <p:nvPicPr>
                      <p:cNvPr id="143" name="Object 2">
                        <a:extLst>
                          <a:ext uri="{FF2B5EF4-FFF2-40B4-BE49-F238E27FC236}">
                            <a16:creationId xmlns:a16="http://schemas.microsoft.com/office/drawing/2014/main" id="{118FE376-B09D-03DC-96AA-C89195A13B5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6413" y="4108450"/>
                        <a:ext cx="3240087" cy="773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30724" name="Group 97">
            <a:extLst>
              <a:ext uri="{FF2B5EF4-FFF2-40B4-BE49-F238E27FC236}">
                <a16:creationId xmlns:a16="http://schemas.microsoft.com/office/drawing/2014/main" id="{683E3A0E-FE4E-92AC-4B17-52FA5E6FF91E}"/>
              </a:ext>
            </a:extLst>
          </p:cNvPr>
          <p:cNvGrpSpPr>
            <a:grpSpLocks noChangeAspect="1"/>
          </p:cNvGrpSpPr>
          <p:nvPr/>
        </p:nvGrpSpPr>
        <p:grpSpPr bwMode="auto">
          <a:xfrm>
            <a:off x="1681163" y="1023938"/>
            <a:ext cx="8466137" cy="2838450"/>
            <a:chOff x="99" y="645"/>
            <a:chExt cx="5333" cy="1818"/>
          </a:xfrm>
        </p:grpSpPr>
        <p:sp>
          <p:nvSpPr>
            <p:cNvPr id="30749" name="AutoShape 96">
              <a:extLst>
                <a:ext uri="{FF2B5EF4-FFF2-40B4-BE49-F238E27FC236}">
                  <a16:creationId xmlns:a16="http://schemas.microsoft.com/office/drawing/2014/main" id="{D0A39167-DE6F-C8F6-5B7C-CFE606292AAD}"/>
                </a:ext>
              </a:extLst>
            </p:cNvPr>
            <p:cNvSpPr>
              <a:spLocks noChangeAspect="1" noChangeArrowheads="1" noTextEdit="1"/>
            </p:cNvSpPr>
            <p:nvPr/>
          </p:nvSpPr>
          <p:spPr bwMode="auto">
            <a:xfrm>
              <a:off x="99" y="648"/>
              <a:ext cx="5333" cy="1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0750" name="Rectangle 98">
              <a:extLst>
                <a:ext uri="{FF2B5EF4-FFF2-40B4-BE49-F238E27FC236}">
                  <a16:creationId xmlns:a16="http://schemas.microsoft.com/office/drawing/2014/main" id="{9AB1702B-1C4E-47A2-C757-E9EFA789C0BA}"/>
                </a:ext>
              </a:extLst>
            </p:cNvPr>
            <p:cNvSpPr>
              <a:spLocks noChangeArrowheads="1"/>
            </p:cNvSpPr>
            <p:nvPr/>
          </p:nvSpPr>
          <p:spPr bwMode="auto">
            <a:xfrm>
              <a:off x="103" y="651"/>
              <a:ext cx="5325" cy="1809"/>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30751" name="Line 99">
              <a:extLst>
                <a:ext uri="{FF2B5EF4-FFF2-40B4-BE49-F238E27FC236}">
                  <a16:creationId xmlns:a16="http://schemas.microsoft.com/office/drawing/2014/main" id="{7AA74FA4-FE11-6301-24B1-A0A39D3A56B9}"/>
                </a:ext>
              </a:extLst>
            </p:cNvPr>
            <p:cNvSpPr>
              <a:spLocks noChangeShapeType="1"/>
            </p:cNvSpPr>
            <p:nvPr/>
          </p:nvSpPr>
          <p:spPr bwMode="auto">
            <a:xfrm flipV="1">
              <a:off x="345"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52" name="Line 100">
              <a:extLst>
                <a:ext uri="{FF2B5EF4-FFF2-40B4-BE49-F238E27FC236}">
                  <a16:creationId xmlns:a16="http://schemas.microsoft.com/office/drawing/2014/main" id="{35F258E0-4121-C37C-7CA1-B2E10540816D}"/>
                </a:ext>
              </a:extLst>
            </p:cNvPr>
            <p:cNvSpPr>
              <a:spLocks noChangeShapeType="1"/>
            </p:cNvSpPr>
            <p:nvPr/>
          </p:nvSpPr>
          <p:spPr bwMode="auto">
            <a:xfrm flipV="1">
              <a:off x="349"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53" name="Line 101">
              <a:extLst>
                <a:ext uri="{FF2B5EF4-FFF2-40B4-BE49-F238E27FC236}">
                  <a16:creationId xmlns:a16="http://schemas.microsoft.com/office/drawing/2014/main" id="{3474097D-8824-2AC5-73DF-6EB22BB9CF14}"/>
                </a:ext>
              </a:extLst>
            </p:cNvPr>
            <p:cNvSpPr>
              <a:spLocks noChangeShapeType="1"/>
            </p:cNvSpPr>
            <p:nvPr/>
          </p:nvSpPr>
          <p:spPr bwMode="auto">
            <a:xfrm flipV="1">
              <a:off x="586"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54" name="Line 102">
              <a:extLst>
                <a:ext uri="{FF2B5EF4-FFF2-40B4-BE49-F238E27FC236}">
                  <a16:creationId xmlns:a16="http://schemas.microsoft.com/office/drawing/2014/main" id="{EB1CE596-158D-F1FD-24AB-6FB37CE4CE55}"/>
                </a:ext>
              </a:extLst>
            </p:cNvPr>
            <p:cNvSpPr>
              <a:spLocks noChangeShapeType="1"/>
            </p:cNvSpPr>
            <p:nvPr/>
          </p:nvSpPr>
          <p:spPr bwMode="auto">
            <a:xfrm flipV="1">
              <a:off x="591"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55" name="Line 103">
              <a:extLst>
                <a:ext uri="{FF2B5EF4-FFF2-40B4-BE49-F238E27FC236}">
                  <a16:creationId xmlns:a16="http://schemas.microsoft.com/office/drawing/2014/main" id="{901B2F48-19E9-DE9E-FADF-5C0BC5B8E4D6}"/>
                </a:ext>
              </a:extLst>
            </p:cNvPr>
            <p:cNvSpPr>
              <a:spLocks noChangeShapeType="1"/>
            </p:cNvSpPr>
            <p:nvPr/>
          </p:nvSpPr>
          <p:spPr bwMode="auto">
            <a:xfrm flipV="1">
              <a:off x="828"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56" name="Line 104">
              <a:extLst>
                <a:ext uri="{FF2B5EF4-FFF2-40B4-BE49-F238E27FC236}">
                  <a16:creationId xmlns:a16="http://schemas.microsoft.com/office/drawing/2014/main" id="{4FC57A0C-CADC-78CE-B5B0-1428A044C13B}"/>
                </a:ext>
              </a:extLst>
            </p:cNvPr>
            <p:cNvSpPr>
              <a:spLocks noChangeShapeType="1"/>
            </p:cNvSpPr>
            <p:nvPr/>
          </p:nvSpPr>
          <p:spPr bwMode="auto">
            <a:xfrm flipV="1">
              <a:off x="832"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57" name="Line 105">
              <a:extLst>
                <a:ext uri="{FF2B5EF4-FFF2-40B4-BE49-F238E27FC236}">
                  <a16:creationId xmlns:a16="http://schemas.microsoft.com/office/drawing/2014/main" id="{9B5CA9EF-619D-316A-B821-E0DD0AD81497}"/>
                </a:ext>
              </a:extLst>
            </p:cNvPr>
            <p:cNvSpPr>
              <a:spLocks noChangeShapeType="1"/>
            </p:cNvSpPr>
            <p:nvPr/>
          </p:nvSpPr>
          <p:spPr bwMode="auto">
            <a:xfrm flipV="1">
              <a:off x="1070"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58" name="Line 106">
              <a:extLst>
                <a:ext uri="{FF2B5EF4-FFF2-40B4-BE49-F238E27FC236}">
                  <a16:creationId xmlns:a16="http://schemas.microsoft.com/office/drawing/2014/main" id="{8A105285-F6B0-63B4-880C-8E6ED1BC08BD}"/>
                </a:ext>
              </a:extLst>
            </p:cNvPr>
            <p:cNvSpPr>
              <a:spLocks noChangeShapeType="1"/>
            </p:cNvSpPr>
            <p:nvPr/>
          </p:nvSpPr>
          <p:spPr bwMode="auto">
            <a:xfrm flipV="1">
              <a:off x="1074"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59" name="Line 107">
              <a:extLst>
                <a:ext uri="{FF2B5EF4-FFF2-40B4-BE49-F238E27FC236}">
                  <a16:creationId xmlns:a16="http://schemas.microsoft.com/office/drawing/2014/main" id="{2953B58D-874B-C44A-CBF4-2E001BCBB16D}"/>
                </a:ext>
              </a:extLst>
            </p:cNvPr>
            <p:cNvSpPr>
              <a:spLocks noChangeShapeType="1"/>
            </p:cNvSpPr>
            <p:nvPr/>
          </p:nvSpPr>
          <p:spPr bwMode="auto">
            <a:xfrm flipV="1">
              <a:off x="1311"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0" name="Line 108">
              <a:extLst>
                <a:ext uri="{FF2B5EF4-FFF2-40B4-BE49-F238E27FC236}">
                  <a16:creationId xmlns:a16="http://schemas.microsoft.com/office/drawing/2014/main" id="{34E20C0D-70F0-0A8D-596D-22CB516109CE}"/>
                </a:ext>
              </a:extLst>
            </p:cNvPr>
            <p:cNvSpPr>
              <a:spLocks noChangeShapeType="1"/>
            </p:cNvSpPr>
            <p:nvPr/>
          </p:nvSpPr>
          <p:spPr bwMode="auto">
            <a:xfrm flipV="1">
              <a:off x="1316"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1" name="Line 109">
              <a:extLst>
                <a:ext uri="{FF2B5EF4-FFF2-40B4-BE49-F238E27FC236}">
                  <a16:creationId xmlns:a16="http://schemas.microsoft.com/office/drawing/2014/main" id="{3862F65D-56DE-6CFF-9C46-CEE3BFC7380C}"/>
                </a:ext>
              </a:extLst>
            </p:cNvPr>
            <p:cNvSpPr>
              <a:spLocks noChangeShapeType="1"/>
            </p:cNvSpPr>
            <p:nvPr/>
          </p:nvSpPr>
          <p:spPr bwMode="auto">
            <a:xfrm flipV="1">
              <a:off x="1795"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2" name="Line 110">
              <a:extLst>
                <a:ext uri="{FF2B5EF4-FFF2-40B4-BE49-F238E27FC236}">
                  <a16:creationId xmlns:a16="http://schemas.microsoft.com/office/drawing/2014/main" id="{735C4804-DEA3-79DB-6352-C5CBAE79C1D3}"/>
                </a:ext>
              </a:extLst>
            </p:cNvPr>
            <p:cNvSpPr>
              <a:spLocks noChangeShapeType="1"/>
            </p:cNvSpPr>
            <p:nvPr/>
          </p:nvSpPr>
          <p:spPr bwMode="auto">
            <a:xfrm flipV="1">
              <a:off x="1799"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3" name="Line 111">
              <a:extLst>
                <a:ext uri="{FF2B5EF4-FFF2-40B4-BE49-F238E27FC236}">
                  <a16:creationId xmlns:a16="http://schemas.microsoft.com/office/drawing/2014/main" id="{16A8F329-F68E-B303-0ABB-122569C4D481}"/>
                </a:ext>
              </a:extLst>
            </p:cNvPr>
            <p:cNvSpPr>
              <a:spLocks noChangeShapeType="1"/>
            </p:cNvSpPr>
            <p:nvPr/>
          </p:nvSpPr>
          <p:spPr bwMode="auto">
            <a:xfrm flipV="1">
              <a:off x="2036"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4" name="Line 112">
              <a:extLst>
                <a:ext uri="{FF2B5EF4-FFF2-40B4-BE49-F238E27FC236}">
                  <a16:creationId xmlns:a16="http://schemas.microsoft.com/office/drawing/2014/main" id="{8AB6530B-C6C7-2611-B7F2-17634F227831}"/>
                </a:ext>
              </a:extLst>
            </p:cNvPr>
            <p:cNvSpPr>
              <a:spLocks noChangeShapeType="1"/>
            </p:cNvSpPr>
            <p:nvPr/>
          </p:nvSpPr>
          <p:spPr bwMode="auto">
            <a:xfrm flipV="1">
              <a:off x="2041"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5" name="Line 113">
              <a:extLst>
                <a:ext uri="{FF2B5EF4-FFF2-40B4-BE49-F238E27FC236}">
                  <a16:creationId xmlns:a16="http://schemas.microsoft.com/office/drawing/2014/main" id="{FCD3ABC0-E3C9-2FC7-C5D4-2E2A8170957E}"/>
                </a:ext>
              </a:extLst>
            </p:cNvPr>
            <p:cNvSpPr>
              <a:spLocks noChangeShapeType="1"/>
            </p:cNvSpPr>
            <p:nvPr/>
          </p:nvSpPr>
          <p:spPr bwMode="auto">
            <a:xfrm flipV="1">
              <a:off x="2278"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6" name="Line 114">
              <a:extLst>
                <a:ext uri="{FF2B5EF4-FFF2-40B4-BE49-F238E27FC236}">
                  <a16:creationId xmlns:a16="http://schemas.microsoft.com/office/drawing/2014/main" id="{0288729D-7A50-DE23-7E6E-934DAFA370D4}"/>
                </a:ext>
              </a:extLst>
            </p:cNvPr>
            <p:cNvSpPr>
              <a:spLocks noChangeShapeType="1"/>
            </p:cNvSpPr>
            <p:nvPr/>
          </p:nvSpPr>
          <p:spPr bwMode="auto">
            <a:xfrm flipV="1">
              <a:off x="2282"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7" name="Line 115">
              <a:extLst>
                <a:ext uri="{FF2B5EF4-FFF2-40B4-BE49-F238E27FC236}">
                  <a16:creationId xmlns:a16="http://schemas.microsoft.com/office/drawing/2014/main" id="{ED7A18C1-FF83-B3B7-4BF6-1D3D347C4A6A}"/>
                </a:ext>
              </a:extLst>
            </p:cNvPr>
            <p:cNvSpPr>
              <a:spLocks noChangeShapeType="1"/>
            </p:cNvSpPr>
            <p:nvPr/>
          </p:nvSpPr>
          <p:spPr bwMode="auto">
            <a:xfrm flipV="1">
              <a:off x="2520"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8" name="Line 116">
              <a:extLst>
                <a:ext uri="{FF2B5EF4-FFF2-40B4-BE49-F238E27FC236}">
                  <a16:creationId xmlns:a16="http://schemas.microsoft.com/office/drawing/2014/main" id="{09131237-5AC2-34FA-27A1-B600C68C8C75}"/>
                </a:ext>
              </a:extLst>
            </p:cNvPr>
            <p:cNvSpPr>
              <a:spLocks noChangeShapeType="1"/>
            </p:cNvSpPr>
            <p:nvPr/>
          </p:nvSpPr>
          <p:spPr bwMode="auto">
            <a:xfrm flipV="1">
              <a:off x="2524"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69" name="Line 117">
              <a:extLst>
                <a:ext uri="{FF2B5EF4-FFF2-40B4-BE49-F238E27FC236}">
                  <a16:creationId xmlns:a16="http://schemas.microsoft.com/office/drawing/2014/main" id="{463DF35C-83EC-CC42-7658-EFFE98A56162}"/>
                </a:ext>
              </a:extLst>
            </p:cNvPr>
            <p:cNvSpPr>
              <a:spLocks noChangeShapeType="1"/>
            </p:cNvSpPr>
            <p:nvPr/>
          </p:nvSpPr>
          <p:spPr bwMode="auto">
            <a:xfrm flipV="1">
              <a:off x="2761"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0" name="Line 118">
              <a:extLst>
                <a:ext uri="{FF2B5EF4-FFF2-40B4-BE49-F238E27FC236}">
                  <a16:creationId xmlns:a16="http://schemas.microsoft.com/office/drawing/2014/main" id="{DE6553A2-6A86-9DBE-9F28-DAA32EE4BE1F}"/>
                </a:ext>
              </a:extLst>
            </p:cNvPr>
            <p:cNvSpPr>
              <a:spLocks noChangeShapeType="1"/>
            </p:cNvSpPr>
            <p:nvPr/>
          </p:nvSpPr>
          <p:spPr bwMode="auto">
            <a:xfrm flipV="1">
              <a:off x="2765"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1" name="Line 119">
              <a:extLst>
                <a:ext uri="{FF2B5EF4-FFF2-40B4-BE49-F238E27FC236}">
                  <a16:creationId xmlns:a16="http://schemas.microsoft.com/office/drawing/2014/main" id="{1B393F21-D5DA-83AE-44AB-A55100459A17}"/>
                </a:ext>
              </a:extLst>
            </p:cNvPr>
            <p:cNvSpPr>
              <a:spLocks noChangeShapeType="1"/>
            </p:cNvSpPr>
            <p:nvPr/>
          </p:nvSpPr>
          <p:spPr bwMode="auto">
            <a:xfrm flipV="1">
              <a:off x="3003"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2" name="Line 120">
              <a:extLst>
                <a:ext uri="{FF2B5EF4-FFF2-40B4-BE49-F238E27FC236}">
                  <a16:creationId xmlns:a16="http://schemas.microsoft.com/office/drawing/2014/main" id="{A920FAE1-D93C-0DD1-3E07-22E873EAB195}"/>
                </a:ext>
              </a:extLst>
            </p:cNvPr>
            <p:cNvSpPr>
              <a:spLocks noChangeShapeType="1"/>
            </p:cNvSpPr>
            <p:nvPr/>
          </p:nvSpPr>
          <p:spPr bwMode="auto">
            <a:xfrm flipV="1">
              <a:off x="3007"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3" name="Line 121">
              <a:extLst>
                <a:ext uri="{FF2B5EF4-FFF2-40B4-BE49-F238E27FC236}">
                  <a16:creationId xmlns:a16="http://schemas.microsoft.com/office/drawing/2014/main" id="{C26351D4-009B-1215-818C-D37684C42F37}"/>
                </a:ext>
              </a:extLst>
            </p:cNvPr>
            <p:cNvSpPr>
              <a:spLocks noChangeShapeType="1"/>
            </p:cNvSpPr>
            <p:nvPr/>
          </p:nvSpPr>
          <p:spPr bwMode="auto">
            <a:xfrm flipV="1">
              <a:off x="3245"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4" name="Line 122">
              <a:extLst>
                <a:ext uri="{FF2B5EF4-FFF2-40B4-BE49-F238E27FC236}">
                  <a16:creationId xmlns:a16="http://schemas.microsoft.com/office/drawing/2014/main" id="{06B7D9AC-3643-2AE2-B799-03659F3D7CD9}"/>
                </a:ext>
              </a:extLst>
            </p:cNvPr>
            <p:cNvSpPr>
              <a:spLocks noChangeShapeType="1"/>
            </p:cNvSpPr>
            <p:nvPr/>
          </p:nvSpPr>
          <p:spPr bwMode="auto">
            <a:xfrm flipV="1">
              <a:off x="3249"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5" name="Line 123">
              <a:extLst>
                <a:ext uri="{FF2B5EF4-FFF2-40B4-BE49-F238E27FC236}">
                  <a16:creationId xmlns:a16="http://schemas.microsoft.com/office/drawing/2014/main" id="{697257B4-E579-23F6-9910-B3C0F34F6106}"/>
                </a:ext>
              </a:extLst>
            </p:cNvPr>
            <p:cNvSpPr>
              <a:spLocks noChangeShapeType="1"/>
            </p:cNvSpPr>
            <p:nvPr/>
          </p:nvSpPr>
          <p:spPr bwMode="auto">
            <a:xfrm flipV="1">
              <a:off x="3486"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6" name="Line 124">
              <a:extLst>
                <a:ext uri="{FF2B5EF4-FFF2-40B4-BE49-F238E27FC236}">
                  <a16:creationId xmlns:a16="http://schemas.microsoft.com/office/drawing/2014/main" id="{6A174247-EA3C-E4FC-FF3B-4FEF2CA81962}"/>
                </a:ext>
              </a:extLst>
            </p:cNvPr>
            <p:cNvSpPr>
              <a:spLocks noChangeShapeType="1"/>
            </p:cNvSpPr>
            <p:nvPr/>
          </p:nvSpPr>
          <p:spPr bwMode="auto">
            <a:xfrm flipV="1">
              <a:off x="3490"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7" name="Line 125">
              <a:extLst>
                <a:ext uri="{FF2B5EF4-FFF2-40B4-BE49-F238E27FC236}">
                  <a16:creationId xmlns:a16="http://schemas.microsoft.com/office/drawing/2014/main" id="{7D66BE4B-6039-E65A-52FF-1A849892C1AC}"/>
                </a:ext>
              </a:extLst>
            </p:cNvPr>
            <p:cNvSpPr>
              <a:spLocks noChangeShapeType="1"/>
            </p:cNvSpPr>
            <p:nvPr/>
          </p:nvSpPr>
          <p:spPr bwMode="auto">
            <a:xfrm flipV="1">
              <a:off x="3728"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8" name="Line 126">
              <a:extLst>
                <a:ext uri="{FF2B5EF4-FFF2-40B4-BE49-F238E27FC236}">
                  <a16:creationId xmlns:a16="http://schemas.microsoft.com/office/drawing/2014/main" id="{E207DDCB-2B14-714D-9E7B-82E701076611}"/>
                </a:ext>
              </a:extLst>
            </p:cNvPr>
            <p:cNvSpPr>
              <a:spLocks noChangeShapeType="1"/>
            </p:cNvSpPr>
            <p:nvPr/>
          </p:nvSpPr>
          <p:spPr bwMode="auto">
            <a:xfrm flipV="1">
              <a:off x="3732"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79" name="Line 127">
              <a:extLst>
                <a:ext uri="{FF2B5EF4-FFF2-40B4-BE49-F238E27FC236}">
                  <a16:creationId xmlns:a16="http://schemas.microsoft.com/office/drawing/2014/main" id="{0DC307C3-AD41-8CC9-4CA5-C7C59B9FE3C2}"/>
                </a:ext>
              </a:extLst>
            </p:cNvPr>
            <p:cNvSpPr>
              <a:spLocks noChangeShapeType="1"/>
            </p:cNvSpPr>
            <p:nvPr/>
          </p:nvSpPr>
          <p:spPr bwMode="auto">
            <a:xfrm flipV="1">
              <a:off x="3970"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0" name="Line 128">
              <a:extLst>
                <a:ext uri="{FF2B5EF4-FFF2-40B4-BE49-F238E27FC236}">
                  <a16:creationId xmlns:a16="http://schemas.microsoft.com/office/drawing/2014/main" id="{311948E9-0ADF-DE32-74AB-599273E448B4}"/>
                </a:ext>
              </a:extLst>
            </p:cNvPr>
            <p:cNvSpPr>
              <a:spLocks noChangeShapeType="1"/>
            </p:cNvSpPr>
            <p:nvPr/>
          </p:nvSpPr>
          <p:spPr bwMode="auto">
            <a:xfrm flipV="1">
              <a:off x="3974"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1" name="Line 129">
              <a:extLst>
                <a:ext uri="{FF2B5EF4-FFF2-40B4-BE49-F238E27FC236}">
                  <a16:creationId xmlns:a16="http://schemas.microsoft.com/office/drawing/2014/main" id="{5CA7DFC1-7448-7194-9790-C3649CA42B02}"/>
                </a:ext>
              </a:extLst>
            </p:cNvPr>
            <p:cNvSpPr>
              <a:spLocks noChangeShapeType="1"/>
            </p:cNvSpPr>
            <p:nvPr/>
          </p:nvSpPr>
          <p:spPr bwMode="auto">
            <a:xfrm flipV="1">
              <a:off x="4211"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2" name="Line 130">
              <a:extLst>
                <a:ext uri="{FF2B5EF4-FFF2-40B4-BE49-F238E27FC236}">
                  <a16:creationId xmlns:a16="http://schemas.microsoft.com/office/drawing/2014/main" id="{AD4FBB4E-BB31-FEC1-0F3F-6E759A3BEA82}"/>
                </a:ext>
              </a:extLst>
            </p:cNvPr>
            <p:cNvSpPr>
              <a:spLocks noChangeShapeType="1"/>
            </p:cNvSpPr>
            <p:nvPr/>
          </p:nvSpPr>
          <p:spPr bwMode="auto">
            <a:xfrm flipV="1">
              <a:off x="4215"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3" name="Line 131">
              <a:extLst>
                <a:ext uri="{FF2B5EF4-FFF2-40B4-BE49-F238E27FC236}">
                  <a16:creationId xmlns:a16="http://schemas.microsoft.com/office/drawing/2014/main" id="{CCED944B-9568-5ED1-B1D9-026F7EB235AD}"/>
                </a:ext>
              </a:extLst>
            </p:cNvPr>
            <p:cNvSpPr>
              <a:spLocks noChangeShapeType="1"/>
            </p:cNvSpPr>
            <p:nvPr/>
          </p:nvSpPr>
          <p:spPr bwMode="auto">
            <a:xfrm flipV="1">
              <a:off x="4453"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4" name="Line 132">
              <a:extLst>
                <a:ext uri="{FF2B5EF4-FFF2-40B4-BE49-F238E27FC236}">
                  <a16:creationId xmlns:a16="http://schemas.microsoft.com/office/drawing/2014/main" id="{AF438C47-979A-F3F5-95C0-F069B0C16438}"/>
                </a:ext>
              </a:extLst>
            </p:cNvPr>
            <p:cNvSpPr>
              <a:spLocks noChangeShapeType="1"/>
            </p:cNvSpPr>
            <p:nvPr/>
          </p:nvSpPr>
          <p:spPr bwMode="auto">
            <a:xfrm flipV="1">
              <a:off x="4457"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5" name="Line 133">
              <a:extLst>
                <a:ext uri="{FF2B5EF4-FFF2-40B4-BE49-F238E27FC236}">
                  <a16:creationId xmlns:a16="http://schemas.microsoft.com/office/drawing/2014/main" id="{F34A4CF8-4891-D0A5-6856-B94447EBFF1E}"/>
                </a:ext>
              </a:extLst>
            </p:cNvPr>
            <p:cNvSpPr>
              <a:spLocks noChangeShapeType="1"/>
            </p:cNvSpPr>
            <p:nvPr/>
          </p:nvSpPr>
          <p:spPr bwMode="auto">
            <a:xfrm flipV="1">
              <a:off x="4695"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6" name="Line 134">
              <a:extLst>
                <a:ext uri="{FF2B5EF4-FFF2-40B4-BE49-F238E27FC236}">
                  <a16:creationId xmlns:a16="http://schemas.microsoft.com/office/drawing/2014/main" id="{2533535C-509A-A19C-47A1-F44A5E0C5C0C}"/>
                </a:ext>
              </a:extLst>
            </p:cNvPr>
            <p:cNvSpPr>
              <a:spLocks noChangeShapeType="1"/>
            </p:cNvSpPr>
            <p:nvPr/>
          </p:nvSpPr>
          <p:spPr bwMode="auto">
            <a:xfrm flipV="1">
              <a:off x="4699"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7" name="Line 135">
              <a:extLst>
                <a:ext uri="{FF2B5EF4-FFF2-40B4-BE49-F238E27FC236}">
                  <a16:creationId xmlns:a16="http://schemas.microsoft.com/office/drawing/2014/main" id="{AFE2BC01-4FF2-9FF1-C9E2-773FE5808B6D}"/>
                </a:ext>
              </a:extLst>
            </p:cNvPr>
            <p:cNvSpPr>
              <a:spLocks noChangeShapeType="1"/>
            </p:cNvSpPr>
            <p:nvPr/>
          </p:nvSpPr>
          <p:spPr bwMode="auto">
            <a:xfrm flipV="1">
              <a:off x="4936"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8" name="Line 136">
              <a:extLst>
                <a:ext uri="{FF2B5EF4-FFF2-40B4-BE49-F238E27FC236}">
                  <a16:creationId xmlns:a16="http://schemas.microsoft.com/office/drawing/2014/main" id="{FCDE4CA5-572F-A6F9-5F38-B2704CC1CE73}"/>
                </a:ext>
              </a:extLst>
            </p:cNvPr>
            <p:cNvSpPr>
              <a:spLocks noChangeShapeType="1"/>
            </p:cNvSpPr>
            <p:nvPr/>
          </p:nvSpPr>
          <p:spPr bwMode="auto">
            <a:xfrm flipV="1">
              <a:off x="4940"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89" name="Line 137">
              <a:extLst>
                <a:ext uri="{FF2B5EF4-FFF2-40B4-BE49-F238E27FC236}">
                  <a16:creationId xmlns:a16="http://schemas.microsoft.com/office/drawing/2014/main" id="{D6027D2F-EED2-BAFF-87D2-973CA8E8A4BB}"/>
                </a:ext>
              </a:extLst>
            </p:cNvPr>
            <p:cNvSpPr>
              <a:spLocks noChangeShapeType="1"/>
            </p:cNvSpPr>
            <p:nvPr/>
          </p:nvSpPr>
          <p:spPr bwMode="auto">
            <a:xfrm flipV="1">
              <a:off x="5178"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0" name="Line 138">
              <a:extLst>
                <a:ext uri="{FF2B5EF4-FFF2-40B4-BE49-F238E27FC236}">
                  <a16:creationId xmlns:a16="http://schemas.microsoft.com/office/drawing/2014/main" id="{767CCCF9-D93E-6EB1-E9CE-FB9991477663}"/>
                </a:ext>
              </a:extLst>
            </p:cNvPr>
            <p:cNvSpPr>
              <a:spLocks noChangeShapeType="1"/>
            </p:cNvSpPr>
            <p:nvPr/>
          </p:nvSpPr>
          <p:spPr bwMode="auto">
            <a:xfrm flipV="1">
              <a:off x="5182" y="651"/>
              <a:ext cx="1" cy="18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1" name="Line 139">
              <a:extLst>
                <a:ext uri="{FF2B5EF4-FFF2-40B4-BE49-F238E27FC236}">
                  <a16:creationId xmlns:a16="http://schemas.microsoft.com/office/drawing/2014/main" id="{5F640076-A382-C019-366E-DF2F7E4B006A}"/>
                </a:ext>
              </a:extLst>
            </p:cNvPr>
            <p:cNvSpPr>
              <a:spLocks noChangeShapeType="1"/>
            </p:cNvSpPr>
            <p:nvPr/>
          </p:nvSpPr>
          <p:spPr bwMode="auto">
            <a:xfrm>
              <a:off x="107" y="2229"/>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2" name="Line 140">
              <a:extLst>
                <a:ext uri="{FF2B5EF4-FFF2-40B4-BE49-F238E27FC236}">
                  <a16:creationId xmlns:a16="http://schemas.microsoft.com/office/drawing/2014/main" id="{58787695-0186-15D3-9B9B-ACEACFF8A54B}"/>
                </a:ext>
              </a:extLst>
            </p:cNvPr>
            <p:cNvSpPr>
              <a:spLocks noChangeShapeType="1"/>
            </p:cNvSpPr>
            <p:nvPr/>
          </p:nvSpPr>
          <p:spPr bwMode="auto">
            <a:xfrm>
              <a:off x="107" y="2232"/>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3" name="Line 141">
              <a:extLst>
                <a:ext uri="{FF2B5EF4-FFF2-40B4-BE49-F238E27FC236}">
                  <a16:creationId xmlns:a16="http://schemas.microsoft.com/office/drawing/2014/main" id="{F8BF6B85-E0F5-1AD9-9600-F33B6CD5B190}"/>
                </a:ext>
              </a:extLst>
            </p:cNvPr>
            <p:cNvSpPr>
              <a:spLocks noChangeShapeType="1"/>
            </p:cNvSpPr>
            <p:nvPr/>
          </p:nvSpPr>
          <p:spPr bwMode="auto">
            <a:xfrm>
              <a:off x="107" y="1778"/>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4" name="Line 142">
              <a:extLst>
                <a:ext uri="{FF2B5EF4-FFF2-40B4-BE49-F238E27FC236}">
                  <a16:creationId xmlns:a16="http://schemas.microsoft.com/office/drawing/2014/main" id="{63C798D3-A598-F48E-889B-E9565B25AF00}"/>
                </a:ext>
              </a:extLst>
            </p:cNvPr>
            <p:cNvSpPr>
              <a:spLocks noChangeShapeType="1"/>
            </p:cNvSpPr>
            <p:nvPr/>
          </p:nvSpPr>
          <p:spPr bwMode="auto">
            <a:xfrm>
              <a:off x="107" y="1781"/>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5" name="Line 143">
              <a:extLst>
                <a:ext uri="{FF2B5EF4-FFF2-40B4-BE49-F238E27FC236}">
                  <a16:creationId xmlns:a16="http://schemas.microsoft.com/office/drawing/2014/main" id="{588FF0ED-19BC-5FBD-C0D8-B0C74D1220EC}"/>
                </a:ext>
              </a:extLst>
            </p:cNvPr>
            <p:cNvSpPr>
              <a:spLocks noChangeShapeType="1"/>
            </p:cNvSpPr>
            <p:nvPr/>
          </p:nvSpPr>
          <p:spPr bwMode="auto">
            <a:xfrm>
              <a:off x="107" y="1553"/>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6" name="Line 144">
              <a:extLst>
                <a:ext uri="{FF2B5EF4-FFF2-40B4-BE49-F238E27FC236}">
                  <a16:creationId xmlns:a16="http://schemas.microsoft.com/office/drawing/2014/main" id="{563538BC-659B-C26E-B3A3-91075C90BF0D}"/>
                </a:ext>
              </a:extLst>
            </p:cNvPr>
            <p:cNvSpPr>
              <a:spLocks noChangeShapeType="1"/>
            </p:cNvSpPr>
            <p:nvPr/>
          </p:nvSpPr>
          <p:spPr bwMode="auto">
            <a:xfrm>
              <a:off x="107" y="1556"/>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7" name="Line 145">
              <a:extLst>
                <a:ext uri="{FF2B5EF4-FFF2-40B4-BE49-F238E27FC236}">
                  <a16:creationId xmlns:a16="http://schemas.microsoft.com/office/drawing/2014/main" id="{DD7EC9D2-10AE-13FA-FEE1-52183B9B1FD8}"/>
                </a:ext>
              </a:extLst>
            </p:cNvPr>
            <p:cNvSpPr>
              <a:spLocks noChangeShapeType="1"/>
            </p:cNvSpPr>
            <p:nvPr/>
          </p:nvSpPr>
          <p:spPr bwMode="auto">
            <a:xfrm>
              <a:off x="107" y="1327"/>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8" name="Line 146">
              <a:extLst>
                <a:ext uri="{FF2B5EF4-FFF2-40B4-BE49-F238E27FC236}">
                  <a16:creationId xmlns:a16="http://schemas.microsoft.com/office/drawing/2014/main" id="{7112F35C-B5E8-E7B7-63FF-540E51670914}"/>
                </a:ext>
              </a:extLst>
            </p:cNvPr>
            <p:cNvSpPr>
              <a:spLocks noChangeShapeType="1"/>
            </p:cNvSpPr>
            <p:nvPr/>
          </p:nvSpPr>
          <p:spPr bwMode="auto">
            <a:xfrm>
              <a:off x="107" y="1330"/>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99" name="Line 147">
              <a:extLst>
                <a:ext uri="{FF2B5EF4-FFF2-40B4-BE49-F238E27FC236}">
                  <a16:creationId xmlns:a16="http://schemas.microsoft.com/office/drawing/2014/main" id="{E8BB8A84-D5E1-542F-77C3-2D920A825D29}"/>
                </a:ext>
              </a:extLst>
            </p:cNvPr>
            <p:cNvSpPr>
              <a:spLocks noChangeShapeType="1"/>
            </p:cNvSpPr>
            <p:nvPr/>
          </p:nvSpPr>
          <p:spPr bwMode="auto">
            <a:xfrm>
              <a:off x="107" y="1102"/>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800" name="Line 148">
              <a:extLst>
                <a:ext uri="{FF2B5EF4-FFF2-40B4-BE49-F238E27FC236}">
                  <a16:creationId xmlns:a16="http://schemas.microsoft.com/office/drawing/2014/main" id="{5BBAC6FC-85A6-13C4-AFAE-05476D1EBFCF}"/>
                </a:ext>
              </a:extLst>
            </p:cNvPr>
            <p:cNvSpPr>
              <a:spLocks noChangeShapeType="1"/>
            </p:cNvSpPr>
            <p:nvPr/>
          </p:nvSpPr>
          <p:spPr bwMode="auto">
            <a:xfrm>
              <a:off x="107" y="1105"/>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801" name="Line 149">
              <a:extLst>
                <a:ext uri="{FF2B5EF4-FFF2-40B4-BE49-F238E27FC236}">
                  <a16:creationId xmlns:a16="http://schemas.microsoft.com/office/drawing/2014/main" id="{0C6D0B53-AF42-0839-5494-AC73A8752547}"/>
                </a:ext>
              </a:extLst>
            </p:cNvPr>
            <p:cNvSpPr>
              <a:spLocks noChangeShapeType="1"/>
            </p:cNvSpPr>
            <p:nvPr/>
          </p:nvSpPr>
          <p:spPr bwMode="auto">
            <a:xfrm>
              <a:off x="107" y="876"/>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802" name="Line 150">
              <a:extLst>
                <a:ext uri="{FF2B5EF4-FFF2-40B4-BE49-F238E27FC236}">
                  <a16:creationId xmlns:a16="http://schemas.microsoft.com/office/drawing/2014/main" id="{A0E04328-8218-BCD2-CE12-865DF8DEFCE5}"/>
                </a:ext>
              </a:extLst>
            </p:cNvPr>
            <p:cNvSpPr>
              <a:spLocks noChangeShapeType="1"/>
            </p:cNvSpPr>
            <p:nvPr/>
          </p:nvSpPr>
          <p:spPr bwMode="auto">
            <a:xfrm>
              <a:off x="107" y="879"/>
              <a:ext cx="532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803" name="Line 151">
              <a:extLst>
                <a:ext uri="{FF2B5EF4-FFF2-40B4-BE49-F238E27FC236}">
                  <a16:creationId xmlns:a16="http://schemas.microsoft.com/office/drawing/2014/main" id="{139E18E2-590F-084F-0A67-6289F3EEDA3C}"/>
                </a:ext>
              </a:extLst>
            </p:cNvPr>
            <p:cNvSpPr>
              <a:spLocks noChangeShapeType="1"/>
            </p:cNvSpPr>
            <p:nvPr/>
          </p:nvSpPr>
          <p:spPr bwMode="auto">
            <a:xfrm>
              <a:off x="107" y="2000"/>
              <a:ext cx="532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04" name="Line 152">
              <a:extLst>
                <a:ext uri="{FF2B5EF4-FFF2-40B4-BE49-F238E27FC236}">
                  <a16:creationId xmlns:a16="http://schemas.microsoft.com/office/drawing/2014/main" id="{ECE16F0C-0D65-6A43-CC99-80158A82CFEB}"/>
                </a:ext>
              </a:extLst>
            </p:cNvPr>
            <p:cNvSpPr>
              <a:spLocks noChangeShapeType="1"/>
            </p:cNvSpPr>
            <p:nvPr/>
          </p:nvSpPr>
          <p:spPr bwMode="auto">
            <a:xfrm>
              <a:off x="107" y="2003"/>
              <a:ext cx="532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05" name="Line 153">
              <a:extLst>
                <a:ext uri="{FF2B5EF4-FFF2-40B4-BE49-F238E27FC236}">
                  <a16:creationId xmlns:a16="http://schemas.microsoft.com/office/drawing/2014/main" id="{F0FE8F43-C4B3-9932-0DC7-FAE11ACFE2E3}"/>
                </a:ext>
              </a:extLst>
            </p:cNvPr>
            <p:cNvSpPr>
              <a:spLocks noChangeShapeType="1"/>
            </p:cNvSpPr>
            <p:nvPr/>
          </p:nvSpPr>
          <p:spPr bwMode="auto">
            <a:xfrm>
              <a:off x="107" y="2006"/>
              <a:ext cx="532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06" name="Line 154">
              <a:extLst>
                <a:ext uri="{FF2B5EF4-FFF2-40B4-BE49-F238E27FC236}">
                  <a16:creationId xmlns:a16="http://schemas.microsoft.com/office/drawing/2014/main" id="{DEC17DF3-2BB1-E539-0002-D263B7B5B579}"/>
                </a:ext>
              </a:extLst>
            </p:cNvPr>
            <p:cNvSpPr>
              <a:spLocks noChangeShapeType="1"/>
            </p:cNvSpPr>
            <p:nvPr/>
          </p:nvSpPr>
          <p:spPr bwMode="auto">
            <a:xfrm>
              <a:off x="107" y="2009"/>
              <a:ext cx="5321"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30807" name="Rectangle 155">
              <a:extLst>
                <a:ext uri="{FF2B5EF4-FFF2-40B4-BE49-F238E27FC236}">
                  <a16:creationId xmlns:a16="http://schemas.microsoft.com/office/drawing/2014/main" id="{BED54D0F-14B8-40BA-DF2A-68FAF7002B95}"/>
                </a:ext>
              </a:extLst>
            </p:cNvPr>
            <p:cNvSpPr>
              <a:spLocks noChangeArrowheads="1"/>
            </p:cNvSpPr>
            <p:nvPr/>
          </p:nvSpPr>
          <p:spPr bwMode="auto">
            <a:xfrm>
              <a:off x="5315" y="1889"/>
              <a:ext cx="3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30808" name="Freeform 156">
              <a:extLst>
                <a:ext uri="{FF2B5EF4-FFF2-40B4-BE49-F238E27FC236}">
                  <a16:creationId xmlns:a16="http://schemas.microsoft.com/office/drawing/2014/main" id="{4F6A7BF0-AE38-6C0A-CAFE-6BC3C5CB3F6D}"/>
                </a:ext>
              </a:extLst>
            </p:cNvPr>
            <p:cNvSpPr>
              <a:spLocks/>
            </p:cNvSpPr>
            <p:nvPr/>
          </p:nvSpPr>
          <p:spPr bwMode="auto">
            <a:xfrm>
              <a:off x="5374" y="1974"/>
              <a:ext cx="46" cy="65"/>
            </a:xfrm>
            <a:custGeom>
              <a:avLst/>
              <a:gdLst>
                <a:gd name="T0" fmla="*/ 0 w 46"/>
                <a:gd name="T1" fmla="*/ 0 h 65"/>
                <a:gd name="T2" fmla="*/ 46 w 46"/>
                <a:gd name="T3" fmla="*/ 32 h 65"/>
                <a:gd name="T4" fmla="*/ 0 w 46"/>
                <a:gd name="T5" fmla="*/ 65 h 65"/>
                <a:gd name="T6" fmla="*/ 0 w 46"/>
                <a:gd name="T7" fmla="*/ 0 h 65"/>
                <a:gd name="T8" fmla="*/ 0 60000 65536"/>
                <a:gd name="T9" fmla="*/ 0 60000 65536"/>
                <a:gd name="T10" fmla="*/ 0 60000 65536"/>
                <a:gd name="T11" fmla="*/ 0 60000 65536"/>
                <a:gd name="T12" fmla="*/ 0 w 46"/>
                <a:gd name="T13" fmla="*/ 0 h 65"/>
                <a:gd name="T14" fmla="*/ 46 w 46"/>
                <a:gd name="T15" fmla="*/ 65 h 65"/>
              </a:gdLst>
              <a:ahLst/>
              <a:cxnLst>
                <a:cxn ang="T8">
                  <a:pos x="T0" y="T1"/>
                </a:cxn>
                <a:cxn ang="T9">
                  <a:pos x="T2" y="T3"/>
                </a:cxn>
                <a:cxn ang="T10">
                  <a:pos x="T4" y="T5"/>
                </a:cxn>
                <a:cxn ang="T11">
                  <a:pos x="T6" y="T7"/>
                </a:cxn>
              </a:cxnLst>
              <a:rect l="T12" t="T13" r="T14" b="T15"/>
              <a:pathLst>
                <a:path w="46" h="65">
                  <a:moveTo>
                    <a:pt x="0" y="0"/>
                  </a:moveTo>
                  <a:lnTo>
                    <a:pt x="46" y="32"/>
                  </a:lnTo>
                  <a:lnTo>
                    <a:pt x="0" y="65"/>
                  </a:lnTo>
                  <a:lnTo>
                    <a:pt x="0" y="0"/>
                  </a:lnTo>
                  <a:close/>
                </a:path>
              </a:pathLst>
            </a:custGeom>
            <a:solidFill>
              <a:srgbClr val="000000"/>
            </a:solidFill>
            <a:ln w="4">
              <a:solidFill>
                <a:srgbClr val="000000"/>
              </a:solidFill>
              <a:round/>
              <a:headEnd/>
              <a:tailEnd/>
            </a:ln>
          </p:spPr>
          <p:txBody>
            <a:bodyPr/>
            <a:lstStyle/>
            <a:p>
              <a:endParaRPr lang="en-US"/>
            </a:p>
          </p:txBody>
        </p:sp>
        <p:sp>
          <p:nvSpPr>
            <p:cNvPr id="30809" name="Line 157">
              <a:extLst>
                <a:ext uri="{FF2B5EF4-FFF2-40B4-BE49-F238E27FC236}">
                  <a16:creationId xmlns:a16="http://schemas.microsoft.com/office/drawing/2014/main" id="{25BC0EDE-E124-E8B0-B192-A01D0BB9C5DD}"/>
                </a:ext>
              </a:extLst>
            </p:cNvPr>
            <p:cNvSpPr>
              <a:spLocks noChangeShapeType="1"/>
            </p:cNvSpPr>
            <p:nvPr/>
          </p:nvSpPr>
          <p:spPr bwMode="auto">
            <a:xfrm flipV="1">
              <a:off x="1549" y="651"/>
              <a:ext cx="1" cy="180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0" name="Line 158">
              <a:extLst>
                <a:ext uri="{FF2B5EF4-FFF2-40B4-BE49-F238E27FC236}">
                  <a16:creationId xmlns:a16="http://schemas.microsoft.com/office/drawing/2014/main" id="{CF28D23C-D652-8CDC-A76E-7754C4331194}"/>
                </a:ext>
              </a:extLst>
            </p:cNvPr>
            <p:cNvSpPr>
              <a:spLocks noChangeShapeType="1"/>
            </p:cNvSpPr>
            <p:nvPr/>
          </p:nvSpPr>
          <p:spPr bwMode="auto">
            <a:xfrm flipV="1">
              <a:off x="1553" y="651"/>
              <a:ext cx="1" cy="180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1" name="Line 159">
              <a:extLst>
                <a:ext uri="{FF2B5EF4-FFF2-40B4-BE49-F238E27FC236}">
                  <a16:creationId xmlns:a16="http://schemas.microsoft.com/office/drawing/2014/main" id="{F417C06E-C11E-01D1-C194-5DF013E54112}"/>
                </a:ext>
              </a:extLst>
            </p:cNvPr>
            <p:cNvSpPr>
              <a:spLocks noChangeShapeType="1"/>
            </p:cNvSpPr>
            <p:nvPr/>
          </p:nvSpPr>
          <p:spPr bwMode="auto">
            <a:xfrm flipV="1">
              <a:off x="1557" y="651"/>
              <a:ext cx="1" cy="180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2" name="Line 160">
              <a:extLst>
                <a:ext uri="{FF2B5EF4-FFF2-40B4-BE49-F238E27FC236}">
                  <a16:creationId xmlns:a16="http://schemas.microsoft.com/office/drawing/2014/main" id="{53CF4798-B614-9B40-D6B9-E11FC5D40E13}"/>
                </a:ext>
              </a:extLst>
            </p:cNvPr>
            <p:cNvSpPr>
              <a:spLocks noChangeShapeType="1"/>
            </p:cNvSpPr>
            <p:nvPr/>
          </p:nvSpPr>
          <p:spPr bwMode="auto">
            <a:xfrm flipV="1">
              <a:off x="1561" y="651"/>
              <a:ext cx="1" cy="1806"/>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30813" name="Rectangle 161">
              <a:extLst>
                <a:ext uri="{FF2B5EF4-FFF2-40B4-BE49-F238E27FC236}">
                  <a16:creationId xmlns:a16="http://schemas.microsoft.com/office/drawing/2014/main" id="{99C961B9-B27D-A145-B4E9-CAA09D7676BA}"/>
                </a:ext>
              </a:extLst>
            </p:cNvPr>
            <p:cNvSpPr>
              <a:spLocks noChangeArrowheads="1"/>
            </p:cNvSpPr>
            <p:nvPr/>
          </p:nvSpPr>
          <p:spPr bwMode="auto">
            <a:xfrm>
              <a:off x="1616" y="645"/>
              <a:ext cx="3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30814" name="Freeform 162">
              <a:extLst>
                <a:ext uri="{FF2B5EF4-FFF2-40B4-BE49-F238E27FC236}">
                  <a16:creationId xmlns:a16="http://schemas.microsoft.com/office/drawing/2014/main" id="{CB95CBF3-CC25-B420-9B94-D668D0391E7D}"/>
                </a:ext>
              </a:extLst>
            </p:cNvPr>
            <p:cNvSpPr>
              <a:spLocks/>
            </p:cNvSpPr>
            <p:nvPr/>
          </p:nvSpPr>
          <p:spPr bwMode="auto">
            <a:xfrm>
              <a:off x="1511" y="654"/>
              <a:ext cx="92" cy="32"/>
            </a:xfrm>
            <a:custGeom>
              <a:avLst/>
              <a:gdLst>
                <a:gd name="T0" fmla="*/ 0 w 92"/>
                <a:gd name="T1" fmla="*/ 32 h 32"/>
                <a:gd name="T2" fmla="*/ 46 w 92"/>
                <a:gd name="T3" fmla="*/ 0 h 32"/>
                <a:gd name="T4" fmla="*/ 92 w 92"/>
                <a:gd name="T5" fmla="*/ 32 h 32"/>
                <a:gd name="T6" fmla="*/ 0 w 92"/>
                <a:gd name="T7" fmla="*/ 32 h 32"/>
                <a:gd name="T8" fmla="*/ 0 60000 65536"/>
                <a:gd name="T9" fmla="*/ 0 60000 65536"/>
                <a:gd name="T10" fmla="*/ 0 60000 65536"/>
                <a:gd name="T11" fmla="*/ 0 60000 65536"/>
                <a:gd name="T12" fmla="*/ 0 w 92"/>
                <a:gd name="T13" fmla="*/ 0 h 32"/>
                <a:gd name="T14" fmla="*/ 92 w 92"/>
                <a:gd name="T15" fmla="*/ 32 h 32"/>
              </a:gdLst>
              <a:ahLst/>
              <a:cxnLst>
                <a:cxn ang="T8">
                  <a:pos x="T0" y="T1"/>
                </a:cxn>
                <a:cxn ang="T9">
                  <a:pos x="T2" y="T3"/>
                </a:cxn>
                <a:cxn ang="T10">
                  <a:pos x="T4" y="T5"/>
                </a:cxn>
                <a:cxn ang="T11">
                  <a:pos x="T6" y="T7"/>
                </a:cxn>
              </a:cxnLst>
              <a:rect l="T12" t="T13" r="T14" b="T15"/>
              <a:pathLst>
                <a:path w="92" h="32">
                  <a:moveTo>
                    <a:pt x="0" y="32"/>
                  </a:moveTo>
                  <a:lnTo>
                    <a:pt x="46" y="0"/>
                  </a:lnTo>
                  <a:lnTo>
                    <a:pt x="92" y="32"/>
                  </a:lnTo>
                  <a:lnTo>
                    <a:pt x="0" y="32"/>
                  </a:lnTo>
                  <a:close/>
                </a:path>
              </a:pathLst>
            </a:custGeom>
            <a:solidFill>
              <a:srgbClr val="000000"/>
            </a:solidFill>
            <a:ln w="4">
              <a:solidFill>
                <a:srgbClr val="000000"/>
              </a:solidFill>
              <a:round/>
              <a:headEnd/>
              <a:tailEnd/>
            </a:ln>
          </p:spPr>
          <p:txBody>
            <a:bodyPr/>
            <a:lstStyle/>
            <a:p>
              <a:endParaRPr lang="en-US"/>
            </a:p>
          </p:txBody>
        </p:sp>
        <p:sp>
          <p:nvSpPr>
            <p:cNvPr id="30815" name="Rectangle 163">
              <a:extLst>
                <a:ext uri="{FF2B5EF4-FFF2-40B4-BE49-F238E27FC236}">
                  <a16:creationId xmlns:a16="http://schemas.microsoft.com/office/drawing/2014/main" id="{69577C4A-FE13-678B-E446-84334A4359F4}"/>
                </a:ext>
              </a:extLst>
            </p:cNvPr>
            <p:cNvSpPr>
              <a:spLocks noChangeArrowheads="1"/>
            </p:cNvSpPr>
            <p:nvPr/>
          </p:nvSpPr>
          <p:spPr bwMode="auto">
            <a:xfrm>
              <a:off x="103" y="651"/>
              <a:ext cx="5325" cy="1809"/>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30816" name="Line 164">
              <a:extLst>
                <a:ext uri="{FF2B5EF4-FFF2-40B4-BE49-F238E27FC236}">
                  <a16:creationId xmlns:a16="http://schemas.microsoft.com/office/drawing/2014/main" id="{350F6D4A-E414-3F3B-0AC0-751C108DC7ED}"/>
                </a:ext>
              </a:extLst>
            </p:cNvPr>
            <p:cNvSpPr>
              <a:spLocks noChangeShapeType="1"/>
            </p:cNvSpPr>
            <p:nvPr/>
          </p:nvSpPr>
          <p:spPr bwMode="auto">
            <a:xfrm>
              <a:off x="591" y="1983"/>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7" name="Rectangle 165">
              <a:extLst>
                <a:ext uri="{FF2B5EF4-FFF2-40B4-BE49-F238E27FC236}">
                  <a16:creationId xmlns:a16="http://schemas.microsoft.com/office/drawing/2014/main" id="{819BC122-A9A3-3742-18E8-A342FAE67EB4}"/>
                </a:ext>
              </a:extLst>
            </p:cNvPr>
            <p:cNvSpPr>
              <a:spLocks noChangeArrowheads="1"/>
            </p:cNvSpPr>
            <p:nvPr/>
          </p:nvSpPr>
          <p:spPr bwMode="auto">
            <a:xfrm>
              <a:off x="532" y="2033"/>
              <a:ext cx="87"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30818" name="Line 166">
              <a:extLst>
                <a:ext uri="{FF2B5EF4-FFF2-40B4-BE49-F238E27FC236}">
                  <a16:creationId xmlns:a16="http://schemas.microsoft.com/office/drawing/2014/main" id="{91CD3E41-1544-0774-47F4-B70EB7704E1C}"/>
                </a:ext>
              </a:extLst>
            </p:cNvPr>
            <p:cNvSpPr>
              <a:spLocks noChangeShapeType="1"/>
            </p:cNvSpPr>
            <p:nvPr/>
          </p:nvSpPr>
          <p:spPr bwMode="auto">
            <a:xfrm>
              <a:off x="1074" y="1983"/>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9" name="Rectangle 167">
              <a:extLst>
                <a:ext uri="{FF2B5EF4-FFF2-40B4-BE49-F238E27FC236}">
                  <a16:creationId xmlns:a16="http://schemas.microsoft.com/office/drawing/2014/main" id="{0A320B9E-8975-8B66-C29E-2015C395F37A}"/>
                </a:ext>
              </a:extLst>
            </p:cNvPr>
            <p:cNvSpPr>
              <a:spLocks noChangeArrowheads="1"/>
            </p:cNvSpPr>
            <p:nvPr/>
          </p:nvSpPr>
          <p:spPr bwMode="auto">
            <a:xfrm>
              <a:off x="1016" y="2033"/>
              <a:ext cx="87"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30820" name="Rectangle 168">
              <a:extLst>
                <a:ext uri="{FF2B5EF4-FFF2-40B4-BE49-F238E27FC236}">
                  <a16:creationId xmlns:a16="http://schemas.microsoft.com/office/drawing/2014/main" id="{383700C2-9E7D-A409-104C-72912B3F4387}"/>
                </a:ext>
              </a:extLst>
            </p:cNvPr>
            <p:cNvSpPr>
              <a:spLocks noChangeArrowheads="1"/>
            </p:cNvSpPr>
            <p:nvPr/>
          </p:nvSpPr>
          <p:spPr bwMode="auto">
            <a:xfrm>
              <a:off x="1574" y="2033"/>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30821" name="Line 169">
              <a:extLst>
                <a:ext uri="{FF2B5EF4-FFF2-40B4-BE49-F238E27FC236}">
                  <a16:creationId xmlns:a16="http://schemas.microsoft.com/office/drawing/2014/main" id="{2B207F87-0867-A987-A318-D015424A554A}"/>
                </a:ext>
              </a:extLst>
            </p:cNvPr>
            <p:cNvSpPr>
              <a:spLocks noChangeShapeType="1"/>
            </p:cNvSpPr>
            <p:nvPr/>
          </p:nvSpPr>
          <p:spPr bwMode="auto">
            <a:xfrm>
              <a:off x="2041" y="1983"/>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22" name="Rectangle 170">
              <a:extLst>
                <a:ext uri="{FF2B5EF4-FFF2-40B4-BE49-F238E27FC236}">
                  <a16:creationId xmlns:a16="http://schemas.microsoft.com/office/drawing/2014/main" id="{7AC97C75-85C4-D91A-0A55-3EEFDDBDD74E}"/>
                </a:ext>
              </a:extLst>
            </p:cNvPr>
            <p:cNvSpPr>
              <a:spLocks noChangeArrowheads="1"/>
            </p:cNvSpPr>
            <p:nvPr/>
          </p:nvSpPr>
          <p:spPr bwMode="auto">
            <a:xfrm>
              <a:off x="2045" y="2033"/>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30823" name="Line 171">
              <a:extLst>
                <a:ext uri="{FF2B5EF4-FFF2-40B4-BE49-F238E27FC236}">
                  <a16:creationId xmlns:a16="http://schemas.microsoft.com/office/drawing/2014/main" id="{0E4B97A5-2408-666C-73A8-C6D512D68199}"/>
                </a:ext>
              </a:extLst>
            </p:cNvPr>
            <p:cNvSpPr>
              <a:spLocks noChangeShapeType="1"/>
            </p:cNvSpPr>
            <p:nvPr/>
          </p:nvSpPr>
          <p:spPr bwMode="auto">
            <a:xfrm>
              <a:off x="2524" y="1983"/>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24" name="Rectangle 172">
              <a:extLst>
                <a:ext uri="{FF2B5EF4-FFF2-40B4-BE49-F238E27FC236}">
                  <a16:creationId xmlns:a16="http://schemas.microsoft.com/office/drawing/2014/main" id="{9EF687A3-8625-1336-B644-0099810E1560}"/>
                </a:ext>
              </a:extLst>
            </p:cNvPr>
            <p:cNvSpPr>
              <a:spLocks noChangeArrowheads="1"/>
            </p:cNvSpPr>
            <p:nvPr/>
          </p:nvSpPr>
          <p:spPr bwMode="auto">
            <a:xfrm>
              <a:off x="2528" y="2033"/>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30825" name="Line 173">
              <a:extLst>
                <a:ext uri="{FF2B5EF4-FFF2-40B4-BE49-F238E27FC236}">
                  <a16:creationId xmlns:a16="http://schemas.microsoft.com/office/drawing/2014/main" id="{BAC7ECE4-C69E-6B43-0AEA-71B63AF096DE}"/>
                </a:ext>
              </a:extLst>
            </p:cNvPr>
            <p:cNvSpPr>
              <a:spLocks noChangeShapeType="1"/>
            </p:cNvSpPr>
            <p:nvPr/>
          </p:nvSpPr>
          <p:spPr bwMode="auto">
            <a:xfrm>
              <a:off x="3007" y="1983"/>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26" name="Rectangle 174">
              <a:extLst>
                <a:ext uri="{FF2B5EF4-FFF2-40B4-BE49-F238E27FC236}">
                  <a16:creationId xmlns:a16="http://schemas.microsoft.com/office/drawing/2014/main" id="{CCF6E2C8-10D2-4B5B-0714-43FD42D8F4D0}"/>
                </a:ext>
              </a:extLst>
            </p:cNvPr>
            <p:cNvSpPr>
              <a:spLocks noChangeArrowheads="1"/>
            </p:cNvSpPr>
            <p:nvPr/>
          </p:nvSpPr>
          <p:spPr bwMode="auto">
            <a:xfrm>
              <a:off x="3011" y="2033"/>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30827" name="Line 175">
              <a:extLst>
                <a:ext uri="{FF2B5EF4-FFF2-40B4-BE49-F238E27FC236}">
                  <a16:creationId xmlns:a16="http://schemas.microsoft.com/office/drawing/2014/main" id="{05748555-0D52-AA88-30FA-11DB68F735A9}"/>
                </a:ext>
              </a:extLst>
            </p:cNvPr>
            <p:cNvSpPr>
              <a:spLocks noChangeShapeType="1"/>
            </p:cNvSpPr>
            <p:nvPr/>
          </p:nvSpPr>
          <p:spPr bwMode="auto">
            <a:xfrm>
              <a:off x="3490" y="1983"/>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28" name="Rectangle 176">
              <a:extLst>
                <a:ext uri="{FF2B5EF4-FFF2-40B4-BE49-F238E27FC236}">
                  <a16:creationId xmlns:a16="http://schemas.microsoft.com/office/drawing/2014/main" id="{EE7FF171-EE3E-F481-13A5-1F997E701A8F}"/>
                </a:ext>
              </a:extLst>
            </p:cNvPr>
            <p:cNvSpPr>
              <a:spLocks noChangeArrowheads="1"/>
            </p:cNvSpPr>
            <p:nvPr/>
          </p:nvSpPr>
          <p:spPr bwMode="auto">
            <a:xfrm>
              <a:off x="3495" y="2033"/>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30829" name="Line 177">
              <a:extLst>
                <a:ext uri="{FF2B5EF4-FFF2-40B4-BE49-F238E27FC236}">
                  <a16:creationId xmlns:a16="http://schemas.microsoft.com/office/drawing/2014/main" id="{A0F8814F-2741-C662-F6DF-FCEE91BA5A7C}"/>
                </a:ext>
              </a:extLst>
            </p:cNvPr>
            <p:cNvSpPr>
              <a:spLocks noChangeShapeType="1"/>
            </p:cNvSpPr>
            <p:nvPr/>
          </p:nvSpPr>
          <p:spPr bwMode="auto">
            <a:xfrm>
              <a:off x="3974" y="1983"/>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30" name="Rectangle 178">
              <a:extLst>
                <a:ext uri="{FF2B5EF4-FFF2-40B4-BE49-F238E27FC236}">
                  <a16:creationId xmlns:a16="http://schemas.microsoft.com/office/drawing/2014/main" id="{857D5DB3-2EFA-84AA-5BEC-057CC03C718E}"/>
                </a:ext>
              </a:extLst>
            </p:cNvPr>
            <p:cNvSpPr>
              <a:spLocks noChangeArrowheads="1"/>
            </p:cNvSpPr>
            <p:nvPr/>
          </p:nvSpPr>
          <p:spPr bwMode="auto">
            <a:xfrm>
              <a:off x="3978" y="2033"/>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30831" name="Line 179">
              <a:extLst>
                <a:ext uri="{FF2B5EF4-FFF2-40B4-BE49-F238E27FC236}">
                  <a16:creationId xmlns:a16="http://schemas.microsoft.com/office/drawing/2014/main" id="{F32C6C56-A059-C2A6-1852-47BD953F6142}"/>
                </a:ext>
              </a:extLst>
            </p:cNvPr>
            <p:cNvSpPr>
              <a:spLocks noChangeShapeType="1"/>
            </p:cNvSpPr>
            <p:nvPr/>
          </p:nvSpPr>
          <p:spPr bwMode="auto">
            <a:xfrm>
              <a:off x="4457" y="1983"/>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32" name="Rectangle 180">
              <a:extLst>
                <a:ext uri="{FF2B5EF4-FFF2-40B4-BE49-F238E27FC236}">
                  <a16:creationId xmlns:a16="http://schemas.microsoft.com/office/drawing/2014/main" id="{53BF0B5A-9FAB-A89C-3843-30940558C060}"/>
                </a:ext>
              </a:extLst>
            </p:cNvPr>
            <p:cNvSpPr>
              <a:spLocks noChangeArrowheads="1"/>
            </p:cNvSpPr>
            <p:nvPr/>
          </p:nvSpPr>
          <p:spPr bwMode="auto">
            <a:xfrm>
              <a:off x="4461" y="2033"/>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30833" name="Line 181">
              <a:extLst>
                <a:ext uri="{FF2B5EF4-FFF2-40B4-BE49-F238E27FC236}">
                  <a16:creationId xmlns:a16="http://schemas.microsoft.com/office/drawing/2014/main" id="{B876BC38-E961-E7E6-B050-85D69EFCFB3A}"/>
                </a:ext>
              </a:extLst>
            </p:cNvPr>
            <p:cNvSpPr>
              <a:spLocks noChangeShapeType="1"/>
            </p:cNvSpPr>
            <p:nvPr/>
          </p:nvSpPr>
          <p:spPr bwMode="auto">
            <a:xfrm>
              <a:off x="4940" y="1983"/>
              <a:ext cx="1" cy="50"/>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34" name="Rectangle 182">
              <a:extLst>
                <a:ext uri="{FF2B5EF4-FFF2-40B4-BE49-F238E27FC236}">
                  <a16:creationId xmlns:a16="http://schemas.microsoft.com/office/drawing/2014/main" id="{4FAAE08F-5713-2BEE-01D6-45546EDE3E2A}"/>
                </a:ext>
              </a:extLst>
            </p:cNvPr>
            <p:cNvSpPr>
              <a:spLocks noChangeArrowheads="1"/>
            </p:cNvSpPr>
            <p:nvPr/>
          </p:nvSpPr>
          <p:spPr bwMode="auto">
            <a:xfrm>
              <a:off x="4945" y="2033"/>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30835" name="Rectangle 183">
              <a:extLst>
                <a:ext uri="{FF2B5EF4-FFF2-40B4-BE49-F238E27FC236}">
                  <a16:creationId xmlns:a16="http://schemas.microsoft.com/office/drawing/2014/main" id="{78C564A0-2623-FA08-CB7C-B8EC9C9592EF}"/>
                </a:ext>
              </a:extLst>
            </p:cNvPr>
            <p:cNvSpPr>
              <a:spLocks noChangeArrowheads="1"/>
            </p:cNvSpPr>
            <p:nvPr/>
          </p:nvSpPr>
          <p:spPr bwMode="auto">
            <a:xfrm>
              <a:off x="1403" y="2194"/>
              <a:ext cx="87"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30836" name="Line 184">
              <a:extLst>
                <a:ext uri="{FF2B5EF4-FFF2-40B4-BE49-F238E27FC236}">
                  <a16:creationId xmlns:a16="http://schemas.microsoft.com/office/drawing/2014/main" id="{3E02691F-54F2-93EB-1AFF-8502B045A2D0}"/>
                </a:ext>
              </a:extLst>
            </p:cNvPr>
            <p:cNvSpPr>
              <a:spLocks noChangeShapeType="1"/>
            </p:cNvSpPr>
            <p:nvPr/>
          </p:nvSpPr>
          <p:spPr bwMode="auto">
            <a:xfrm>
              <a:off x="1524" y="2232"/>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37" name="Rectangle 185">
              <a:extLst>
                <a:ext uri="{FF2B5EF4-FFF2-40B4-BE49-F238E27FC236}">
                  <a16:creationId xmlns:a16="http://schemas.microsoft.com/office/drawing/2014/main" id="{F84A95EC-122B-E0A3-2EF1-3DAF8747BEAA}"/>
                </a:ext>
              </a:extLst>
            </p:cNvPr>
            <p:cNvSpPr>
              <a:spLocks noChangeArrowheads="1"/>
            </p:cNvSpPr>
            <p:nvPr/>
          </p:nvSpPr>
          <p:spPr bwMode="auto">
            <a:xfrm>
              <a:off x="1461" y="1743"/>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30838" name="Line 186">
              <a:extLst>
                <a:ext uri="{FF2B5EF4-FFF2-40B4-BE49-F238E27FC236}">
                  <a16:creationId xmlns:a16="http://schemas.microsoft.com/office/drawing/2014/main" id="{842479E0-FD9B-B63A-27EC-D978098B9029}"/>
                </a:ext>
              </a:extLst>
            </p:cNvPr>
            <p:cNvSpPr>
              <a:spLocks noChangeShapeType="1"/>
            </p:cNvSpPr>
            <p:nvPr/>
          </p:nvSpPr>
          <p:spPr bwMode="auto">
            <a:xfrm>
              <a:off x="1524" y="1781"/>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39" name="Rectangle 187">
              <a:extLst>
                <a:ext uri="{FF2B5EF4-FFF2-40B4-BE49-F238E27FC236}">
                  <a16:creationId xmlns:a16="http://schemas.microsoft.com/office/drawing/2014/main" id="{E9125F85-1007-05AA-F11B-7E4C42E720FB}"/>
                </a:ext>
              </a:extLst>
            </p:cNvPr>
            <p:cNvSpPr>
              <a:spLocks noChangeArrowheads="1"/>
            </p:cNvSpPr>
            <p:nvPr/>
          </p:nvSpPr>
          <p:spPr bwMode="auto">
            <a:xfrm>
              <a:off x="1461" y="1517"/>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30840" name="Line 188">
              <a:extLst>
                <a:ext uri="{FF2B5EF4-FFF2-40B4-BE49-F238E27FC236}">
                  <a16:creationId xmlns:a16="http://schemas.microsoft.com/office/drawing/2014/main" id="{A376336E-9F3E-0FF0-3E8A-1A8F05787723}"/>
                </a:ext>
              </a:extLst>
            </p:cNvPr>
            <p:cNvSpPr>
              <a:spLocks noChangeShapeType="1"/>
            </p:cNvSpPr>
            <p:nvPr/>
          </p:nvSpPr>
          <p:spPr bwMode="auto">
            <a:xfrm>
              <a:off x="1524" y="1556"/>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41" name="Rectangle 189">
              <a:extLst>
                <a:ext uri="{FF2B5EF4-FFF2-40B4-BE49-F238E27FC236}">
                  <a16:creationId xmlns:a16="http://schemas.microsoft.com/office/drawing/2014/main" id="{818C70F1-AAF7-AEA1-A2B0-29FDC85D7CA5}"/>
                </a:ext>
              </a:extLst>
            </p:cNvPr>
            <p:cNvSpPr>
              <a:spLocks noChangeArrowheads="1"/>
            </p:cNvSpPr>
            <p:nvPr/>
          </p:nvSpPr>
          <p:spPr bwMode="auto">
            <a:xfrm>
              <a:off x="1461" y="1292"/>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30842" name="Line 190">
              <a:extLst>
                <a:ext uri="{FF2B5EF4-FFF2-40B4-BE49-F238E27FC236}">
                  <a16:creationId xmlns:a16="http://schemas.microsoft.com/office/drawing/2014/main" id="{90113C62-C8CB-46F6-2747-52959841C7AF}"/>
                </a:ext>
              </a:extLst>
            </p:cNvPr>
            <p:cNvSpPr>
              <a:spLocks noChangeShapeType="1"/>
            </p:cNvSpPr>
            <p:nvPr/>
          </p:nvSpPr>
          <p:spPr bwMode="auto">
            <a:xfrm>
              <a:off x="1524" y="1330"/>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43" name="Rectangle 191">
              <a:extLst>
                <a:ext uri="{FF2B5EF4-FFF2-40B4-BE49-F238E27FC236}">
                  <a16:creationId xmlns:a16="http://schemas.microsoft.com/office/drawing/2014/main" id="{332F7949-1F6B-2972-68D2-0E00015D4D6B}"/>
                </a:ext>
              </a:extLst>
            </p:cNvPr>
            <p:cNvSpPr>
              <a:spLocks noChangeArrowheads="1"/>
            </p:cNvSpPr>
            <p:nvPr/>
          </p:nvSpPr>
          <p:spPr bwMode="auto">
            <a:xfrm>
              <a:off x="1461" y="1067"/>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30844" name="Line 192">
              <a:extLst>
                <a:ext uri="{FF2B5EF4-FFF2-40B4-BE49-F238E27FC236}">
                  <a16:creationId xmlns:a16="http://schemas.microsoft.com/office/drawing/2014/main" id="{AEBBDAC3-5E5E-C5E8-A25D-A691BCBCFD0C}"/>
                </a:ext>
              </a:extLst>
            </p:cNvPr>
            <p:cNvSpPr>
              <a:spLocks noChangeShapeType="1"/>
            </p:cNvSpPr>
            <p:nvPr/>
          </p:nvSpPr>
          <p:spPr bwMode="auto">
            <a:xfrm>
              <a:off x="1524" y="1105"/>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45" name="Rectangle 193">
              <a:extLst>
                <a:ext uri="{FF2B5EF4-FFF2-40B4-BE49-F238E27FC236}">
                  <a16:creationId xmlns:a16="http://schemas.microsoft.com/office/drawing/2014/main" id="{0C531647-4B08-62BD-E6FE-455689B0AC5D}"/>
                </a:ext>
              </a:extLst>
            </p:cNvPr>
            <p:cNvSpPr>
              <a:spLocks noChangeArrowheads="1"/>
            </p:cNvSpPr>
            <p:nvPr/>
          </p:nvSpPr>
          <p:spPr bwMode="auto">
            <a:xfrm>
              <a:off x="1461" y="841"/>
              <a:ext cx="43"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30846" name="Line 194">
              <a:extLst>
                <a:ext uri="{FF2B5EF4-FFF2-40B4-BE49-F238E27FC236}">
                  <a16:creationId xmlns:a16="http://schemas.microsoft.com/office/drawing/2014/main" id="{C18EA475-50E9-F634-F170-A3ADCB0602C2}"/>
                </a:ext>
              </a:extLst>
            </p:cNvPr>
            <p:cNvSpPr>
              <a:spLocks noChangeShapeType="1"/>
            </p:cNvSpPr>
            <p:nvPr/>
          </p:nvSpPr>
          <p:spPr bwMode="auto">
            <a:xfrm>
              <a:off x="1524" y="879"/>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47" name="Rectangle 196">
              <a:extLst>
                <a:ext uri="{FF2B5EF4-FFF2-40B4-BE49-F238E27FC236}">
                  <a16:creationId xmlns:a16="http://schemas.microsoft.com/office/drawing/2014/main" id="{33F76A59-A478-98D2-1ECA-49EB86B08687}"/>
                </a:ext>
              </a:extLst>
            </p:cNvPr>
            <p:cNvSpPr>
              <a:spLocks noChangeArrowheads="1"/>
            </p:cNvSpPr>
            <p:nvPr/>
          </p:nvSpPr>
          <p:spPr bwMode="auto">
            <a:xfrm>
              <a:off x="103" y="651"/>
              <a:ext cx="5325" cy="1809"/>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30725" name="Freeform 195">
            <a:extLst>
              <a:ext uri="{FF2B5EF4-FFF2-40B4-BE49-F238E27FC236}">
                <a16:creationId xmlns:a16="http://schemas.microsoft.com/office/drawing/2014/main" id="{E74D8915-40DD-199A-49A8-6C3BB77B3666}"/>
              </a:ext>
            </a:extLst>
          </p:cNvPr>
          <p:cNvSpPr>
            <a:spLocks/>
          </p:cNvSpPr>
          <p:nvPr/>
        </p:nvSpPr>
        <p:spPr bwMode="auto">
          <a:xfrm>
            <a:off x="1693863" y="1389063"/>
            <a:ext cx="8447087" cy="2112962"/>
          </a:xfrm>
          <a:custGeom>
            <a:avLst/>
            <a:gdLst>
              <a:gd name="T0" fmla="*/ 2147483646 w 1277"/>
              <a:gd name="T1" fmla="*/ 2147483646 h 462"/>
              <a:gd name="T2" fmla="*/ 2147483646 w 1277"/>
              <a:gd name="T3" fmla="*/ 0 h 462"/>
              <a:gd name="T4" fmla="*/ 2147483646 w 1277"/>
              <a:gd name="T5" fmla="*/ 2147483646 h 462"/>
              <a:gd name="T6" fmla="*/ 2147483646 w 1277"/>
              <a:gd name="T7" fmla="*/ 2147483646 h 462"/>
              <a:gd name="T8" fmla="*/ 2147483646 w 1277"/>
              <a:gd name="T9" fmla="*/ 2147483646 h 462"/>
              <a:gd name="T10" fmla="*/ 2147483646 w 1277"/>
              <a:gd name="T11" fmla="*/ 2147483646 h 462"/>
              <a:gd name="T12" fmla="*/ 2147483646 w 1277"/>
              <a:gd name="T13" fmla="*/ 2147483646 h 462"/>
              <a:gd name="T14" fmla="*/ 2147483646 w 1277"/>
              <a:gd name="T15" fmla="*/ 2147483646 h 462"/>
              <a:gd name="T16" fmla="*/ 2147483646 w 1277"/>
              <a:gd name="T17" fmla="*/ 2147483646 h 462"/>
              <a:gd name="T18" fmla="*/ 2147483646 w 1277"/>
              <a:gd name="T19" fmla="*/ 2147483646 h 462"/>
              <a:gd name="T20" fmla="*/ 2147483646 w 1277"/>
              <a:gd name="T21" fmla="*/ 2147483646 h 462"/>
              <a:gd name="T22" fmla="*/ 2147483646 w 1277"/>
              <a:gd name="T23" fmla="*/ 2147483646 h 462"/>
              <a:gd name="T24" fmla="*/ 2147483646 w 1277"/>
              <a:gd name="T25" fmla="*/ 2147483646 h 462"/>
              <a:gd name="T26" fmla="*/ 2147483646 w 1277"/>
              <a:gd name="T27" fmla="*/ 2147483646 h 462"/>
              <a:gd name="T28" fmla="*/ 2147483646 w 1277"/>
              <a:gd name="T29" fmla="*/ 2147483646 h 462"/>
              <a:gd name="T30" fmla="*/ 2147483646 w 1277"/>
              <a:gd name="T31" fmla="*/ 2147483646 h 462"/>
              <a:gd name="T32" fmla="*/ 2147483646 w 1277"/>
              <a:gd name="T33" fmla="*/ 2147483646 h 462"/>
              <a:gd name="T34" fmla="*/ 2147483646 w 1277"/>
              <a:gd name="T35" fmla="*/ 2147483646 h 462"/>
              <a:gd name="T36" fmla="*/ 2147483646 w 1277"/>
              <a:gd name="T37" fmla="*/ 2147483646 h 462"/>
              <a:gd name="T38" fmla="*/ 2147483646 w 1277"/>
              <a:gd name="T39" fmla="*/ 2147483646 h 462"/>
              <a:gd name="T40" fmla="*/ 2147483646 w 1277"/>
              <a:gd name="T41" fmla="*/ 2147483646 h 462"/>
              <a:gd name="T42" fmla="*/ 2147483646 w 1277"/>
              <a:gd name="T43" fmla="*/ 2147483646 h 462"/>
              <a:gd name="T44" fmla="*/ 2147483646 w 1277"/>
              <a:gd name="T45" fmla="*/ 2147483646 h 462"/>
              <a:gd name="T46" fmla="*/ 2147483646 w 1277"/>
              <a:gd name="T47" fmla="*/ 2147483646 h 462"/>
              <a:gd name="T48" fmla="*/ 2147483646 w 1277"/>
              <a:gd name="T49" fmla="*/ 2147483646 h 462"/>
              <a:gd name="T50" fmla="*/ 2147483646 w 1277"/>
              <a:gd name="T51" fmla="*/ 0 h 462"/>
              <a:gd name="T52" fmla="*/ 2147483646 w 1277"/>
              <a:gd name="T53" fmla="*/ 2147483646 h 462"/>
              <a:gd name="T54" fmla="*/ 2147483646 w 1277"/>
              <a:gd name="T55" fmla="*/ 2147483646 h 462"/>
              <a:gd name="T56" fmla="*/ 2147483646 w 1277"/>
              <a:gd name="T57" fmla="*/ 2147483646 h 462"/>
              <a:gd name="T58" fmla="*/ 2147483646 w 1277"/>
              <a:gd name="T59" fmla="*/ 2147483646 h 462"/>
              <a:gd name="T60" fmla="*/ 2147483646 w 1277"/>
              <a:gd name="T61" fmla="*/ 2147483646 h 462"/>
              <a:gd name="T62" fmla="*/ 2147483646 w 1277"/>
              <a:gd name="T63" fmla="*/ 2147483646 h 462"/>
              <a:gd name="T64" fmla="*/ 2147483646 w 1277"/>
              <a:gd name="T65" fmla="*/ 2147483646 h 462"/>
              <a:gd name="T66" fmla="*/ 2147483646 w 1277"/>
              <a:gd name="T67" fmla="*/ 2147483646 h 462"/>
              <a:gd name="T68" fmla="*/ 2147483646 w 1277"/>
              <a:gd name="T69" fmla="*/ 2147483646 h 462"/>
              <a:gd name="T70" fmla="*/ 2147483646 w 1277"/>
              <a:gd name="T71" fmla="*/ 2147483646 h 462"/>
              <a:gd name="T72" fmla="*/ 2147483646 w 1277"/>
              <a:gd name="T73" fmla="*/ 2147483646 h 462"/>
              <a:gd name="T74" fmla="*/ 2147483646 w 1277"/>
              <a:gd name="T75" fmla="*/ 2147483646 h 462"/>
              <a:gd name="T76" fmla="*/ 2147483646 w 1277"/>
              <a:gd name="T77" fmla="*/ 2147483646 h 462"/>
              <a:gd name="T78" fmla="*/ 2147483646 w 1277"/>
              <a:gd name="T79" fmla="*/ 2147483646 h 462"/>
              <a:gd name="T80" fmla="*/ 2147483646 w 1277"/>
              <a:gd name="T81" fmla="*/ 2147483646 h 462"/>
              <a:gd name="T82" fmla="*/ 2147483646 w 1277"/>
              <a:gd name="T83" fmla="*/ 2147483646 h 462"/>
              <a:gd name="T84" fmla="*/ 2147483646 w 1277"/>
              <a:gd name="T85" fmla="*/ 2147483646 h 462"/>
              <a:gd name="T86" fmla="*/ 2147483646 w 1277"/>
              <a:gd name="T87" fmla="*/ 2147483646 h 462"/>
              <a:gd name="T88" fmla="*/ 2147483646 w 1277"/>
              <a:gd name="T89" fmla="*/ 2147483646 h 462"/>
              <a:gd name="T90" fmla="*/ 2147483646 w 1277"/>
              <a:gd name="T91" fmla="*/ 2147483646 h 462"/>
              <a:gd name="T92" fmla="*/ 2147483646 w 1277"/>
              <a:gd name="T93" fmla="*/ 2147483646 h 462"/>
              <a:gd name="T94" fmla="*/ 2147483646 w 1277"/>
              <a:gd name="T95" fmla="*/ 2147483646 h 462"/>
              <a:gd name="T96" fmla="*/ 2147483646 w 1277"/>
              <a:gd name="T97" fmla="*/ 2147483646 h 462"/>
              <a:gd name="T98" fmla="*/ 2147483646 w 1277"/>
              <a:gd name="T99" fmla="*/ 2147483646 h 462"/>
              <a:gd name="T100" fmla="*/ 2147483646 w 1277"/>
              <a:gd name="T101" fmla="*/ 2147483646 h 462"/>
              <a:gd name="T102" fmla="*/ 2147483646 w 1277"/>
              <a:gd name="T103" fmla="*/ 2147483646 h 462"/>
              <a:gd name="T104" fmla="*/ 2147483646 w 1277"/>
              <a:gd name="T105" fmla="*/ 2147483646 h 462"/>
              <a:gd name="T106" fmla="*/ 2147483646 w 1277"/>
              <a:gd name="T107" fmla="*/ 2147483646 h 462"/>
              <a:gd name="T108" fmla="*/ 2147483646 w 1277"/>
              <a:gd name="T109" fmla="*/ 2147483646 h 462"/>
              <a:gd name="T110" fmla="*/ 2147483646 w 1277"/>
              <a:gd name="T111" fmla="*/ 2147483646 h 462"/>
              <a:gd name="T112" fmla="*/ 2147483646 w 1277"/>
              <a:gd name="T113" fmla="*/ 2147483646 h 462"/>
              <a:gd name="T114" fmla="*/ 2147483646 w 1277"/>
              <a:gd name="T115" fmla="*/ 2147483646 h 46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462"/>
              <a:gd name="T176" fmla="*/ 1277 w 1277"/>
              <a:gd name="T177" fmla="*/ 462 h 46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462">
                <a:moveTo>
                  <a:pt x="0" y="30"/>
                </a:moveTo>
                <a:lnTo>
                  <a:pt x="2" y="27"/>
                </a:lnTo>
                <a:lnTo>
                  <a:pt x="4" y="25"/>
                </a:lnTo>
                <a:lnTo>
                  <a:pt x="6" y="22"/>
                </a:lnTo>
                <a:lnTo>
                  <a:pt x="8" y="20"/>
                </a:lnTo>
                <a:lnTo>
                  <a:pt x="10" y="18"/>
                </a:lnTo>
                <a:lnTo>
                  <a:pt x="12" y="16"/>
                </a:lnTo>
                <a:lnTo>
                  <a:pt x="14" y="14"/>
                </a:lnTo>
                <a:lnTo>
                  <a:pt x="16" y="12"/>
                </a:lnTo>
                <a:lnTo>
                  <a:pt x="18" y="10"/>
                </a:lnTo>
                <a:lnTo>
                  <a:pt x="20" y="9"/>
                </a:lnTo>
                <a:lnTo>
                  <a:pt x="22" y="7"/>
                </a:lnTo>
                <a:lnTo>
                  <a:pt x="24" y="6"/>
                </a:lnTo>
                <a:lnTo>
                  <a:pt x="26" y="5"/>
                </a:lnTo>
                <a:lnTo>
                  <a:pt x="28" y="4"/>
                </a:lnTo>
                <a:lnTo>
                  <a:pt x="30" y="3"/>
                </a:lnTo>
                <a:lnTo>
                  <a:pt x="32" y="2"/>
                </a:lnTo>
                <a:lnTo>
                  <a:pt x="34" y="1"/>
                </a:lnTo>
                <a:lnTo>
                  <a:pt x="36" y="1"/>
                </a:lnTo>
                <a:lnTo>
                  <a:pt x="38" y="0"/>
                </a:lnTo>
                <a:lnTo>
                  <a:pt x="40" y="0"/>
                </a:lnTo>
                <a:lnTo>
                  <a:pt x="42" y="0"/>
                </a:lnTo>
                <a:lnTo>
                  <a:pt x="44" y="0"/>
                </a:lnTo>
                <a:lnTo>
                  <a:pt x="46" y="0"/>
                </a:lnTo>
                <a:lnTo>
                  <a:pt x="48" y="0"/>
                </a:lnTo>
                <a:lnTo>
                  <a:pt x="50" y="1"/>
                </a:lnTo>
                <a:lnTo>
                  <a:pt x="52" y="1"/>
                </a:lnTo>
                <a:lnTo>
                  <a:pt x="54" y="2"/>
                </a:lnTo>
                <a:lnTo>
                  <a:pt x="56" y="3"/>
                </a:lnTo>
                <a:lnTo>
                  <a:pt x="58" y="4"/>
                </a:lnTo>
                <a:lnTo>
                  <a:pt x="60" y="5"/>
                </a:lnTo>
                <a:lnTo>
                  <a:pt x="62" y="6"/>
                </a:lnTo>
                <a:lnTo>
                  <a:pt x="64" y="7"/>
                </a:lnTo>
                <a:lnTo>
                  <a:pt x="66" y="9"/>
                </a:lnTo>
                <a:lnTo>
                  <a:pt x="68" y="10"/>
                </a:lnTo>
                <a:lnTo>
                  <a:pt x="70" y="12"/>
                </a:lnTo>
                <a:lnTo>
                  <a:pt x="72" y="14"/>
                </a:lnTo>
                <a:lnTo>
                  <a:pt x="74" y="16"/>
                </a:lnTo>
                <a:lnTo>
                  <a:pt x="76" y="18"/>
                </a:lnTo>
                <a:lnTo>
                  <a:pt x="78" y="20"/>
                </a:lnTo>
                <a:lnTo>
                  <a:pt x="80" y="23"/>
                </a:lnTo>
                <a:lnTo>
                  <a:pt x="82" y="25"/>
                </a:lnTo>
                <a:lnTo>
                  <a:pt x="84" y="28"/>
                </a:lnTo>
                <a:lnTo>
                  <a:pt x="86" y="30"/>
                </a:lnTo>
                <a:lnTo>
                  <a:pt x="88" y="33"/>
                </a:lnTo>
                <a:lnTo>
                  <a:pt x="90" y="36"/>
                </a:lnTo>
                <a:lnTo>
                  <a:pt x="92" y="39"/>
                </a:lnTo>
                <a:lnTo>
                  <a:pt x="94" y="42"/>
                </a:lnTo>
                <a:lnTo>
                  <a:pt x="96" y="46"/>
                </a:lnTo>
                <a:lnTo>
                  <a:pt x="98" y="49"/>
                </a:lnTo>
                <a:lnTo>
                  <a:pt x="100" y="52"/>
                </a:lnTo>
                <a:lnTo>
                  <a:pt x="102" y="56"/>
                </a:lnTo>
                <a:lnTo>
                  <a:pt x="104" y="60"/>
                </a:lnTo>
                <a:lnTo>
                  <a:pt x="106" y="63"/>
                </a:lnTo>
                <a:lnTo>
                  <a:pt x="108" y="67"/>
                </a:lnTo>
                <a:lnTo>
                  <a:pt x="110" y="71"/>
                </a:lnTo>
                <a:lnTo>
                  <a:pt x="112" y="75"/>
                </a:lnTo>
                <a:lnTo>
                  <a:pt x="114" y="79"/>
                </a:lnTo>
                <a:lnTo>
                  <a:pt x="116" y="84"/>
                </a:lnTo>
                <a:lnTo>
                  <a:pt x="118" y="88"/>
                </a:lnTo>
                <a:lnTo>
                  <a:pt x="120" y="92"/>
                </a:lnTo>
                <a:lnTo>
                  <a:pt x="122" y="97"/>
                </a:lnTo>
                <a:lnTo>
                  <a:pt x="124" y="101"/>
                </a:lnTo>
                <a:lnTo>
                  <a:pt x="126" y="106"/>
                </a:lnTo>
                <a:lnTo>
                  <a:pt x="128" y="111"/>
                </a:lnTo>
                <a:lnTo>
                  <a:pt x="130" y="116"/>
                </a:lnTo>
                <a:lnTo>
                  <a:pt x="132" y="120"/>
                </a:lnTo>
                <a:lnTo>
                  <a:pt x="134" y="125"/>
                </a:lnTo>
                <a:lnTo>
                  <a:pt x="136" y="130"/>
                </a:lnTo>
                <a:lnTo>
                  <a:pt x="138" y="135"/>
                </a:lnTo>
                <a:lnTo>
                  <a:pt x="140" y="140"/>
                </a:lnTo>
                <a:lnTo>
                  <a:pt x="142" y="146"/>
                </a:lnTo>
                <a:lnTo>
                  <a:pt x="144" y="151"/>
                </a:lnTo>
                <a:lnTo>
                  <a:pt x="146" y="156"/>
                </a:lnTo>
                <a:lnTo>
                  <a:pt x="148" y="161"/>
                </a:lnTo>
                <a:lnTo>
                  <a:pt x="150" y="167"/>
                </a:lnTo>
                <a:lnTo>
                  <a:pt x="152" y="172"/>
                </a:lnTo>
                <a:lnTo>
                  <a:pt x="154" y="177"/>
                </a:lnTo>
                <a:lnTo>
                  <a:pt x="156" y="183"/>
                </a:lnTo>
                <a:lnTo>
                  <a:pt x="158" y="188"/>
                </a:lnTo>
                <a:lnTo>
                  <a:pt x="160" y="194"/>
                </a:lnTo>
                <a:lnTo>
                  <a:pt x="162" y="199"/>
                </a:lnTo>
                <a:lnTo>
                  <a:pt x="164" y="205"/>
                </a:lnTo>
                <a:lnTo>
                  <a:pt x="166" y="210"/>
                </a:lnTo>
                <a:lnTo>
                  <a:pt x="168" y="216"/>
                </a:lnTo>
                <a:lnTo>
                  <a:pt x="170" y="221"/>
                </a:lnTo>
                <a:lnTo>
                  <a:pt x="172" y="227"/>
                </a:lnTo>
                <a:lnTo>
                  <a:pt x="174" y="232"/>
                </a:lnTo>
                <a:lnTo>
                  <a:pt x="176" y="238"/>
                </a:lnTo>
                <a:lnTo>
                  <a:pt x="178" y="244"/>
                </a:lnTo>
                <a:lnTo>
                  <a:pt x="180" y="249"/>
                </a:lnTo>
                <a:lnTo>
                  <a:pt x="182" y="255"/>
                </a:lnTo>
                <a:lnTo>
                  <a:pt x="184" y="260"/>
                </a:lnTo>
                <a:lnTo>
                  <a:pt x="186" y="266"/>
                </a:lnTo>
                <a:lnTo>
                  <a:pt x="188" y="271"/>
                </a:lnTo>
                <a:lnTo>
                  <a:pt x="190" y="277"/>
                </a:lnTo>
                <a:lnTo>
                  <a:pt x="192" y="282"/>
                </a:lnTo>
                <a:lnTo>
                  <a:pt x="194" y="287"/>
                </a:lnTo>
                <a:lnTo>
                  <a:pt x="196" y="293"/>
                </a:lnTo>
                <a:lnTo>
                  <a:pt x="198" y="298"/>
                </a:lnTo>
                <a:lnTo>
                  <a:pt x="200" y="303"/>
                </a:lnTo>
                <a:lnTo>
                  <a:pt x="202" y="309"/>
                </a:lnTo>
                <a:lnTo>
                  <a:pt x="204" y="314"/>
                </a:lnTo>
                <a:lnTo>
                  <a:pt x="206" y="319"/>
                </a:lnTo>
                <a:lnTo>
                  <a:pt x="208" y="324"/>
                </a:lnTo>
                <a:lnTo>
                  <a:pt x="210" y="329"/>
                </a:lnTo>
                <a:lnTo>
                  <a:pt x="212" y="334"/>
                </a:lnTo>
                <a:lnTo>
                  <a:pt x="214" y="339"/>
                </a:lnTo>
                <a:lnTo>
                  <a:pt x="216" y="344"/>
                </a:lnTo>
                <a:lnTo>
                  <a:pt x="218" y="349"/>
                </a:lnTo>
                <a:lnTo>
                  <a:pt x="220" y="354"/>
                </a:lnTo>
                <a:lnTo>
                  <a:pt x="222" y="358"/>
                </a:lnTo>
                <a:lnTo>
                  <a:pt x="224" y="363"/>
                </a:lnTo>
                <a:lnTo>
                  <a:pt x="226" y="367"/>
                </a:lnTo>
                <a:lnTo>
                  <a:pt x="228" y="372"/>
                </a:lnTo>
                <a:lnTo>
                  <a:pt x="230" y="376"/>
                </a:lnTo>
                <a:lnTo>
                  <a:pt x="232" y="381"/>
                </a:lnTo>
                <a:lnTo>
                  <a:pt x="234" y="385"/>
                </a:lnTo>
                <a:lnTo>
                  <a:pt x="236" y="389"/>
                </a:lnTo>
                <a:lnTo>
                  <a:pt x="238" y="393"/>
                </a:lnTo>
                <a:lnTo>
                  <a:pt x="240" y="397"/>
                </a:lnTo>
                <a:lnTo>
                  <a:pt x="242" y="401"/>
                </a:lnTo>
                <a:lnTo>
                  <a:pt x="244" y="404"/>
                </a:lnTo>
                <a:lnTo>
                  <a:pt x="246" y="408"/>
                </a:lnTo>
                <a:lnTo>
                  <a:pt x="248" y="411"/>
                </a:lnTo>
                <a:lnTo>
                  <a:pt x="250" y="415"/>
                </a:lnTo>
                <a:lnTo>
                  <a:pt x="252" y="418"/>
                </a:lnTo>
                <a:lnTo>
                  <a:pt x="254" y="421"/>
                </a:lnTo>
                <a:lnTo>
                  <a:pt x="256" y="424"/>
                </a:lnTo>
                <a:lnTo>
                  <a:pt x="258" y="427"/>
                </a:lnTo>
                <a:lnTo>
                  <a:pt x="260" y="430"/>
                </a:lnTo>
                <a:lnTo>
                  <a:pt x="262" y="433"/>
                </a:lnTo>
                <a:lnTo>
                  <a:pt x="264" y="436"/>
                </a:lnTo>
                <a:lnTo>
                  <a:pt x="266" y="438"/>
                </a:lnTo>
                <a:lnTo>
                  <a:pt x="268" y="441"/>
                </a:lnTo>
                <a:lnTo>
                  <a:pt x="270" y="443"/>
                </a:lnTo>
                <a:lnTo>
                  <a:pt x="272" y="445"/>
                </a:lnTo>
                <a:lnTo>
                  <a:pt x="274" y="447"/>
                </a:lnTo>
                <a:lnTo>
                  <a:pt x="276" y="449"/>
                </a:lnTo>
                <a:lnTo>
                  <a:pt x="278" y="451"/>
                </a:lnTo>
                <a:lnTo>
                  <a:pt x="280" y="452"/>
                </a:lnTo>
                <a:lnTo>
                  <a:pt x="282" y="454"/>
                </a:lnTo>
                <a:lnTo>
                  <a:pt x="284" y="455"/>
                </a:lnTo>
                <a:lnTo>
                  <a:pt x="286" y="457"/>
                </a:lnTo>
                <a:lnTo>
                  <a:pt x="288" y="458"/>
                </a:lnTo>
                <a:lnTo>
                  <a:pt x="290" y="459"/>
                </a:lnTo>
                <a:lnTo>
                  <a:pt x="292" y="460"/>
                </a:lnTo>
                <a:lnTo>
                  <a:pt x="294" y="460"/>
                </a:lnTo>
                <a:lnTo>
                  <a:pt x="296" y="461"/>
                </a:lnTo>
                <a:lnTo>
                  <a:pt x="298" y="461"/>
                </a:lnTo>
                <a:lnTo>
                  <a:pt x="300" y="462"/>
                </a:lnTo>
                <a:lnTo>
                  <a:pt x="302" y="462"/>
                </a:lnTo>
                <a:lnTo>
                  <a:pt x="304" y="462"/>
                </a:lnTo>
                <a:lnTo>
                  <a:pt x="306" y="462"/>
                </a:lnTo>
                <a:lnTo>
                  <a:pt x="308" y="462"/>
                </a:lnTo>
                <a:lnTo>
                  <a:pt x="310" y="461"/>
                </a:lnTo>
                <a:lnTo>
                  <a:pt x="312" y="461"/>
                </a:lnTo>
                <a:lnTo>
                  <a:pt x="314" y="460"/>
                </a:lnTo>
                <a:lnTo>
                  <a:pt x="316" y="460"/>
                </a:lnTo>
                <a:lnTo>
                  <a:pt x="318" y="459"/>
                </a:lnTo>
                <a:lnTo>
                  <a:pt x="320" y="458"/>
                </a:lnTo>
                <a:lnTo>
                  <a:pt x="322" y="457"/>
                </a:lnTo>
                <a:lnTo>
                  <a:pt x="324" y="455"/>
                </a:lnTo>
                <a:lnTo>
                  <a:pt x="326" y="454"/>
                </a:lnTo>
                <a:lnTo>
                  <a:pt x="328" y="452"/>
                </a:lnTo>
                <a:lnTo>
                  <a:pt x="330" y="451"/>
                </a:lnTo>
                <a:lnTo>
                  <a:pt x="332" y="449"/>
                </a:lnTo>
                <a:lnTo>
                  <a:pt x="334" y="447"/>
                </a:lnTo>
                <a:lnTo>
                  <a:pt x="336" y="445"/>
                </a:lnTo>
                <a:lnTo>
                  <a:pt x="338" y="443"/>
                </a:lnTo>
                <a:lnTo>
                  <a:pt x="340" y="441"/>
                </a:lnTo>
                <a:lnTo>
                  <a:pt x="342" y="438"/>
                </a:lnTo>
                <a:lnTo>
                  <a:pt x="344" y="436"/>
                </a:lnTo>
                <a:lnTo>
                  <a:pt x="346" y="433"/>
                </a:lnTo>
                <a:lnTo>
                  <a:pt x="348" y="430"/>
                </a:lnTo>
                <a:lnTo>
                  <a:pt x="350" y="428"/>
                </a:lnTo>
                <a:lnTo>
                  <a:pt x="352" y="425"/>
                </a:lnTo>
                <a:lnTo>
                  <a:pt x="354" y="422"/>
                </a:lnTo>
                <a:lnTo>
                  <a:pt x="356" y="418"/>
                </a:lnTo>
                <a:lnTo>
                  <a:pt x="358" y="415"/>
                </a:lnTo>
                <a:lnTo>
                  <a:pt x="360" y="412"/>
                </a:lnTo>
                <a:lnTo>
                  <a:pt x="362" y="408"/>
                </a:lnTo>
                <a:lnTo>
                  <a:pt x="364" y="404"/>
                </a:lnTo>
                <a:lnTo>
                  <a:pt x="366" y="401"/>
                </a:lnTo>
                <a:lnTo>
                  <a:pt x="368" y="397"/>
                </a:lnTo>
                <a:lnTo>
                  <a:pt x="370" y="393"/>
                </a:lnTo>
                <a:lnTo>
                  <a:pt x="372" y="389"/>
                </a:lnTo>
                <a:lnTo>
                  <a:pt x="374" y="385"/>
                </a:lnTo>
                <a:lnTo>
                  <a:pt x="376" y="381"/>
                </a:lnTo>
                <a:lnTo>
                  <a:pt x="378" y="376"/>
                </a:lnTo>
                <a:lnTo>
                  <a:pt x="380" y="372"/>
                </a:lnTo>
                <a:lnTo>
                  <a:pt x="382" y="368"/>
                </a:lnTo>
                <a:lnTo>
                  <a:pt x="384" y="363"/>
                </a:lnTo>
                <a:lnTo>
                  <a:pt x="386" y="359"/>
                </a:lnTo>
                <a:lnTo>
                  <a:pt x="388" y="354"/>
                </a:lnTo>
                <a:lnTo>
                  <a:pt x="390" y="349"/>
                </a:lnTo>
                <a:lnTo>
                  <a:pt x="392" y="344"/>
                </a:lnTo>
                <a:lnTo>
                  <a:pt x="394" y="339"/>
                </a:lnTo>
                <a:lnTo>
                  <a:pt x="396" y="334"/>
                </a:lnTo>
                <a:lnTo>
                  <a:pt x="398" y="329"/>
                </a:lnTo>
                <a:lnTo>
                  <a:pt x="400" y="324"/>
                </a:lnTo>
                <a:lnTo>
                  <a:pt x="402" y="319"/>
                </a:lnTo>
                <a:lnTo>
                  <a:pt x="404" y="314"/>
                </a:lnTo>
                <a:lnTo>
                  <a:pt x="406" y="309"/>
                </a:lnTo>
                <a:lnTo>
                  <a:pt x="408" y="304"/>
                </a:lnTo>
                <a:lnTo>
                  <a:pt x="410" y="298"/>
                </a:lnTo>
                <a:lnTo>
                  <a:pt x="412" y="293"/>
                </a:lnTo>
                <a:lnTo>
                  <a:pt x="414" y="288"/>
                </a:lnTo>
                <a:lnTo>
                  <a:pt x="416" y="282"/>
                </a:lnTo>
                <a:lnTo>
                  <a:pt x="418" y="277"/>
                </a:lnTo>
                <a:lnTo>
                  <a:pt x="420" y="271"/>
                </a:lnTo>
                <a:lnTo>
                  <a:pt x="422" y="266"/>
                </a:lnTo>
                <a:lnTo>
                  <a:pt x="424" y="260"/>
                </a:lnTo>
                <a:lnTo>
                  <a:pt x="426" y="255"/>
                </a:lnTo>
                <a:lnTo>
                  <a:pt x="428" y="249"/>
                </a:lnTo>
                <a:lnTo>
                  <a:pt x="430" y="244"/>
                </a:lnTo>
                <a:lnTo>
                  <a:pt x="432" y="238"/>
                </a:lnTo>
                <a:lnTo>
                  <a:pt x="434" y="233"/>
                </a:lnTo>
                <a:lnTo>
                  <a:pt x="436" y="227"/>
                </a:lnTo>
                <a:lnTo>
                  <a:pt x="438" y="222"/>
                </a:lnTo>
                <a:lnTo>
                  <a:pt x="440" y="216"/>
                </a:lnTo>
                <a:lnTo>
                  <a:pt x="442" y="210"/>
                </a:lnTo>
                <a:lnTo>
                  <a:pt x="444" y="205"/>
                </a:lnTo>
                <a:lnTo>
                  <a:pt x="446" y="199"/>
                </a:lnTo>
                <a:lnTo>
                  <a:pt x="448" y="194"/>
                </a:lnTo>
                <a:lnTo>
                  <a:pt x="450" y="188"/>
                </a:lnTo>
                <a:lnTo>
                  <a:pt x="452" y="183"/>
                </a:lnTo>
                <a:lnTo>
                  <a:pt x="454" y="178"/>
                </a:lnTo>
                <a:lnTo>
                  <a:pt x="456" y="172"/>
                </a:lnTo>
                <a:lnTo>
                  <a:pt x="458" y="167"/>
                </a:lnTo>
                <a:lnTo>
                  <a:pt x="460" y="162"/>
                </a:lnTo>
                <a:lnTo>
                  <a:pt x="462" y="156"/>
                </a:lnTo>
                <a:lnTo>
                  <a:pt x="464" y="151"/>
                </a:lnTo>
                <a:lnTo>
                  <a:pt x="466" y="146"/>
                </a:lnTo>
                <a:lnTo>
                  <a:pt x="468" y="141"/>
                </a:lnTo>
                <a:lnTo>
                  <a:pt x="470" y="136"/>
                </a:lnTo>
                <a:lnTo>
                  <a:pt x="472" y="131"/>
                </a:lnTo>
                <a:lnTo>
                  <a:pt x="474" y="126"/>
                </a:lnTo>
                <a:lnTo>
                  <a:pt x="476" y="121"/>
                </a:lnTo>
                <a:lnTo>
                  <a:pt x="478" y="116"/>
                </a:lnTo>
                <a:lnTo>
                  <a:pt x="480" y="111"/>
                </a:lnTo>
                <a:lnTo>
                  <a:pt x="482" y="106"/>
                </a:lnTo>
                <a:lnTo>
                  <a:pt x="484" y="102"/>
                </a:lnTo>
                <a:lnTo>
                  <a:pt x="486" y="97"/>
                </a:lnTo>
                <a:lnTo>
                  <a:pt x="488" y="93"/>
                </a:lnTo>
                <a:lnTo>
                  <a:pt x="490" y="88"/>
                </a:lnTo>
                <a:lnTo>
                  <a:pt x="492" y="84"/>
                </a:lnTo>
                <a:lnTo>
                  <a:pt x="494" y="80"/>
                </a:lnTo>
                <a:lnTo>
                  <a:pt x="496" y="75"/>
                </a:lnTo>
                <a:lnTo>
                  <a:pt x="498" y="71"/>
                </a:lnTo>
                <a:lnTo>
                  <a:pt x="500" y="67"/>
                </a:lnTo>
                <a:lnTo>
                  <a:pt x="502" y="64"/>
                </a:lnTo>
                <a:lnTo>
                  <a:pt x="504" y="60"/>
                </a:lnTo>
                <a:lnTo>
                  <a:pt x="506" y="56"/>
                </a:lnTo>
                <a:lnTo>
                  <a:pt x="508" y="53"/>
                </a:lnTo>
                <a:lnTo>
                  <a:pt x="510" y="49"/>
                </a:lnTo>
                <a:lnTo>
                  <a:pt x="512" y="46"/>
                </a:lnTo>
                <a:lnTo>
                  <a:pt x="514" y="42"/>
                </a:lnTo>
                <a:lnTo>
                  <a:pt x="516" y="39"/>
                </a:lnTo>
                <a:lnTo>
                  <a:pt x="518" y="36"/>
                </a:lnTo>
                <a:lnTo>
                  <a:pt x="520" y="33"/>
                </a:lnTo>
                <a:lnTo>
                  <a:pt x="522" y="30"/>
                </a:lnTo>
                <a:lnTo>
                  <a:pt x="524" y="28"/>
                </a:lnTo>
                <a:lnTo>
                  <a:pt x="526" y="25"/>
                </a:lnTo>
                <a:lnTo>
                  <a:pt x="528" y="23"/>
                </a:lnTo>
                <a:lnTo>
                  <a:pt x="530" y="20"/>
                </a:lnTo>
                <a:lnTo>
                  <a:pt x="532" y="18"/>
                </a:lnTo>
                <a:lnTo>
                  <a:pt x="534" y="16"/>
                </a:lnTo>
                <a:lnTo>
                  <a:pt x="536" y="14"/>
                </a:lnTo>
                <a:lnTo>
                  <a:pt x="538" y="12"/>
                </a:lnTo>
                <a:lnTo>
                  <a:pt x="540" y="11"/>
                </a:lnTo>
                <a:lnTo>
                  <a:pt x="542" y="9"/>
                </a:lnTo>
                <a:lnTo>
                  <a:pt x="544" y="7"/>
                </a:lnTo>
                <a:lnTo>
                  <a:pt x="546" y="6"/>
                </a:lnTo>
                <a:lnTo>
                  <a:pt x="548" y="5"/>
                </a:lnTo>
                <a:lnTo>
                  <a:pt x="550" y="4"/>
                </a:lnTo>
                <a:lnTo>
                  <a:pt x="552" y="3"/>
                </a:lnTo>
                <a:lnTo>
                  <a:pt x="554" y="2"/>
                </a:lnTo>
                <a:lnTo>
                  <a:pt x="556" y="1"/>
                </a:lnTo>
                <a:lnTo>
                  <a:pt x="558" y="1"/>
                </a:lnTo>
                <a:lnTo>
                  <a:pt x="560" y="0"/>
                </a:lnTo>
                <a:lnTo>
                  <a:pt x="562" y="0"/>
                </a:lnTo>
                <a:lnTo>
                  <a:pt x="564" y="0"/>
                </a:lnTo>
                <a:lnTo>
                  <a:pt x="566" y="0"/>
                </a:lnTo>
                <a:lnTo>
                  <a:pt x="568" y="0"/>
                </a:lnTo>
                <a:lnTo>
                  <a:pt x="570" y="0"/>
                </a:lnTo>
                <a:lnTo>
                  <a:pt x="572" y="1"/>
                </a:lnTo>
                <a:lnTo>
                  <a:pt x="574" y="1"/>
                </a:lnTo>
                <a:lnTo>
                  <a:pt x="576" y="2"/>
                </a:lnTo>
                <a:lnTo>
                  <a:pt x="578" y="3"/>
                </a:lnTo>
                <a:lnTo>
                  <a:pt x="580" y="4"/>
                </a:lnTo>
                <a:lnTo>
                  <a:pt x="582" y="5"/>
                </a:lnTo>
                <a:lnTo>
                  <a:pt x="584" y="6"/>
                </a:lnTo>
                <a:lnTo>
                  <a:pt x="586" y="7"/>
                </a:lnTo>
                <a:lnTo>
                  <a:pt x="588" y="9"/>
                </a:lnTo>
                <a:lnTo>
                  <a:pt x="590" y="10"/>
                </a:lnTo>
                <a:lnTo>
                  <a:pt x="592" y="12"/>
                </a:lnTo>
                <a:lnTo>
                  <a:pt x="594" y="14"/>
                </a:lnTo>
                <a:lnTo>
                  <a:pt x="596" y="16"/>
                </a:lnTo>
                <a:lnTo>
                  <a:pt x="598" y="18"/>
                </a:lnTo>
                <a:lnTo>
                  <a:pt x="600" y="20"/>
                </a:lnTo>
                <a:lnTo>
                  <a:pt x="602" y="22"/>
                </a:lnTo>
                <a:lnTo>
                  <a:pt x="604" y="25"/>
                </a:lnTo>
                <a:lnTo>
                  <a:pt x="606" y="27"/>
                </a:lnTo>
                <a:lnTo>
                  <a:pt x="608" y="30"/>
                </a:lnTo>
                <a:lnTo>
                  <a:pt x="610" y="33"/>
                </a:lnTo>
                <a:lnTo>
                  <a:pt x="612" y="36"/>
                </a:lnTo>
                <a:lnTo>
                  <a:pt x="614" y="39"/>
                </a:lnTo>
                <a:lnTo>
                  <a:pt x="616" y="42"/>
                </a:lnTo>
                <a:lnTo>
                  <a:pt x="618" y="45"/>
                </a:lnTo>
                <a:lnTo>
                  <a:pt x="620" y="48"/>
                </a:lnTo>
                <a:lnTo>
                  <a:pt x="622" y="52"/>
                </a:lnTo>
                <a:lnTo>
                  <a:pt x="624" y="55"/>
                </a:lnTo>
                <a:lnTo>
                  <a:pt x="626" y="59"/>
                </a:lnTo>
                <a:lnTo>
                  <a:pt x="628" y="63"/>
                </a:lnTo>
                <a:lnTo>
                  <a:pt x="630" y="67"/>
                </a:lnTo>
                <a:lnTo>
                  <a:pt x="632" y="71"/>
                </a:lnTo>
                <a:lnTo>
                  <a:pt x="634" y="75"/>
                </a:lnTo>
                <a:lnTo>
                  <a:pt x="636" y="79"/>
                </a:lnTo>
                <a:lnTo>
                  <a:pt x="638" y="83"/>
                </a:lnTo>
                <a:lnTo>
                  <a:pt x="640" y="87"/>
                </a:lnTo>
                <a:lnTo>
                  <a:pt x="642" y="92"/>
                </a:lnTo>
                <a:lnTo>
                  <a:pt x="644" y="96"/>
                </a:lnTo>
                <a:lnTo>
                  <a:pt x="646" y="101"/>
                </a:lnTo>
                <a:lnTo>
                  <a:pt x="648" y="106"/>
                </a:lnTo>
                <a:lnTo>
                  <a:pt x="650" y="110"/>
                </a:lnTo>
                <a:lnTo>
                  <a:pt x="652" y="115"/>
                </a:lnTo>
                <a:lnTo>
                  <a:pt x="654" y="120"/>
                </a:lnTo>
                <a:lnTo>
                  <a:pt x="656" y="125"/>
                </a:lnTo>
                <a:lnTo>
                  <a:pt x="658" y="130"/>
                </a:lnTo>
                <a:lnTo>
                  <a:pt x="660" y="135"/>
                </a:lnTo>
                <a:lnTo>
                  <a:pt x="662" y="140"/>
                </a:lnTo>
                <a:lnTo>
                  <a:pt x="664" y="145"/>
                </a:lnTo>
                <a:lnTo>
                  <a:pt x="666" y="150"/>
                </a:lnTo>
                <a:lnTo>
                  <a:pt x="668" y="155"/>
                </a:lnTo>
                <a:lnTo>
                  <a:pt x="670" y="161"/>
                </a:lnTo>
                <a:lnTo>
                  <a:pt x="672" y="166"/>
                </a:lnTo>
                <a:lnTo>
                  <a:pt x="674" y="171"/>
                </a:lnTo>
                <a:lnTo>
                  <a:pt x="676" y="177"/>
                </a:lnTo>
                <a:lnTo>
                  <a:pt x="678" y="182"/>
                </a:lnTo>
                <a:lnTo>
                  <a:pt x="680" y="188"/>
                </a:lnTo>
                <a:lnTo>
                  <a:pt x="682" y="193"/>
                </a:lnTo>
                <a:lnTo>
                  <a:pt x="684" y="198"/>
                </a:lnTo>
                <a:lnTo>
                  <a:pt x="686" y="204"/>
                </a:lnTo>
                <a:lnTo>
                  <a:pt x="688" y="210"/>
                </a:lnTo>
                <a:lnTo>
                  <a:pt x="690" y="215"/>
                </a:lnTo>
                <a:lnTo>
                  <a:pt x="692" y="221"/>
                </a:lnTo>
                <a:lnTo>
                  <a:pt x="694" y="226"/>
                </a:lnTo>
                <a:lnTo>
                  <a:pt x="696" y="232"/>
                </a:lnTo>
                <a:lnTo>
                  <a:pt x="698" y="237"/>
                </a:lnTo>
                <a:lnTo>
                  <a:pt x="700" y="243"/>
                </a:lnTo>
                <a:lnTo>
                  <a:pt x="702" y="248"/>
                </a:lnTo>
                <a:lnTo>
                  <a:pt x="704" y="254"/>
                </a:lnTo>
                <a:lnTo>
                  <a:pt x="706" y="259"/>
                </a:lnTo>
                <a:lnTo>
                  <a:pt x="708" y="265"/>
                </a:lnTo>
                <a:lnTo>
                  <a:pt x="710" y="270"/>
                </a:lnTo>
                <a:lnTo>
                  <a:pt x="712" y="276"/>
                </a:lnTo>
                <a:lnTo>
                  <a:pt x="714" y="281"/>
                </a:lnTo>
                <a:lnTo>
                  <a:pt x="716" y="287"/>
                </a:lnTo>
                <a:lnTo>
                  <a:pt x="718" y="292"/>
                </a:lnTo>
                <a:lnTo>
                  <a:pt x="720" y="297"/>
                </a:lnTo>
                <a:lnTo>
                  <a:pt x="722" y="303"/>
                </a:lnTo>
                <a:lnTo>
                  <a:pt x="724" y="308"/>
                </a:lnTo>
                <a:lnTo>
                  <a:pt x="726" y="313"/>
                </a:lnTo>
                <a:lnTo>
                  <a:pt x="728" y="318"/>
                </a:lnTo>
                <a:lnTo>
                  <a:pt x="730" y="324"/>
                </a:lnTo>
                <a:lnTo>
                  <a:pt x="732" y="329"/>
                </a:lnTo>
                <a:lnTo>
                  <a:pt x="734" y="334"/>
                </a:lnTo>
                <a:lnTo>
                  <a:pt x="736" y="339"/>
                </a:lnTo>
                <a:lnTo>
                  <a:pt x="738" y="343"/>
                </a:lnTo>
                <a:lnTo>
                  <a:pt x="740" y="348"/>
                </a:lnTo>
                <a:lnTo>
                  <a:pt x="742" y="353"/>
                </a:lnTo>
                <a:lnTo>
                  <a:pt x="744" y="358"/>
                </a:lnTo>
                <a:lnTo>
                  <a:pt x="746" y="362"/>
                </a:lnTo>
                <a:lnTo>
                  <a:pt x="748" y="367"/>
                </a:lnTo>
                <a:lnTo>
                  <a:pt x="750" y="371"/>
                </a:lnTo>
                <a:lnTo>
                  <a:pt x="752" y="376"/>
                </a:lnTo>
                <a:lnTo>
                  <a:pt x="754" y="380"/>
                </a:lnTo>
                <a:lnTo>
                  <a:pt x="756" y="384"/>
                </a:lnTo>
                <a:lnTo>
                  <a:pt x="758" y="388"/>
                </a:lnTo>
                <a:lnTo>
                  <a:pt x="760" y="392"/>
                </a:lnTo>
                <a:lnTo>
                  <a:pt x="762" y="396"/>
                </a:lnTo>
                <a:lnTo>
                  <a:pt x="764" y="400"/>
                </a:lnTo>
                <a:lnTo>
                  <a:pt x="766" y="404"/>
                </a:lnTo>
                <a:lnTo>
                  <a:pt x="768" y="407"/>
                </a:lnTo>
                <a:lnTo>
                  <a:pt x="770" y="411"/>
                </a:lnTo>
                <a:lnTo>
                  <a:pt x="772" y="414"/>
                </a:lnTo>
                <a:lnTo>
                  <a:pt x="774" y="418"/>
                </a:lnTo>
                <a:lnTo>
                  <a:pt x="776" y="421"/>
                </a:lnTo>
                <a:lnTo>
                  <a:pt x="778" y="424"/>
                </a:lnTo>
                <a:lnTo>
                  <a:pt x="780" y="427"/>
                </a:lnTo>
                <a:lnTo>
                  <a:pt x="782" y="430"/>
                </a:lnTo>
                <a:lnTo>
                  <a:pt x="784" y="433"/>
                </a:lnTo>
                <a:lnTo>
                  <a:pt x="786" y="435"/>
                </a:lnTo>
                <a:lnTo>
                  <a:pt x="788" y="438"/>
                </a:lnTo>
                <a:lnTo>
                  <a:pt x="790" y="440"/>
                </a:lnTo>
                <a:lnTo>
                  <a:pt x="792" y="443"/>
                </a:lnTo>
                <a:lnTo>
                  <a:pt x="794" y="445"/>
                </a:lnTo>
                <a:lnTo>
                  <a:pt x="796" y="447"/>
                </a:lnTo>
                <a:lnTo>
                  <a:pt x="798" y="449"/>
                </a:lnTo>
                <a:lnTo>
                  <a:pt x="800" y="451"/>
                </a:lnTo>
                <a:lnTo>
                  <a:pt x="802" y="452"/>
                </a:lnTo>
                <a:lnTo>
                  <a:pt x="804" y="454"/>
                </a:lnTo>
                <a:lnTo>
                  <a:pt x="806" y="455"/>
                </a:lnTo>
                <a:lnTo>
                  <a:pt x="808" y="456"/>
                </a:lnTo>
                <a:lnTo>
                  <a:pt x="810" y="458"/>
                </a:lnTo>
                <a:lnTo>
                  <a:pt x="812" y="459"/>
                </a:lnTo>
                <a:lnTo>
                  <a:pt x="814" y="459"/>
                </a:lnTo>
                <a:lnTo>
                  <a:pt x="816" y="460"/>
                </a:lnTo>
                <a:lnTo>
                  <a:pt x="818" y="461"/>
                </a:lnTo>
                <a:lnTo>
                  <a:pt x="820" y="461"/>
                </a:lnTo>
                <a:lnTo>
                  <a:pt x="822" y="462"/>
                </a:lnTo>
                <a:lnTo>
                  <a:pt x="824" y="462"/>
                </a:lnTo>
                <a:lnTo>
                  <a:pt x="826" y="462"/>
                </a:lnTo>
                <a:lnTo>
                  <a:pt x="828" y="462"/>
                </a:lnTo>
                <a:lnTo>
                  <a:pt x="830" y="462"/>
                </a:lnTo>
                <a:lnTo>
                  <a:pt x="832" y="461"/>
                </a:lnTo>
                <a:lnTo>
                  <a:pt x="834" y="461"/>
                </a:lnTo>
                <a:lnTo>
                  <a:pt x="836" y="460"/>
                </a:lnTo>
                <a:lnTo>
                  <a:pt x="838" y="460"/>
                </a:lnTo>
                <a:lnTo>
                  <a:pt x="840" y="459"/>
                </a:lnTo>
                <a:lnTo>
                  <a:pt x="842" y="458"/>
                </a:lnTo>
                <a:lnTo>
                  <a:pt x="844" y="457"/>
                </a:lnTo>
                <a:lnTo>
                  <a:pt x="846" y="456"/>
                </a:lnTo>
                <a:lnTo>
                  <a:pt x="848" y="454"/>
                </a:lnTo>
                <a:lnTo>
                  <a:pt x="850" y="453"/>
                </a:lnTo>
                <a:lnTo>
                  <a:pt x="852" y="451"/>
                </a:lnTo>
                <a:lnTo>
                  <a:pt x="854" y="449"/>
                </a:lnTo>
                <a:lnTo>
                  <a:pt x="856" y="447"/>
                </a:lnTo>
                <a:lnTo>
                  <a:pt x="858" y="445"/>
                </a:lnTo>
                <a:lnTo>
                  <a:pt x="860" y="443"/>
                </a:lnTo>
                <a:lnTo>
                  <a:pt x="862" y="441"/>
                </a:lnTo>
                <a:lnTo>
                  <a:pt x="864" y="439"/>
                </a:lnTo>
                <a:lnTo>
                  <a:pt x="866" y="436"/>
                </a:lnTo>
                <a:lnTo>
                  <a:pt x="868" y="434"/>
                </a:lnTo>
                <a:lnTo>
                  <a:pt x="870" y="431"/>
                </a:lnTo>
                <a:lnTo>
                  <a:pt x="872" y="428"/>
                </a:lnTo>
                <a:lnTo>
                  <a:pt x="874" y="425"/>
                </a:lnTo>
                <a:lnTo>
                  <a:pt x="876" y="422"/>
                </a:lnTo>
                <a:lnTo>
                  <a:pt x="878" y="419"/>
                </a:lnTo>
                <a:lnTo>
                  <a:pt x="880" y="415"/>
                </a:lnTo>
                <a:lnTo>
                  <a:pt x="882" y="412"/>
                </a:lnTo>
                <a:lnTo>
                  <a:pt x="884" y="409"/>
                </a:lnTo>
                <a:lnTo>
                  <a:pt x="886" y="405"/>
                </a:lnTo>
                <a:lnTo>
                  <a:pt x="888" y="401"/>
                </a:lnTo>
                <a:lnTo>
                  <a:pt x="890" y="397"/>
                </a:lnTo>
                <a:lnTo>
                  <a:pt x="892" y="394"/>
                </a:lnTo>
                <a:lnTo>
                  <a:pt x="894" y="390"/>
                </a:lnTo>
                <a:lnTo>
                  <a:pt x="896" y="385"/>
                </a:lnTo>
                <a:lnTo>
                  <a:pt x="898" y="381"/>
                </a:lnTo>
                <a:lnTo>
                  <a:pt x="900" y="377"/>
                </a:lnTo>
                <a:lnTo>
                  <a:pt x="902" y="373"/>
                </a:lnTo>
                <a:lnTo>
                  <a:pt x="904" y="368"/>
                </a:lnTo>
                <a:lnTo>
                  <a:pt x="906" y="364"/>
                </a:lnTo>
                <a:lnTo>
                  <a:pt x="908" y="359"/>
                </a:lnTo>
                <a:lnTo>
                  <a:pt x="910" y="354"/>
                </a:lnTo>
                <a:lnTo>
                  <a:pt x="912" y="350"/>
                </a:lnTo>
                <a:lnTo>
                  <a:pt x="914" y="345"/>
                </a:lnTo>
                <a:lnTo>
                  <a:pt x="916" y="340"/>
                </a:lnTo>
                <a:lnTo>
                  <a:pt x="918" y="335"/>
                </a:lnTo>
                <a:lnTo>
                  <a:pt x="920" y="330"/>
                </a:lnTo>
                <a:lnTo>
                  <a:pt x="922" y="325"/>
                </a:lnTo>
                <a:lnTo>
                  <a:pt x="924" y="320"/>
                </a:lnTo>
                <a:lnTo>
                  <a:pt x="926" y="315"/>
                </a:lnTo>
                <a:lnTo>
                  <a:pt x="928" y="310"/>
                </a:lnTo>
                <a:lnTo>
                  <a:pt x="930" y="304"/>
                </a:lnTo>
                <a:lnTo>
                  <a:pt x="932" y="299"/>
                </a:lnTo>
                <a:lnTo>
                  <a:pt x="934" y="294"/>
                </a:lnTo>
                <a:lnTo>
                  <a:pt x="936" y="288"/>
                </a:lnTo>
                <a:lnTo>
                  <a:pt x="938" y="283"/>
                </a:lnTo>
                <a:lnTo>
                  <a:pt x="940" y="278"/>
                </a:lnTo>
                <a:lnTo>
                  <a:pt x="942" y="272"/>
                </a:lnTo>
                <a:lnTo>
                  <a:pt x="944" y="267"/>
                </a:lnTo>
                <a:lnTo>
                  <a:pt x="946" y="261"/>
                </a:lnTo>
                <a:lnTo>
                  <a:pt x="948" y="256"/>
                </a:lnTo>
                <a:lnTo>
                  <a:pt x="950" y="250"/>
                </a:lnTo>
                <a:lnTo>
                  <a:pt x="952" y="245"/>
                </a:lnTo>
                <a:lnTo>
                  <a:pt x="954" y="239"/>
                </a:lnTo>
                <a:lnTo>
                  <a:pt x="956" y="233"/>
                </a:lnTo>
                <a:lnTo>
                  <a:pt x="958" y="228"/>
                </a:lnTo>
                <a:lnTo>
                  <a:pt x="960" y="222"/>
                </a:lnTo>
                <a:lnTo>
                  <a:pt x="962" y="217"/>
                </a:lnTo>
                <a:lnTo>
                  <a:pt x="964" y="211"/>
                </a:lnTo>
                <a:lnTo>
                  <a:pt x="966" y="206"/>
                </a:lnTo>
                <a:lnTo>
                  <a:pt x="968" y="200"/>
                </a:lnTo>
                <a:lnTo>
                  <a:pt x="970" y="195"/>
                </a:lnTo>
                <a:lnTo>
                  <a:pt x="972" y="189"/>
                </a:lnTo>
                <a:lnTo>
                  <a:pt x="974" y="184"/>
                </a:lnTo>
                <a:lnTo>
                  <a:pt x="976" y="178"/>
                </a:lnTo>
                <a:lnTo>
                  <a:pt x="978" y="173"/>
                </a:lnTo>
                <a:lnTo>
                  <a:pt x="980" y="168"/>
                </a:lnTo>
                <a:lnTo>
                  <a:pt x="982" y="162"/>
                </a:lnTo>
                <a:lnTo>
                  <a:pt x="984" y="157"/>
                </a:lnTo>
                <a:lnTo>
                  <a:pt x="986" y="152"/>
                </a:lnTo>
                <a:lnTo>
                  <a:pt x="988" y="146"/>
                </a:lnTo>
                <a:lnTo>
                  <a:pt x="990" y="141"/>
                </a:lnTo>
                <a:lnTo>
                  <a:pt x="992" y="136"/>
                </a:lnTo>
                <a:lnTo>
                  <a:pt x="994" y="131"/>
                </a:lnTo>
                <a:lnTo>
                  <a:pt x="996" y="126"/>
                </a:lnTo>
                <a:lnTo>
                  <a:pt x="998" y="121"/>
                </a:lnTo>
                <a:lnTo>
                  <a:pt x="1000" y="116"/>
                </a:lnTo>
                <a:lnTo>
                  <a:pt x="1002" y="112"/>
                </a:lnTo>
                <a:lnTo>
                  <a:pt x="1004" y="107"/>
                </a:lnTo>
                <a:lnTo>
                  <a:pt x="1006" y="102"/>
                </a:lnTo>
                <a:lnTo>
                  <a:pt x="1008" y="98"/>
                </a:lnTo>
                <a:lnTo>
                  <a:pt x="1010" y="93"/>
                </a:lnTo>
                <a:lnTo>
                  <a:pt x="1012" y="89"/>
                </a:lnTo>
                <a:lnTo>
                  <a:pt x="1014" y="84"/>
                </a:lnTo>
                <a:lnTo>
                  <a:pt x="1016" y="80"/>
                </a:lnTo>
                <a:lnTo>
                  <a:pt x="1018" y="76"/>
                </a:lnTo>
                <a:lnTo>
                  <a:pt x="1020" y="72"/>
                </a:lnTo>
                <a:lnTo>
                  <a:pt x="1022" y="68"/>
                </a:lnTo>
                <a:lnTo>
                  <a:pt x="1024" y="64"/>
                </a:lnTo>
                <a:lnTo>
                  <a:pt x="1026" y="60"/>
                </a:lnTo>
                <a:lnTo>
                  <a:pt x="1028" y="57"/>
                </a:lnTo>
                <a:lnTo>
                  <a:pt x="1030" y="53"/>
                </a:lnTo>
                <a:lnTo>
                  <a:pt x="1032" y="49"/>
                </a:lnTo>
                <a:lnTo>
                  <a:pt x="1034" y="46"/>
                </a:lnTo>
                <a:lnTo>
                  <a:pt x="1036" y="43"/>
                </a:lnTo>
                <a:lnTo>
                  <a:pt x="1038" y="40"/>
                </a:lnTo>
                <a:lnTo>
                  <a:pt x="1040" y="37"/>
                </a:lnTo>
                <a:lnTo>
                  <a:pt x="1042" y="34"/>
                </a:lnTo>
                <a:lnTo>
                  <a:pt x="1044" y="31"/>
                </a:lnTo>
                <a:lnTo>
                  <a:pt x="1046" y="28"/>
                </a:lnTo>
                <a:lnTo>
                  <a:pt x="1048" y="26"/>
                </a:lnTo>
                <a:lnTo>
                  <a:pt x="1050" y="23"/>
                </a:lnTo>
                <a:lnTo>
                  <a:pt x="1052" y="21"/>
                </a:lnTo>
                <a:lnTo>
                  <a:pt x="1054" y="18"/>
                </a:lnTo>
                <a:lnTo>
                  <a:pt x="1056" y="16"/>
                </a:lnTo>
                <a:lnTo>
                  <a:pt x="1058" y="14"/>
                </a:lnTo>
                <a:lnTo>
                  <a:pt x="1060" y="12"/>
                </a:lnTo>
                <a:lnTo>
                  <a:pt x="1062" y="11"/>
                </a:lnTo>
                <a:lnTo>
                  <a:pt x="1064" y="9"/>
                </a:lnTo>
                <a:lnTo>
                  <a:pt x="1066" y="8"/>
                </a:lnTo>
                <a:lnTo>
                  <a:pt x="1068" y="6"/>
                </a:lnTo>
                <a:lnTo>
                  <a:pt x="1070" y="5"/>
                </a:lnTo>
                <a:lnTo>
                  <a:pt x="1072" y="4"/>
                </a:lnTo>
                <a:lnTo>
                  <a:pt x="1074" y="3"/>
                </a:lnTo>
                <a:lnTo>
                  <a:pt x="1076" y="2"/>
                </a:lnTo>
                <a:lnTo>
                  <a:pt x="1078" y="1"/>
                </a:lnTo>
                <a:lnTo>
                  <a:pt x="1080" y="1"/>
                </a:lnTo>
                <a:lnTo>
                  <a:pt x="1082" y="0"/>
                </a:lnTo>
                <a:lnTo>
                  <a:pt x="1084" y="0"/>
                </a:lnTo>
                <a:lnTo>
                  <a:pt x="1086" y="0"/>
                </a:lnTo>
                <a:lnTo>
                  <a:pt x="1088" y="0"/>
                </a:lnTo>
                <a:lnTo>
                  <a:pt x="1090" y="0"/>
                </a:lnTo>
                <a:lnTo>
                  <a:pt x="1092" y="0"/>
                </a:lnTo>
                <a:lnTo>
                  <a:pt x="1094" y="1"/>
                </a:lnTo>
                <a:lnTo>
                  <a:pt x="1096" y="1"/>
                </a:lnTo>
                <a:lnTo>
                  <a:pt x="1098" y="2"/>
                </a:lnTo>
                <a:lnTo>
                  <a:pt x="1100" y="3"/>
                </a:lnTo>
                <a:lnTo>
                  <a:pt x="1102" y="4"/>
                </a:lnTo>
                <a:lnTo>
                  <a:pt x="1104" y="5"/>
                </a:lnTo>
                <a:lnTo>
                  <a:pt x="1106" y="6"/>
                </a:lnTo>
                <a:lnTo>
                  <a:pt x="1108" y="7"/>
                </a:lnTo>
                <a:lnTo>
                  <a:pt x="1110" y="8"/>
                </a:lnTo>
                <a:lnTo>
                  <a:pt x="1112" y="10"/>
                </a:lnTo>
                <a:lnTo>
                  <a:pt x="1114" y="12"/>
                </a:lnTo>
                <a:lnTo>
                  <a:pt x="1116" y="14"/>
                </a:lnTo>
                <a:lnTo>
                  <a:pt x="1118" y="15"/>
                </a:lnTo>
                <a:lnTo>
                  <a:pt x="1120" y="18"/>
                </a:lnTo>
                <a:lnTo>
                  <a:pt x="1122" y="20"/>
                </a:lnTo>
                <a:lnTo>
                  <a:pt x="1124" y="22"/>
                </a:lnTo>
                <a:lnTo>
                  <a:pt x="1126" y="24"/>
                </a:lnTo>
                <a:lnTo>
                  <a:pt x="1128" y="27"/>
                </a:lnTo>
                <a:lnTo>
                  <a:pt x="1130" y="30"/>
                </a:lnTo>
                <a:lnTo>
                  <a:pt x="1132" y="32"/>
                </a:lnTo>
                <a:lnTo>
                  <a:pt x="1134" y="35"/>
                </a:lnTo>
                <a:lnTo>
                  <a:pt x="1136" y="38"/>
                </a:lnTo>
                <a:lnTo>
                  <a:pt x="1138" y="41"/>
                </a:lnTo>
                <a:lnTo>
                  <a:pt x="1140" y="45"/>
                </a:lnTo>
                <a:lnTo>
                  <a:pt x="1142" y="48"/>
                </a:lnTo>
                <a:lnTo>
                  <a:pt x="1144" y="51"/>
                </a:lnTo>
                <a:lnTo>
                  <a:pt x="1146" y="55"/>
                </a:lnTo>
                <a:lnTo>
                  <a:pt x="1148" y="59"/>
                </a:lnTo>
                <a:lnTo>
                  <a:pt x="1150" y="62"/>
                </a:lnTo>
                <a:lnTo>
                  <a:pt x="1152" y="66"/>
                </a:lnTo>
                <a:lnTo>
                  <a:pt x="1154" y="70"/>
                </a:lnTo>
                <a:lnTo>
                  <a:pt x="1156" y="74"/>
                </a:lnTo>
                <a:lnTo>
                  <a:pt x="1158" y="78"/>
                </a:lnTo>
                <a:lnTo>
                  <a:pt x="1160" y="83"/>
                </a:lnTo>
                <a:lnTo>
                  <a:pt x="1162" y="87"/>
                </a:lnTo>
                <a:lnTo>
                  <a:pt x="1164" y="91"/>
                </a:lnTo>
                <a:lnTo>
                  <a:pt x="1166" y="96"/>
                </a:lnTo>
                <a:lnTo>
                  <a:pt x="1168" y="100"/>
                </a:lnTo>
                <a:lnTo>
                  <a:pt x="1170" y="105"/>
                </a:lnTo>
                <a:lnTo>
                  <a:pt x="1172" y="110"/>
                </a:lnTo>
                <a:lnTo>
                  <a:pt x="1174" y="114"/>
                </a:lnTo>
                <a:lnTo>
                  <a:pt x="1176" y="119"/>
                </a:lnTo>
                <a:lnTo>
                  <a:pt x="1178" y="124"/>
                </a:lnTo>
                <a:lnTo>
                  <a:pt x="1180" y="129"/>
                </a:lnTo>
                <a:lnTo>
                  <a:pt x="1182" y="134"/>
                </a:lnTo>
                <a:lnTo>
                  <a:pt x="1184" y="139"/>
                </a:lnTo>
                <a:lnTo>
                  <a:pt x="1186" y="144"/>
                </a:lnTo>
                <a:lnTo>
                  <a:pt x="1188" y="149"/>
                </a:lnTo>
                <a:lnTo>
                  <a:pt x="1190" y="155"/>
                </a:lnTo>
                <a:lnTo>
                  <a:pt x="1192" y="160"/>
                </a:lnTo>
                <a:lnTo>
                  <a:pt x="1194" y="165"/>
                </a:lnTo>
                <a:lnTo>
                  <a:pt x="1196" y="171"/>
                </a:lnTo>
                <a:lnTo>
                  <a:pt x="1198" y="176"/>
                </a:lnTo>
                <a:lnTo>
                  <a:pt x="1200" y="181"/>
                </a:lnTo>
                <a:lnTo>
                  <a:pt x="1202" y="187"/>
                </a:lnTo>
                <a:lnTo>
                  <a:pt x="1204" y="192"/>
                </a:lnTo>
                <a:lnTo>
                  <a:pt x="1206" y="198"/>
                </a:lnTo>
                <a:lnTo>
                  <a:pt x="1208" y="203"/>
                </a:lnTo>
                <a:lnTo>
                  <a:pt x="1210" y="209"/>
                </a:lnTo>
                <a:lnTo>
                  <a:pt x="1212" y="214"/>
                </a:lnTo>
                <a:lnTo>
                  <a:pt x="1214" y="220"/>
                </a:lnTo>
                <a:lnTo>
                  <a:pt x="1216" y="225"/>
                </a:lnTo>
                <a:lnTo>
                  <a:pt x="1218" y="231"/>
                </a:lnTo>
                <a:lnTo>
                  <a:pt x="1220" y="237"/>
                </a:lnTo>
                <a:lnTo>
                  <a:pt x="1222" y="242"/>
                </a:lnTo>
                <a:lnTo>
                  <a:pt x="1224" y="248"/>
                </a:lnTo>
                <a:lnTo>
                  <a:pt x="1226" y="253"/>
                </a:lnTo>
                <a:lnTo>
                  <a:pt x="1228" y="259"/>
                </a:lnTo>
                <a:lnTo>
                  <a:pt x="1230" y="264"/>
                </a:lnTo>
                <a:lnTo>
                  <a:pt x="1232" y="270"/>
                </a:lnTo>
                <a:lnTo>
                  <a:pt x="1234" y="275"/>
                </a:lnTo>
                <a:lnTo>
                  <a:pt x="1236" y="281"/>
                </a:lnTo>
                <a:lnTo>
                  <a:pt x="1238" y="286"/>
                </a:lnTo>
                <a:lnTo>
                  <a:pt x="1240" y="291"/>
                </a:lnTo>
                <a:lnTo>
                  <a:pt x="1242" y="297"/>
                </a:lnTo>
                <a:lnTo>
                  <a:pt x="1244" y="302"/>
                </a:lnTo>
                <a:lnTo>
                  <a:pt x="1246" y="307"/>
                </a:lnTo>
                <a:lnTo>
                  <a:pt x="1248" y="313"/>
                </a:lnTo>
                <a:lnTo>
                  <a:pt x="1250" y="318"/>
                </a:lnTo>
                <a:lnTo>
                  <a:pt x="1252" y="323"/>
                </a:lnTo>
                <a:lnTo>
                  <a:pt x="1254" y="328"/>
                </a:lnTo>
                <a:lnTo>
                  <a:pt x="1256" y="333"/>
                </a:lnTo>
                <a:lnTo>
                  <a:pt x="1258" y="338"/>
                </a:lnTo>
                <a:lnTo>
                  <a:pt x="1260" y="343"/>
                </a:lnTo>
                <a:lnTo>
                  <a:pt x="1262" y="348"/>
                </a:lnTo>
                <a:lnTo>
                  <a:pt x="1264" y="352"/>
                </a:lnTo>
                <a:lnTo>
                  <a:pt x="1266" y="357"/>
                </a:lnTo>
                <a:lnTo>
                  <a:pt x="1268" y="362"/>
                </a:lnTo>
                <a:lnTo>
                  <a:pt x="1270" y="366"/>
                </a:lnTo>
                <a:lnTo>
                  <a:pt x="1272" y="371"/>
                </a:lnTo>
                <a:lnTo>
                  <a:pt x="1274" y="375"/>
                </a:lnTo>
                <a:lnTo>
                  <a:pt x="1276" y="379"/>
                </a:lnTo>
                <a:lnTo>
                  <a:pt x="1277" y="382"/>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9" name="TextBox 198">
            <a:extLst>
              <a:ext uri="{FF2B5EF4-FFF2-40B4-BE49-F238E27FC236}">
                <a16:creationId xmlns:a16="http://schemas.microsoft.com/office/drawing/2014/main" id="{A71235C3-EDFC-311A-3D74-68ED564D3750}"/>
              </a:ext>
            </a:extLst>
          </p:cNvPr>
          <p:cNvSpPr txBox="1">
            <a:spLocks noChangeArrowheads="1"/>
          </p:cNvSpPr>
          <p:nvPr/>
        </p:nvSpPr>
        <p:spPr bwMode="auto">
          <a:xfrm>
            <a:off x="5497513" y="4146550"/>
            <a:ext cx="47418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Find the V.D., Amplitude, Period of the graph</a:t>
            </a:r>
          </a:p>
        </p:txBody>
      </p:sp>
      <p:cxnSp>
        <p:nvCxnSpPr>
          <p:cNvPr id="200" name="Straight Connector 199">
            <a:extLst>
              <a:ext uri="{FF2B5EF4-FFF2-40B4-BE49-F238E27FC236}">
                <a16:creationId xmlns:a16="http://schemas.microsoft.com/office/drawing/2014/main" id="{96B84909-42E6-43F3-A588-4C37DFF9DF87}"/>
              </a:ext>
            </a:extLst>
          </p:cNvPr>
          <p:cNvCxnSpPr/>
          <p:nvPr/>
        </p:nvCxnSpPr>
        <p:spPr>
          <a:xfrm>
            <a:off x="1524000" y="3133725"/>
            <a:ext cx="9144000" cy="1588"/>
          </a:xfrm>
          <a:prstGeom prst="line">
            <a:avLst/>
          </a:prstGeom>
          <a:ln w="31750">
            <a:solidFill>
              <a:srgbClr val="FFC000"/>
            </a:solidFill>
            <a:prstDash val="dash"/>
            <a:tailEnd type="stealth"/>
          </a:ln>
        </p:spPr>
        <p:style>
          <a:lnRef idx="1">
            <a:schemeClr val="accent1"/>
          </a:lnRef>
          <a:fillRef idx="0">
            <a:schemeClr val="accent1"/>
          </a:fillRef>
          <a:effectRef idx="0">
            <a:schemeClr val="accent1"/>
          </a:effectRef>
          <a:fontRef idx="minor">
            <a:schemeClr val="tx1"/>
          </a:fontRef>
        </p:style>
      </p:cxnSp>
      <p:graphicFrame>
        <p:nvGraphicFramePr>
          <p:cNvPr id="201" name="Object 3">
            <a:extLst>
              <a:ext uri="{FF2B5EF4-FFF2-40B4-BE49-F238E27FC236}">
                <a16:creationId xmlns:a16="http://schemas.microsoft.com/office/drawing/2014/main" id="{CD2DE457-6681-DA3C-4ED2-E3B2C118EA65}"/>
              </a:ext>
            </a:extLst>
          </p:cNvPr>
          <p:cNvGraphicFramePr>
            <a:graphicFrameLocks noChangeAspect="1"/>
          </p:cNvGraphicFramePr>
          <p:nvPr/>
        </p:nvGraphicFramePr>
        <p:xfrm>
          <a:off x="5918200" y="4564063"/>
          <a:ext cx="684213" cy="271462"/>
        </p:xfrm>
        <a:graphic>
          <a:graphicData uri="http://schemas.openxmlformats.org/presentationml/2006/ole">
            <mc:AlternateContent xmlns:mc="http://schemas.openxmlformats.org/markup-compatibility/2006">
              <mc:Choice xmlns:v="urn:schemas-microsoft-com:vml" Requires="v">
                <p:oleObj name="Equation" r:id="rId6" imgW="418918" imgH="165028" progId="Equation.DSMT4">
                  <p:embed/>
                </p:oleObj>
              </mc:Choice>
              <mc:Fallback>
                <p:oleObj name="Equation" r:id="rId6" imgW="418918" imgH="165028" progId="Equation.DSMT4">
                  <p:embed/>
                  <p:pic>
                    <p:nvPicPr>
                      <p:cNvPr id="201" name="Object 3">
                        <a:extLst>
                          <a:ext uri="{FF2B5EF4-FFF2-40B4-BE49-F238E27FC236}">
                            <a16:creationId xmlns:a16="http://schemas.microsoft.com/office/drawing/2014/main" id="{CD2DE457-6681-DA3C-4ED2-E3B2C118EA6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18200" y="4564063"/>
                        <a:ext cx="684213" cy="271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2" name="Object 4">
            <a:extLst>
              <a:ext uri="{FF2B5EF4-FFF2-40B4-BE49-F238E27FC236}">
                <a16:creationId xmlns:a16="http://schemas.microsoft.com/office/drawing/2014/main" id="{6EB8C779-49BD-429C-F570-2440E26D8A16}"/>
              </a:ext>
            </a:extLst>
          </p:cNvPr>
          <p:cNvGraphicFramePr>
            <a:graphicFrameLocks noChangeAspect="1"/>
          </p:cNvGraphicFramePr>
          <p:nvPr/>
        </p:nvGraphicFramePr>
        <p:xfrm>
          <a:off x="5919788" y="5000625"/>
          <a:ext cx="642937" cy="292100"/>
        </p:xfrm>
        <a:graphic>
          <a:graphicData uri="http://schemas.openxmlformats.org/presentationml/2006/ole">
            <mc:AlternateContent xmlns:mc="http://schemas.openxmlformats.org/markup-compatibility/2006">
              <mc:Choice xmlns:v="urn:schemas-microsoft-com:vml" Requires="v">
                <p:oleObj name="Equation" r:id="rId8" imgW="393359" imgH="177646" progId="Equation.DSMT4">
                  <p:embed/>
                </p:oleObj>
              </mc:Choice>
              <mc:Fallback>
                <p:oleObj name="Equation" r:id="rId8" imgW="393359" imgH="177646" progId="Equation.DSMT4">
                  <p:embed/>
                  <p:pic>
                    <p:nvPicPr>
                      <p:cNvPr id="202" name="Object 4">
                        <a:extLst>
                          <a:ext uri="{FF2B5EF4-FFF2-40B4-BE49-F238E27FC236}">
                            <a16:creationId xmlns:a16="http://schemas.microsoft.com/office/drawing/2014/main" id="{6EB8C779-49BD-429C-F570-2440E26D8A1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19788" y="5000625"/>
                        <a:ext cx="642937"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3" name="Object 5">
            <a:extLst>
              <a:ext uri="{FF2B5EF4-FFF2-40B4-BE49-F238E27FC236}">
                <a16:creationId xmlns:a16="http://schemas.microsoft.com/office/drawing/2014/main" id="{C9472111-50F3-8B95-E76C-12A3DFF71BC7}"/>
              </a:ext>
            </a:extLst>
          </p:cNvPr>
          <p:cNvGraphicFramePr>
            <a:graphicFrameLocks noChangeAspect="1"/>
          </p:cNvGraphicFramePr>
          <p:nvPr/>
        </p:nvGraphicFramePr>
        <p:xfrm>
          <a:off x="5959475" y="5484813"/>
          <a:ext cx="869950" cy="292100"/>
        </p:xfrm>
        <a:graphic>
          <a:graphicData uri="http://schemas.openxmlformats.org/presentationml/2006/ole">
            <mc:AlternateContent xmlns:mc="http://schemas.openxmlformats.org/markup-compatibility/2006">
              <mc:Choice xmlns:v="urn:schemas-microsoft-com:vml" Requires="v">
                <p:oleObj name="Equation" r:id="rId10" imgW="532937" imgH="177646" progId="Equation.DSMT4">
                  <p:embed/>
                </p:oleObj>
              </mc:Choice>
              <mc:Fallback>
                <p:oleObj name="Equation" r:id="rId10" imgW="532937" imgH="177646" progId="Equation.DSMT4">
                  <p:embed/>
                  <p:pic>
                    <p:nvPicPr>
                      <p:cNvPr id="203" name="Object 5">
                        <a:extLst>
                          <a:ext uri="{FF2B5EF4-FFF2-40B4-BE49-F238E27FC236}">
                            <a16:creationId xmlns:a16="http://schemas.microsoft.com/office/drawing/2014/main" id="{C9472111-50F3-8B95-E76C-12A3DFF71BC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59475" y="5484813"/>
                        <a:ext cx="869950" cy="292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204" name="Straight Connector 203">
            <a:extLst>
              <a:ext uri="{FF2B5EF4-FFF2-40B4-BE49-F238E27FC236}">
                <a16:creationId xmlns:a16="http://schemas.microsoft.com/office/drawing/2014/main" id="{2280BD61-51EF-4777-9FCD-B9E2EC19F480}"/>
              </a:ext>
            </a:extLst>
          </p:cNvPr>
          <p:cNvCxnSpPr/>
          <p:nvPr/>
        </p:nvCxnSpPr>
        <p:spPr>
          <a:xfrm rot="16200000" flipV="1">
            <a:off x="2286000" y="2486025"/>
            <a:ext cx="3427413" cy="4763"/>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3F9175A2-1E5D-4194-ACD2-50E26D4A7C8A}"/>
              </a:ext>
            </a:extLst>
          </p:cNvPr>
          <p:cNvCxnSpPr/>
          <p:nvPr/>
        </p:nvCxnSpPr>
        <p:spPr>
          <a:xfrm rot="16200000" flipV="1">
            <a:off x="4583906" y="2528095"/>
            <a:ext cx="3425825" cy="4762"/>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E86ADCE8-8913-4689-AEA3-B57882C3C90D}"/>
              </a:ext>
            </a:extLst>
          </p:cNvPr>
          <p:cNvCxnSpPr/>
          <p:nvPr/>
        </p:nvCxnSpPr>
        <p:spPr>
          <a:xfrm>
            <a:off x="1524000" y="2465388"/>
            <a:ext cx="9144000" cy="1587"/>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307EEC77-D8C4-4704-B183-9476F235951B}"/>
              </a:ext>
            </a:extLst>
          </p:cNvPr>
          <p:cNvCxnSpPr/>
          <p:nvPr/>
        </p:nvCxnSpPr>
        <p:spPr>
          <a:xfrm>
            <a:off x="1524000" y="2459038"/>
            <a:ext cx="9144000" cy="1587"/>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08" name="Object 6">
            <a:extLst>
              <a:ext uri="{FF2B5EF4-FFF2-40B4-BE49-F238E27FC236}">
                <a16:creationId xmlns:a16="http://schemas.microsoft.com/office/drawing/2014/main" id="{51FCBB65-0BF6-93F3-D0C2-A6B732A52D3F}"/>
              </a:ext>
            </a:extLst>
          </p:cNvPr>
          <p:cNvGraphicFramePr>
            <a:graphicFrameLocks noChangeAspect="1"/>
          </p:cNvGraphicFramePr>
          <p:nvPr/>
        </p:nvGraphicFramePr>
        <p:xfrm>
          <a:off x="6892925" y="5272088"/>
          <a:ext cx="1201738" cy="709612"/>
        </p:xfrm>
        <a:graphic>
          <a:graphicData uri="http://schemas.openxmlformats.org/presentationml/2006/ole">
            <mc:AlternateContent xmlns:mc="http://schemas.openxmlformats.org/markup-compatibility/2006">
              <mc:Choice xmlns:v="urn:schemas-microsoft-com:vml" Requires="v">
                <p:oleObj name="Equation" r:id="rId12" imgW="736600" imgH="431800" progId="Equation.DSMT4">
                  <p:embed/>
                </p:oleObj>
              </mc:Choice>
              <mc:Fallback>
                <p:oleObj name="Equation" r:id="rId12" imgW="736600" imgH="431800" progId="Equation.DSMT4">
                  <p:embed/>
                  <p:pic>
                    <p:nvPicPr>
                      <p:cNvPr id="208" name="Object 6">
                        <a:extLst>
                          <a:ext uri="{FF2B5EF4-FFF2-40B4-BE49-F238E27FC236}">
                            <a16:creationId xmlns:a16="http://schemas.microsoft.com/office/drawing/2014/main" id="{51FCBB65-0BF6-93F3-D0C2-A6B732A52D3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92925" y="5272088"/>
                        <a:ext cx="1201738" cy="709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9" name="TextBox 208">
            <a:extLst>
              <a:ext uri="{FF2B5EF4-FFF2-40B4-BE49-F238E27FC236}">
                <a16:creationId xmlns:a16="http://schemas.microsoft.com/office/drawing/2014/main" id="{9EF430D5-C8C0-8BC5-45AD-7988E0E76745}"/>
              </a:ext>
            </a:extLst>
          </p:cNvPr>
          <p:cNvSpPr txBox="1">
            <a:spLocks noChangeArrowheads="1"/>
          </p:cNvSpPr>
          <p:nvPr/>
        </p:nvSpPr>
        <p:spPr bwMode="auto">
          <a:xfrm>
            <a:off x="5870575" y="4125913"/>
            <a:ext cx="25701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Simplify each equation:</a:t>
            </a:r>
          </a:p>
        </p:txBody>
      </p:sp>
      <p:graphicFrame>
        <p:nvGraphicFramePr>
          <p:cNvPr id="210" name="Object 7">
            <a:extLst>
              <a:ext uri="{FF2B5EF4-FFF2-40B4-BE49-F238E27FC236}">
                <a16:creationId xmlns:a16="http://schemas.microsoft.com/office/drawing/2014/main" id="{11198B87-557E-54C4-1157-510FD9C7F047}"/>
              </a:ext>
            </a:extLst>
          </p:cNvPr>
          <p:cNvGraphicFramePr>
            <a:graphicFrameLocks noChangeAspect="1"/>
          </p:cNvGraphicFramePr>
          <p:nvPr/>
        </p:nvGraphicFramePr>
        <p:xfrm>
          <a:off x="1728788" y="5732463"/>
          <a:ext cx="3095625" cy="773112"/>
        </p:xfrm>
        <a:graphic>
          <a:graphicData uri="http://schemas.openxmlformats.org/presentationml/2006/ole">
            <mc:AlternateContent xmlns:mc="http://schemas.openxmlformats.org/markup-compatibility/2006">
              <mc:Choice xmlns:v="urn:schemas-microsoft-com:vml" Requires="v">
                <p:oleObj name="Equation" r:id="rId14" imgW="1892300" imgH="469900" progId="Equation.DSMT4">
                  <p:embed/>
                </p:oleObj>
              </mc:Choice>
              <mc:Fallback>
                <p:oleObj name="Equation" r:id="rId14" imgW="1892300" imgH="469900" progId="Equation.DSMT4">
                  <p:embed/>
                  <p:pic>
                    <p:nvPicPr>
                      <p:cNvPr id="210" name="Object 7">
                        <a:extLst>
                          <a:ext uri="{FF2B5EF4-FFF2-40B4-BE49-F238E27FC236}">
                            <a16:creationId xmlns:a16="http://schemas.microsoft.com/office/drawing/2014/main" id="{11198B87-557E-54C4-1157-510FD9C7F04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28788" y="5732463"/>
                        <a:ext cx="3095625" cy="773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1" name="Object 8">
            <a:extLst>
              <a:ext uri="{FF2B5EF4-FFF2-40B4-BE49-F238E27FC236}">
                <a16:creationId xmlns:a16="http://schemas.microsoft.com/office/drawing/2014/main" id="{F3C693EA-F440-4245-E2F8-07F1E75709DA}"/>
              </a:ext>
            </a:extLst>
          </p:cNvPr>
          <p:cNvGraphicFramePr>
            <a:graphicFrameLocks noChangeAspect="1"/>
          </p:cNvGraphicFramePr>
          <p:nvPr/>
        </p:nvGraphicFramePr>
        <p:xfrm>
          <a:off x="1739900" y="4891088"/>
          <a:ext cx="3176588" cy="709612"/>
        </p:xfrm>
        <a:graphic>
          <a:graphicData uri="http://schemas.openxmlformats.org/presentationml/2006/ole">
            <mc:AlternateContent xmlns:mc="http://schemas.openxmlformats.org/markup-compatibility/2006">
              <mc:Choice xmlns:v="urn:schemas-microsoft-com:vml" Requires="v">
                <p:oleObj name="Equation" r:id="rId16" imgW="1943100" imgH="431800" progId="Equation.DSMT4">
                  <p:embed/>
                </p:oleObj>
              </mc:Choice>
              <mc:Fallback>
                <p:oleObj name="Equation" r:id="rId16" imgW="1943100" imgH="431800" progId="Equation.DSMT4">
                  <p:embed/>
                  <p:pic>
                    <p:nvPicPr>
                      <p:cNvPr id="211" name="Object 8">
                        <a:extLst>
                          <a:ext uri="{FF2B5EF4-FFF2-40B4-BE49-F238E27FC236}">
                            <a16:creationId xmlns:a16="http://schemas.microsoft.com/office/drawing/2014/main" id="{F3C693EA-F440-4245-E2F8-07F1E75709DA}"/>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739900" y="4891088"/>
                        <a:ext cx="3176588" cy="709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 name="Object 9">
            <a:extLst>
              <a:ext uri="{FF2B5EF4-FFF2-40B4-BE49-F238E27FC236}">
                <a16:creationId xmlns:a16="http://schemas.microsoft.com/office/drawing/2014/main" id="{5E7668E7-C6A4-05FE-E92D-617F72B282C3}"/>
              </a:ext>
            </a:extLst>
          </p:cNvPr>
          <p:cNvGraphicFramePr>
            <a:graphicFrameLocks noChangeAspect="1"/>
          </p:cNvGraphicFramePr>
          <p:nvPr/>
        </p:nvGraphicFramePr>
        <p:xfrm>
          <a:off x="1776413" y="4129088"/>
          <a:ext cx="3198812" cy="711200"/>
        </p:xfrm>
        <a:graphic>
          <a:graphicData uri="http://schemas.openxmlformats.org/presentationml/2006/ole">
            <mc:AlternateContent xmlns:mc="http://schemas.openxmlformats.org/markup-compatibility/2006">
              <mc:Choice xmlns:v="urn:schemas-microsoft-com:vml" Requires="v">
                <p:oleObj name="Equation" r:id="rId18" imgW="1955800" imgH="431800" progId="Equation.DSMT4">
                  <p:embed/>
                </p:oleObj>
              </mc:Choice>
              <mc:Fallback>
                <p:oleObj name="Equation" r:id="rId18" imgW="1955800" imgH="431800" progId="Equation.DSMT4">
                  <p:embed/>
                  <p:pic>
                    <p:nvPicPr>
                      <p:cNvPr id="212" name="Object 9">
                        <a:extLst>
                          <a:ext uri="{FF2B5EF4-FFF2-40B4-BE49-F238E27FC236}">
                            <a16:creationId xmlns:a16="http://schemas.microsoft.com/office/drawing/2014/main" id="{5E7668E7-C6A4-05FE-E92D-617F72B282C3}"/>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76413" y="4129088"/>
                        <a:ext cx="3198812" cy="71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3" name="TextBox 212">
            <a:extLst>
              <a:ext uri="{FF2B5EF4-FFF2-40B4-BE49-F238E27FC236}">
                <a16:creationId xmlns:a16="http://schemas.microsoft.com/office/drawing/2014/main" id="{5A8C4851-18C1-566C-C5AA-E197C486552A}"/>
              </a:ext>
            </a:extLst>
          </p:cNvPr>
          <p:cNvSpPr txBox="1">
            <a:spLocks noChangeArrowheads="1"/>
          </p:cNvSpPr>
          <p:nvPr/>
        </p:nvSpPr>
        <p:spPr bwMode="auto">
          <a:xfrm>
            <a:off x="5927725" y="4545013"/>
            <a:ext cx="2339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Graph each equation</a:t>
            </a:r>
          </a:p>
        </p:txBody>
      </p:sp>
      <p:sp>
        <p:nvSpPr>
          <p:cNvPr id="214" name="Freeform 130">
            <a:extLst>
              <a:ext uri="{FF2B5EF4-FFF2-40B4-BE49-F238E27FC236}">
                <a16:creationId xmlns:a16="http://schemas.microsoft.com/office/drawing/2014/main" id="{E6F52544-7FB0-4632-25F9-007A7295E164}"/>
              </a:ext>
            </a:extLst>
          </p:cNvPr>
          <p:cNvSpPr>
            <a:spLocks/>
          </p:cNvSpPr>
          <p:nvPr/>
        </p:nvSpPr>
        <p:spPr bwMode="auto">
          <a:xfrm flipV="1">
            <a:off x="6300788" y="1371600"/>
            <a:ext cx="3452812" cy="2128838"/>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 name="TextBox 214">
            <a:extLst>
              <a:ext uri="{FF2B5EF4-FFF2-40B4-BE49-F238E27FC236}">
                <a16:creationId xmlns:a16="http://schemas.microsoft.com/office/drawing/2014/main" id="{0556CF66-9D28-0CCE-BBCA-191668B80EC7}"/>
              </a:ext>
            </a:extLst>
          </p:cNvPr>
          <p:cNvSpPr txBox="1">
            <a:spLocks noChangeArrowheads="1"/>
          </p:cNvSpPr>
          <p:nvPr/>
        </p:nvSpPr>
        <p:spPr bwMode="auto">
          <a:xfrm>
            <a:off x="5922963" y="4981575"/>
            <a:ext cx="282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 first equation works!!!</a:t>
            </a:r>
          </a:p>
        </p:txBody>
      </p:sp>
      <p:sp>
        <p:nvSpPr>
          <p:cNvPr id="216" name="Freeform 130">
            <a:extLst>
              <a:ext uri="{FF2B5EF4-FFF2-40B4-BE49-F238E27FC236}">
                <a16:creationId xmlns:a16="http://schemas.microsoft.com/office/drawing/2014/main" id="{0EBE2FC9-5138-AF97-1971-FBDA65DDA6E3}"/>
              </a:ext>
            </a:extLst>
          </p:cNvPr>
          <p:cNvSpPr>
            <a:spLocks/>
          </p:cNvSpPr>
          <p:nvPr/>
        </p:nvSpPr>
        <p:spPr bwMode="auto">
          <a:xfrm flipV="1">
            <a:off x="2843213" y="1366838"/>
            <a:ext cx="3452812" cy="2127250"/>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7" name="TextBox 216">
            <a:extLst>
              <a:ext uri="{FF2B5EF4-FFF2-40B4-BE49-F238E27FC236}">
                <a16:creationId xmlns:a16="http://schemas.microsoft.com/office/drawing/2014/main" id="{8006FC29-9E9A-06D0-7959-5D1DA57DC82E}"/>
              </a:ext>
            </a:extLst>
          </p:cNvPr>
          <p:cNvSpPr txBox="1">
            <a:spLocks noChangeArrowheads="1"/>
          </p:cNvSpPr>
          <p:nvPr/>
        </p:nvSpPr>
        <p:spPr bwMode="auto">
          <a:xfrm>
            <a:off x="5948363" y="5465763"/>
            <a:ext cx="31988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 second equation works!!!</a:t>
            </a:r>
          </a:p>
        </p:txBody>
      </p:sp>
      <p:sp>
        <p:nvSpPr>
          <p:cNvPr id="218" name="Freeform 172">
            <a:extLst>
              <a:ext uri="{FF2B5EF4-FFF2-40B4-BE49-F238E27FC236}">
                <a16:creationId xmlns:a16="http://schemas.microsoft.com/office/drawing/2014/main" id="{DADCFEC5-1C10-9334-2049-E63B9CB51A5C}"/>
              </a:ext>
            </a:extLst>
          </p:cNvPr>
          <p:cNvSpPr>
            <a:spLocks/>
          </p:cNvSpPr>
          <p:nvPr/>
        </p:nvSpPr>
        <p:spPr bwMode="auto">
          <a:xfrm>
            <a:off x="3697288" y="1371600"/>
            <a:ext cx="3438525" cy="2120900"/>
          </a:xfrm>
          <a:custGeom>
            <a:avLst/>
            <a:gdLst>
              <a:gd name="T0" fmla="*/ 2147483646 w 595"/>
              <a:gd name="T1" fmla="*/ 2147483646 h 420"/>
              <a:gd name="T2" fmla="*/ 2147483646 w 595"/>
              <a:gd name="T3" fmla="*/ 2147483646 h 420"/>
              <a:gd name="T4" fmla="*/ 2147483646 w 595"/>
              <a:gd name="T5" fmla="*/ 2147483646 h 420"/>
              <a:gd name="T6" fmla="*/ 2147483646 w 595"/>
              <a:gd name="T7" fmla="*/ 2147483646 h 420"/>
              <a:gd name="T8" fmla="*/ 2147483646 w 595"/>
              <a:gd name="T9" fmla="*/ 2147483646 h 420"/>
              <a:gd name="T10" fmla="*/ 2147483646 w 595"/>
              <a:gd name="T11" fmla="*/ 2147483646 h 420"/>
              <a:gd name="T12" fmla="*/ 2147483646 w 595"/>
              <a:gd name="T13" fmla="*/ 2147483646 h 420"/>
              <a:gd name="T14" fmla="*/ 2147483646 w 595"/>
              <a:gd name="T15" fmla="*/ 2147483646 h 420"/>
              <a:gd name="T16" fmla="*/ 2147483646 w 595"/>
              <a:gd name="T17" fmla="*/ 2147483646 h 420"/>
              <a:gd name="T18" fmla="*/ 2147483646 w 595"/>
              <a:gd name="T19" fmla="*/ 2147483646 h 420"/>
              <a:gd name="T20" fmla="*/ 2147483646 w 595"/>
              <a:gd name="T21" fmla="*/ 2147483646 h 420"/>
              <a:gd name="T22" fmla="*/ 2147483646 w 595"/>
              <a:gd name="T23" fmla="*/ 2147483646 h 420"/>
              <a:gd name="T24" fmla="*/ 2147483646 w 595"/>
              <a:gd name="T25" fmla="*/ 2147483646 h 420"/>
              <a:gd name="T26" fmla="*/ 2147483646 w 595"/>
              <a:gd name="T27" fmla="*/ 2147483646 h 420"/>
              <a:gd name="T28" fmla="*/ 2147483646 w 595"/>
              <a:gd name="T29" fmla="*/ 2147483646 h 420"/>
              <a:gd name="T30" fmla="*/ 2147483646 w 595"/>
              <a:gd name="T31" fmla="*/ 2147483646 h 420"/>
              <a:gd name="T32" fmla="*/ 2147483646 w 595"/>
              <a:gd name="T33" fmla="*/ 2147483646 h 420"/>
              <a:gd name="T34" fmla="*/ 2147483646 w 595"/>
              <a:gd name="T35" fmla="*/ 2147483646 h 420"/>
              <a:gd name="T36" fmla="*/ 2147483646 w 595"/>
              <a:gd name="T37" fmla="*/ 2147483646 h 420"/>
              <a:gd name="T38" fmla="*/ 2147483646 w 595"/>
              <a:gd name="T39" fmla="*/ 2147483646 h 420"/>
              <a:gd name="T40" fmla="*/ 2147483646 w 595"/>
              <a:gd name="T41" fmla="*/ 2147483646 h 420"/>
              <a:gd name="T42" fmla="*/ 2147483646 w 595"/>
              <a:gd name="T43" fmla="*/ 2147483646 h 420"/>
              <a:gd name="T44" fmla="*/ 2147483646 w 595"/>
              <a:gd name="T45" fmla="*/ 2147483646 h 420"/>
              <a:gd name="T46" fmla="*/ 2147483646 w 595"/>
              <a:gd name="T47" fmla="*/ 2147483646 h 420"/>
              <a:gd name="T48" fmla="*/ 2147483646 w 595"/>
              <a:gd name="T49" fmla="*/ 2147483646 h 420"/>
              <a:gd name="T50" fmla="*/ 2147483646 w 595"/>
              <a:gd name="T51" fmla="*/ 2147483646 h 420"/>
              <a:gd name="T52" fmla="*/ 2147483646 w 595"/>
              <a:gd name="T53" fmla="*/ 2147483646 h 420"/>
              <a:gd name="T54" fmla="*/ 2147483646 w 595"/>
              <a:gd name="T55" fmla="*/ 2147483646 h 420"/>
              <a:gd name="T56" fmla="*/ 2147483646 w 595"/>
              <a:gd name="T57" fmla="*/ 2147483646 h 420"/>
              <a:gd name="T58" fmla="*/ 2147483646 w 595"/>
              <a:gd name="T59" fmla="*/ 0 h 420"/>
              <a:gd name="T60" fmla="*/ 2147483646 w 595"/>
              <a:gd name="T61" fmla="*/ 2147483646 h 420"/>
              <a:gd name="T62" fmla="*/ 2147483646 w 595"/>
              <a:gd name="T63" fmla="*/ 2147483646 h 420"/>
              <a:gd name="T64" fmla="*/ 2147483646 w 595"/>
              <a:gd name="T65" fmla="*/ 2147483646 h 420"/>
              <a:gd name="T66" fmla="*/ 2147483646 w 595"/>
              <a:gd name="T67" fmla="*/ 2147483646 h 420"/>
              <a:gd name="T68" fmla="*/ 2147483646 w 595"/>
              <a:gd name="T69" fmla="*/ 2147483646 h 420"/>
              <a:gd name="T70" fmla="*/ 2147483646 w 595"/>
              <a:gd name="T71" fmla="*/ 2147483646 h 420"/>
              <a:gd name="T72" fmla="*/ 2147483646 w 595"/>
              <a:gd name="T73" fmla="*/ 2147483646 h 420"/>
              <a:gd name="T74" fmla="*/ 2147483646 w 595"/>
              <a:gd name="T75" fmla="*/ 2147483646 h 420"/>
              <a:gd name="T76" fmla="*/ 2147483646 w 595"/>
              <a:gd name="T77" fmla="*/ 2147483646 h 420"/>
              <a:gd name="T78" fmla="*/ 2147483646 w 595"/>
              <a:gd name="T79" fmla="*/ 2147483646 h 420"/>
              <a:gd name="T80" fmla="*/ 2147483646 w 595"/>
              <a:gd name="T81" fmla="*/ 2147483646 h 420"/>
              <a:gd name="T82" fmla="*/ 2147483646 w 595"/>
              <a:gd name="T83" fmla="*/ 2147483646 h 420"/>
              <a:gd name="T84" fmla="*/ 2147483646 w 595"/>
              <a:gd name="T85" fmla="*/ 2147483646 h 420"/>
              <a:gd name="T86" fmla="*/ 2147483646 w 595"/>
              <a:gd name="T87" fmla="*/ 2147483646 h 420"/>
              <a:gd name="T88" fmla="*/ 2147483646 w 595"/>
              <a:gd name="T89" fmla="*/ 2147483646 h 420"/>
              <a:gd name="T90" fmla="*/ 2147483646 w 595"/>
              <a:gd name="T91" fmla="*/ 2147483646 h 420"/>
              <a:gd name="T92" fmla="*/ 2147483646 w 595"/>
              <a:gd name="T93" fmla="*/ 2147483646 h 420"/>
              <a:gd name="T94" fmla="*/ 2147483646 w 595"/>
              <a:gd name="T95" fmla="*/ 2147483646 h 420"/>
              <a:gd name="T96" fmla="*/ 2147483646 w 595"/>
              <a:gd name="T97" fmla="*/ 2147483646 h 420"/>
              <a:gd name="T98" fmla="*/ 2147483646 w 595"/>
              <a:gd name="T99" fmla="*/ 2147483646 h 420"/>
              <a:gd name="T100" fmla="*/ 2147483646 w 595"/>
              <a:gd name="T101" fmla="*/ 2147483646 h 420"/>
              <a:gd name="T102" fmla="*/ 2147483646 w 595"/>
              <a:gd name="T103" fmla="*/ 2147483646 h 420"/>
              <a:gd name="T104" fmla="*/ 2147483646 w 595"/>
              <a:gd name="T105" fmla="*/ 2147483646 h 420"/>
              <a:gd name="T106" fmla="*/ 2147483646 w 595"/>
              <a:gd name="T107" fmla="*/ 2147483646 h 420"/>
              <a:gd name="T108" fmla="*/ 2147483646 w 595"/>
              <a:gd name="T109" fmla="*/ 2147483646 h 420"/>
              <a:gd name="T110" fmla="*/ 2147483646 w 595"/>
              <a:gd name="T111" fmla="*/ 2147483646 h 420"/>
              <a:gd name="T112" fmla="*/ 2147483646 w 595"/>
              <a:gd name="T113" fmla="*/ 2147483646 h 420"/>
              <a:gd name="T114" fmla="*/ 2147483646 w 595"/>
              <a:gd name="T115" fmla="*/ 2147483646 h 420"/>
              <a:gd name="T116" fmla="*/ 2147483646 w 595"/>
              <a:gd name="T117" fmla="*/ 2147483646 h 42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95"/>
              <a:gd name="T178" fmla="*/ 0 h 420"/>
              <a:gd name="T179" fmla="*/ 595 w 595"/>
              <a:gd name="T180" fmla="*/ 420 h 42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95" h="420">
                <a:moveTo>
                  <a:pt x="0" y="420"/>
                </a:moveTo>
                <a:lnTo>
                  <a:pt x="2" y="420"/>
                </a:lnTo>
                <a:lnTo>
                  <a:pt x="4" y="420"/>
                </a:lnTo>
                <a:lnTo>
                  <a:pt x="6" y="420"/>
                </a:lnTo>
                <a:lnTo>
                  <a:pt x="8" y="419"/>
                </a:lnTo>
                <a:lnTo>
                  <a:pt x="10" y="419"/>
                </a:lnTo>
                <a:lnTo>
                  <a:pt x="12" y="418"/>
                </a:lnTo>
                <a:lnTo>
                  <a:pt x="14" y="418"/>
                </a:lnTo>
                <a:lnTo>
                  <a:pt x="16" y="417"/>
                </a:lnTo>
                <a:lnTo>
                  <a:pt x="18" y="416"/>
                </a:lnTo>
                <a:lnTo>
                  <a:pt x="20" y="415"/>
                </a:lnTo>
                <a:lnTo>
                  <a:pt x="22" y="414"/>
                </a:lnTo>
                <a:lnTo>
                  <a:pt x="24" y="413"/>
                </a:lnTo>
                <a:lnTo>
                  <a:pt x="26" y="412"/>
                </a:lnTo>
                <a:lnTo>
                  <a:pt x="28" y="411"/>
                </a:lnTo>
                <a:lnTo>
                  <a:pt x="30" y="410"/>
                </a:lnTo>
                <a:lnTo>
                  <a:pt x="32" y="408"/>
                </a:lnTo>
                <a:lnTo>
                  <a:pt x="34" y="407"/>
                </a:lnTo>
                <a:lnTo>
                  <a:pt x="36" y="405"/>
                </a:lnTo>
                <a:lnTo>
                  <a:pt x="38" y="403"/>
                </a:lnTo>
                <a:lnTo>
                  <a:pt x="40" y="401"/>
                </a:lnTo>
                <a:lnTo>
                  <a:pt x="42" y="400"/>
                </a:lnTo>
                <a:lnTo>
                  <a:pt x="44" y="398"/>
                </a:lnTo>
                <a:lnTo>
                  <a:pt x="46" y="396"/>
                </a:lnTo>
                <a:lnTo>
                  <a:pt x="48" y="393"/>
                </a:lnTo>
                <a:lnTo>
                  <a:pt x="50" y="391"/>
                </a:lnTo>
                <a:lnTo>
                  <a:pt x="52" y="389"/>
                </a:lnTo>
                <a:lnTo>
                  <a:pt x="54" y="387"/>
                </a:lnTo>
                <a:lnTo>
                  <a:pt x="56" y="384"/>
                </a:lnTo>
                <a:lnTo>
                  <a:pt x="58" y="382"/>
                </a:lnTo>
                <a:lnTo>
                  <a:pt x="60" y="379"/>
                </a:lnTo>
                <a:lnTo>
                  <a:pt x="62" y="376"/>
                </a:lnTo>
                <a:lnTo>
                  <a:pt x="64" y="374"/>
                </a:lnTo>
                <a:lnTo>
                  <a:pt x="66" y="371"/>
                </a:lnTo>
                <a:lnTo>
                  <a:pt x="68" y="368"/>
                </a:lnTo>
                <a:lnTo>
                  <a:pt x="70" y="365"/>
                </a:lnTo>
                <a:lnTo>
                  <a:pt x="72" y="362"/>
                </a:lnTo>
                <a:lnTo>
                  <a:pt x="74" y="359"/>
                </a:lnTo>
                <a:lnTo>
                  <a:pt x="76" y="356"/>
                </a:lnTo>
                <a:lnTo>
                  <a:pt x="78" y="352"/>
                </a:lnTo>
                <a:lnTo>
                  <a:pt x="80" y="349"/>
                </a:lnTo>
                <a:lnTo>
                  <a:pt x="82" y="346"/>
                </a:lnTo>
                <a:lnTo>
                  <a:pt x="84" y="342"/>
                </a:lnTo>
                <a:lnTo>
                  <a:pt x="86" y="339"/>
                </a:lnTo>
                <a:lnTo>
                  <a:pt x="88" y="335"/>
                </a:lnTo>
                <a:lnTo>
                  <a:pt x="90" y="332"/>
                </a:lnTo>
                <a:lnTo>
                  <a:pt x="92" y="328"/>
                </a:lnTo>
                <a:lnTo>
                  <a:pt x="94" y="324"/>
                </a:lnTo>
                <a:lnTo>
                  <a:pt x="96" y="321"/>
                </a:lnTo>
                <a:lnTo>
                  <a:pt x="98" y="317"/>
                </a:lnTo>
                <a:lnTo>
                  <a:pt x="100" y="313"/>
                </a:lnTo>
                <a:lnTo>
                  <a:pt x="102" y="309"/>
                </a:lnTo>
                <a:lnTo>
                  <a:pt x="104" y="305"/>
                </a:lnTo>
                <a:lnTo>
                  <a:pt x="106" y="301"/>
                </a:lnTo>
                <a:lnTo>
                  <a:pt x="108" y="297"/>
                </a:lnTo>
                <a:lnTo>
                  <a:pt x="110" y="293"/>
                </a:lnTo>
                <a:lnTo>
                  <a:pt x="112" y="289"/>
                </a:lnTo>
                <a:lnTo>
                  <a:pt x="114" y="285"/>
                </a:lnTo>
                <a:lnTo>
                  <a:pt x="116" y="281"/>
                </a:lnTo>
                <a:lnTo>
                  <a:pt x="118" y="277"/>
                </a:lnTo>
                <a:lnTo>
                  <a:pt x="120" y="272"/>
                </a:lnTo>
                <a:lnTo>
                  <a:pt x="122" y="268"/>
                </a:lnTo>
                <a:lnTo>
                  <a:pt x="124" y="264"/>
                </a:lnTo>
                <a:lnTo>
                  <a:pt x="126" y="259"/>
                </a:lnTo>
                <a:lnTo>
                  <a:pt x="128" y="255"/>
                </a:lnTo>
                <a:lnTo>
                  <a:pt x="130" y="251"/>
                </a:lnTo>
                <a:lnTo>
                  <a:pt x="132" y="246"/>
                </a:lnTo>
                <a:lnTo>
                  <a:pt x="134" y="242"/>
                </a:lnTo>
                <a:lnTo>
                  <a:pt x="136" y="238"/>
                </a:lnTo>
                <a:lnTo>
                  <a:pt x="138" y="233"/>
                </a:lnTo>
                <a:lnTo>
                  <a:pt x="140" y="229"/>
                </a:lnTo>
                <a:lnTo>
                  <a:pt x="142" y="224"/>
                </a:lnTo>
                <a:lnTo>
                  <a:pt x="144" y="220"/>
                </a:lnTo>
                <a:lnTo>
                  <a:pt x="146" y="215"/>
                </a:lnTo>
                <a:lnTo>
                  <a:pt x="148" y="211"/>
                </a:lnTo>
                <a:lnTo>
                  <a:pt x="150" y="207"/>
                </a:lnTo>
                <a:lnTo>
                  <a:pt x="152" y="202"/>
                </a:lnTo>
                <a:lnTo>
                  <a:pt x="154" y="198"/>
                </a:lnTo>
                <a:lnTo>
                  <a:pt x="156" y="193"/>
                </a:lnTo>
                <a:lnTo>
                  <a:pt x="158" y="189"/>
                </a:lnTo>
                <a:lnTo>
                  <a:pt x="160" y="184"/>
                </a:lnTo>
                <a:lnTo>
                  <a:pt x="162" y="180"/>
                </a:lnTo>
                <a:lnTo>
                  <a:pt x="164" y="176"/>
                </a:lnTo>
                <a:lnTo>
                  <a:pt x="166" y="171"/>
                </a:lnTo>
                <a:lnTo>
                  <a:pt x="168" y="167"/>
                </a:lnTo>
                <a:lnTo>
                  <a:pt x="170" y="163"/>
                </a:lnTo>
                <a:lnTo>
                  <a:pt x="172" y="158"/>
                </a:lnTo>
                <a:lnTo>
                  <a:pt x="174" y="154"/>
                </a:lnTo>
                <a:lnTo>
                  <a:pt x="176" y="150"/>
                </a:lnTo>
                <a:lnTo>
                  <a:pt x="178" y="145"/>
                </a:lnTo>
                <a:lnTo>
                  <a:pt x="180" y="141"/>
                </a:lnTo>
                <a:lnTo>
                  <a:pt x="182" y="137"/>
                </a:lnTo>
                <a:lnTo>
                  <a:pt x="184" y="133"/>
                </a:lnTo>
                <a:lnTo>
                  <a:pt x="186" y="129"/>
                </a:lnTo>
                <a:lnTo>
                  <a:pt x="188" y="125"/>
                </a:lnTo>
                <a:lnTo>
                  <a:pt x="190" y="121"/>
                </a:lnTo>
                <a:lnTo>
                  <a:pt x="192" y="117"/>
                </a:lnTo>
                <a:lnTo>
                  <a:pt x="194" y="113"/>
                </a:lnTo>
                <a:lnTo>
                  <a:pt x="196" y="109"/>
                </a:lnTo>
                <a:lnTo>
                  <a:pt x="198" y="105"/>
                </a:lnTo>
                <a:lnTo>
                  <a:pt x="200" y="101"/>
                </a:lnTo>
                <a:lnTo>
                  <a:pt x="202" y="97"/>
                </a:lnTo>
                <a:lnTo>
                  <a:pt x="204" y="94"/>
                </a:lnTo>
                <a:lnTo>
                  <a:pt x="206" y="90"/>
                </a:lnTo>
                <a:lnTo>
                  <a:pt x="208" y="86"/>
                </a:lnTo>
                <a:lnTo>
                  <a:pt x="210" y="83"/>
                </a:lnTo>
                <a:lnTo>
                  <a:pt x="212" y="79"/>
                </a:lnTo>
                <a:lnTo>
                  <a:pt x="214" y="76"/>
                </a:lnTo>
                <a:lnTo>
                  <a:pt x="216" y="72"/>
                </a:lnTo>
                <a:lnTo>
                  <a:pt x="218" y="69"/>
                </a:lnTo>
                <a:lnTo>
                  <a:pt x="220" y="66"/>
                </a:lnTo>
                <a:lnTo>
                  <a:pt x="222" y="63"/>
                </a:lnTo>
                <a:lnTo>
                  <a:pt x="224" y="59"/>
                </a:lnTo>
                <a:lnTo>
                  <a:pt x="226" y="56"/>
                </a:lnTo>
                <a:lnTo>
                  <a:pt x="228" y="53"/>
                </a:lnTo>
                <a:lnTo>
                  <a:pt x="230" y="50"/>
                </a:lnTo>
                <a:lnTo>
                  <a:pt x="232" y="48"/>
                </a:lnTo>
                <a:lnTo>
                  <a:pt x="234" y="45"/>
                </a:lnTo>
                <a:lnTo>
                  <a:pt x="236" y="42"/>
                </a:lnTo>
                <a:lnTo>
                  <a:pt x="238" y="40"/>
                </a:lnTo>
                <a:lnTo>
                  <a:pt x="240" y="37"/>
                </a:lnTo>
                <a:lnTo>
                  <a:pt x="242" y="34"/>
                </a:lnTo>
                <a:lnTo>
                  <a:pt x="244" y="32"/>
                </a:lnTo>
                <a:lnTo>
                  <a:pt x="246" y="30"/>
                </a:lnTo>
                <a:lnTo>
                  <a:pt x="248" y="28"/>
                </a:lnTo>
                <a:lnTo>
                  <a:pt x="250" y="25"/>
                </a:lnTo>
                <a:lnTo>
                  <a:pt x="252" y="23"/>
                </a:lnTo>
                <a:lnTo>
                  <a:pt x="254" y="21"/>
                </a:lnTo>
                <a:lnTo>
                  <a:pt x="256" y="19"/>
                </a:lnTo>
                <a:lnTo>
                  <a:pt x="258" y="18"/>
                </a:lnTo>
                <a:lnTo>
                  <a:pt x="260" y="16"/>
                </a:lnTo>
                <a:lnTo>
                  <a:pt x="262" y="14"/>
                </a:lnTo>
                <a:lnTo>
                  <a:pt x="264" y="13"/>
                </a:lnTo>
                <a:lnTo>
                  <a:pt x="266" y="11"/>
                </a:lnTo>
                <a:lnTo>
                  <a:pt x="268" y="10"/>
                </a:lnTo>
                <a:lnTo>
                  <a:pt x="270" y="8"/>
                </a:lnTo>
                <a:lnTo>
                  <a:pt x="272" y="7"/>
                </a:lnTo>
                <a:lnTo>
                  <a:pt x="274" y="6"/>
                </a:lnTo>
                <a:lnTo>
                  <a:pt x="276" y="5"/>
                </a:lnTo>
                <a:lnTo>
                  <a:pt x="278" y="4"/>
                </a:lnTo>
                <a:lnTo>
                  <a:pt x="280" y="3"/>
                </a:lnTo>
                <a:lnTo>
                  <a:pt x="282" y="3"/>
                </a:lnTo>
                <a:lnTo>
                  <a:pt x="284" y="2"/>
                </a:lnTo>
                <a:lnTo>
                  <a:pt x="286" y="1"/>
                </a:lnTo>
                <a:lnTo>
                  <a:pt x="288" y="1"/>
                </a:lnTo>
                <a:lnTo>
                  <a:pt x="290" y="1"/>
                </a:lnTo>
                <a:lnTo>
                  <a:pt x="292" y="0"/>
                </a:lnTo>
                <a:lnTo>
                  <a:pt x="294" y="0"/>
                </a:lnTo>
                <a:lnTo>
                  <a:pt x="296" y="0"/>
                </a:lnTo>
                <a:lnTo>
                  <a:pt x="298" y="0"/>
                </a:lnTo>
                <a:lnTo>
                  <a:pt x="300" y="0"/>
                </a:lnTo>
                <a:lnTo>
                  <a:pt x="302" y="0"/>
                </a:lnTo>
                <a:lnTo>
                  <a:pt x="304" y="1"/>
                </a:lnTo>
                <a:lnTo>
                  <a:pt x="306" y="1"/>
                </a:lnTo>
                <a:lnTo>
                  <a:pt x="308" y="1"/>
                </a:lnTo>
                <a:lnTo>
                  <a:pt x="310" y="2"/>
                </a:lnTo>
                <a:lnTo>
                  <a:pt x="312" y="3"/>
                </a:lnTo>
                <a:lnTo>
                  <a:pt x="314" y="3"/>
                </a:lnTo>
                <a:lnTo>
                  <a:pt x="316" y="4"/>
                </a:lnTo>
                <a:lnTo>
                  <a:pt x="318" y="5"/>
                </a:lnTo>
                <a:lnTo>
                  <a:pt x="320" y="6"/>
                </a:lnTo>
                <a:lnTo>
                  <a:pt x="322" y="7"/>
                </a:lnTo>
                <a:lnTo>
                  <a:pt x="324" y="9"/>
                </a:lnTo>
                <a:lnTo>
                  <a:pt x="326" y="10"/>
                </a:lnTo>
                <a:lnTo>
                  <a:pt x="328" y="11"/>
                </a:lnTo>
                <a:lnTo>
                  <a:pt x="330" y="13"/>
                </a:lnTo>
                <a:lnTo>
                  <a:pt x="332" y="14"/>
                </a:lnTo>
                <a:lnTo>
                  <a:pt x="334" y="16"/>
                </a:lnTo>
                <a:lnTo>
                  <a:pt x="336" y="18"/>
                </a:lnTo>
                <a:lnTo>
                  <a:pt x="338" y="20"/>
                </a:lnTo>
                <a:lnTo>
                  <a:pt x="340" y="21"/>
                </a:lnTo>
                <a:lnTo>
                  <a:pt x="342" y="23"/>
                </a:lnTo>
                <a:lnTo>
                  <a:pt x="344" y="25"/>
                </a:lnTo>
                <a:lnTo>
                  <a:pt x="346" y="28"/>
                </a:lnTo>
                <a:lnTo>
                  <a:pt x="348" y="30"/>
                </a:lnTo>
                <a:lnTo>
                  <a:pt x="350" y="32"/>
                </a:lnTo>
                <a:lnTo>
                  <a:pt x="352" y="35"/>
                </a:lnTo>
                <a:lnTo>
                  <a:pt x="354" y="37"/>
                </a:lnTo>
                <a:lnTo>
                  <a:pt x="356" y="40"/>
                </a:lnTo>
                <a:lnTo>
                  <a:pt x="358" y="42"/>
                </a:lnTo>
                <a:lnTo>
                  <a:pt x="360" y="45"/>
                </a:lnTo>
                <a:lnTo>
                  <a:pt x="362" y="48"/>
                </a:lnTo>
                <a:lnTo>
                  <a:pt x="364" y="51"/>
                </a:lnTo>
                <a:lnTo>
                  <a:pt x="366" y="54"/>
                </a:lnTo>
                <a:lnTo>
                  <a:pt x="368" y="57"/>
                </a:lnTo>
                <a:lnTo>
                  <a:pt x="370" y="60"/>
                </a:lnTo>
                <a:lnTo>
                  <a:pt x="372" y="63"/>
                </a:lnTo>
                <a:lnTo>
                  <a:pt x="374" y="66"/>
                </a:lnTo>
                <a:lnTo>
                  <a:pt x="376" y="69"/>
                </a:lnTo>
                <a:lnTo>
                  <a:pt x="378" y="73"/>
                </a:lnTo>
                <a:lnTo>
                  <a:pt x="380" y="76"/>
                </a:lnTo>
                <a:lnTo>
                  <a:pt x="382" y="79"/>
                </a:lnTo>
                <a:lnTo>
                  <a:pt x="384" y="83"/>
                </a:lnTo>
                <a:lnTo>
                  <a:pt x="386" y="87"/>
                </a:lnTo>
                <a:lnTo>
                  <a:pt x="388" y="90"/>
                </a:lnTo>
                <a:lnTo>
                  <a:pt x="390" y="94"/>
                </a:lnTo>
                <a:lnTo>
                  <a:pt x="392" y="98"/>
                </a:lnTo>
                <a:lnTo>
                  <a:pt x="394" y="101"/>
                </a:lnTo>
                <a:lnTo>
                  <a:pt x="396" y="105"/>
                </a:lnTo>
                <a:lnTo>
                  <a:pt x="398" y="109"/>
                </a:lnTo>
                <a:lnTo>
                  <a:pt x="400" y="113"/>
                </a:lnTo>
                <a:lnTo>
                  <a:pt x="402" y="117"/>
                </a:lnTo>
                <a:lnTo>
                  <a:pt x="404" y="121"/>
                </a:lnTo>
                <a:lnTo>
                  <a:pt x="406" y="125"/>
                </a:lnTo>
                <a:lnTo>
                  <a:pt x="408" y="129"/>
                </a:lnTo>
                <a:lnTo>
                  <a:pt x="410" y="133"/>
                </a:lnTo>
                <a:lnTo>
                  <a:pt x="412" y="137"/>
                </a:lnTo>
                <a:lnTo>
                  <a:pt x="414" y="141"/>
                </a:lnTo>
                <a:lnTo>
                  <a:pt x="416" y="146"/>
                </a:lnTo>
                <a:lnTo>
                  <a:pt x="418" y="150"/>
                </a:lnTo>
                <a:lnTo>
                  <a:pt x="420" y="154"/>
                </a:lnTo>
                <a:lnTo>
                  <a:pt x="422" y="159"/>
                </a:lnTo>
                <a:lnTo>
                  <a:pt x="424" y="163"/>
                </a:lnTo>
                <a:lnTo>
                  <a:pt x="426" y="167"/>
                </a:lnTo>
                <a:lnTo>
                  <a:pt x="428" y="172"/>
                </a:lnTo>
                <a:lnTo>
                  <a:pt x="430" y="176"/>
                </a:lnTo>
                <a:lnTo>
                  <a:pt x="432" y="180"/>
                </a:lnTo>
                <a:lnTo>
                  <a:pt x="434" y="185"/>
                </a:lnTo>
                <a:lnTo>
                  <a:pt x="436" y="189"/>
                </a:lnTo>
                <a:lnTo>
                  <a:pt x="438" y="194"/>
                </a:lnTo>
                <a:lnTo>
                  <a:pt x="440" y="198"/>
                </a:lnTo>
                <a:lnTo>
                  <a:pt x="442" y="202"/>
                </a:lnTo>
                <a:lnTo>
                  <a:pt x="444" y="207"/>
                </a:lnTo>
                <a:lnTo>
                  <a:pt x="446" y="211"/>
                </a:lnTo>
                <a:lnTo>
                  <a:pt x="448" y="216"/>
                </a:lnTo>
                <a:lnTo>
                  <a:pt x="450" y="220"/>
                </a:lnTo>
                <a:lnTo>
                  <a:pt x="452" y="225"/>
                </a:lnTo>
                <a:lnTo>
                  <a:pt x="454" y="229"/>
                </a:lnTo>
                <a:lnTo>
                  <a:pt x="456" y="233"/>
                </a:lnTo>
                <a:lnTo>
                  <a:pt x="458" y="238"/>
                </a:lnTo>
                <a:lnTo>
                  <a:pt x="460" y="242"/>
                </a:lnTo>
                <a:lnTo>
                  <a:pt x="462" y="247"/>
                </a:lnTo>
                <a:lnTo>
                  <a:pt x="464" y="251"/>
                </a:lnTo>
                <a:lnTo>
                  <a:pt x="466" y="255"/>
                </a:lnTo>
                <a:lnTo>
                  <a:pt x="468" y="260"/>
                </a:lnTo>
                <a:lnTo>
                  <a:pt x="470" y="264"/>
                </a:lnTo>
                <a:lnTo>
                  <a:pt x="472" y="268"/>
                </a:lnTo>
                <a:lnTo>
                  <a:pt x="474" y="273"/>
                </a:lnTo>
                <a:lnTo>
                  <a:pt x="476" y="277"/>
                </a:lnTo>
                <a:lnTo>
                  <a:pt x="478" y="281"/>
                </a:lnTo>
                <a:lnTo>
                  <a:pt x="480" y="285"/>
                </a:lnTo>
                <a:lnTo>
                  <a:pt x="482" y="289"/>
                </a:lnTo>
                <a:lnTo>
                  <a:pt x="484" y="293"/>
                </a:lnTo>
                <a:lnTo>
                  <a:pt x="486" y="297"/>
                </a:lnTo>
                <a:lnTo>
                  <a:pt x="488" y="301"/>
                </a:lnTo>
                <a:lnTo>
                  <a:pt x="490" y="305"/>
                </a:lnTo>
                <a:lnTo>
                  <a:pt x="492" y="309"/>
                </a:lnTo>
                <a:lnTo>
                  <a:pt x="494" y="313"/>
                </a:lnTo>
                <a:lnTo>
                  <a:pt x="496" y="317"/>
                </a:lnTo>
                <a:lnTo>
                  <a:pt x="498" y="321"/>
                </a:lnTo>
                <a:lnTo>
                  <a:pt x="500" y="325"/>
                </a:lnTo>
                <a:lnTo>
                  <a:pt x="502" y="328"/>
                </a:lnTo>
                <a:lnTo>
                  <a:pt x="504" y="332"/>
                </a:lnTo>
                <a:lnTo>
                  <a:pt x="506" y="336"/>
                </a:lnTo>
                <a:lnTo>
                  <a:pt x="508" y="339"/>
                </a:lnTo>
                <a:lnTo>
                  <a:pt x="510" y="343"/>
                </a:lnTo>
                <a:lnTo>
                  <a:pt x="512" y="346"/>
                </a:lnTo>
                <a:lnTo>
                  <a:pt x="514" y="349"/>
                </a:lnTo>
                <a:lnTo>
                  <a:pt x="516" y="353"/>
                </a:lnTo>
                <a:lnTo>
                  <a:pt x="518" y="356"/>
                </a:lnTo>
                <a:lnTo>
                  <a:pt x="520" y="359"/>
                </a:lnTo>
                <a:lnTo>
                  <a:pt x="522" y="362"/>
                </a:lnTo>
                <a:lnTo>
                  <a:pt x="524" y="365"/>
                </a:lnTo>
                <a:lnTo>
                  <a:pt x="526" y="368"/>
                </a:lnTo>
                <a:lnTo>
                  <a:pt x="528" y="371"/>
                </a:lnTo>
                <a:lnTo>
                  <a:pt x="530" y="374"/>
                </a:lnTo>
                <a:lnTo>
                  <a:pt x="532" y="377"/>
                </a:lnTo>
                <a:lnTo>
                  <a:pt x="534" y="379"/>
                </a:lnTo>
                <a:lnTo>
                  <a:pt x="536" y="382"/>
                </a:lnTo>
                <a:lnTo>
                  <a:pt x="538" y="384"/>
                </a:lnTo>
                <a:lnTo>
                  <a:pt x="540" y="387"/>
                </a:lnTo>
                <a:lnTo>
                  <a:pt x="542" y="389"/>
                </a:lnTo>
                <a:lnTo>
                  <a:pt x="544" y="391"/>
                </a:lnTo>
                <a:lnTo>
                  <a:pt x="546" y="394"/>
                </a:lnTo>
                <a:lnTo>
                  <a:pt x="548" y="396"/>
                </a:lnTo>
                <a:lnTo>
                  <a:pt x="550" y="398"/>
                </a:lnTo>
                <a:lnTo>
                  <a:pt x="552" y="400"/>
                </a:lnTo>
                <a:lnTo>
                  <a:pt x="554" y="402"/>
                </a:lnTo>
                <a:lnTo>
                  <a:pt x="556" y="403"/>
                </a:lnTo>
                <a:lnTo>
                  <a:pt x="558" y="405"/>
                </a:lnTo>
                <a:lnTo>
                  <a:pt x="560" y="407"/>
                </a:lnTo>
                <a:lnTo>
                  <a:pt x="562" y="408"/>
                </a:lnTo>
                <a:lnTo>
                  <a:pt x="564" y="410"/>
                </a:lnTo>
                <a:lnTo>
                  <a:pt x="566" y="411"/>
                </a:lnTo>
                <a:lnTo>
                  <a:pt x="568" y="412"/>
                </a:lnTo>
                <a:lnTo>
                  <a:pt x="570" y="413"/>
                </a:lnTo>
                <a:lnTo>
                  <a:pt x="572" y="414"/>
                </a:lnTo>
                <a:lnTo>
                  <a:pt x="574" y="415"/>
                </a:lnTo>
                <a:lnTo>
                  <a:pt x="576" y="416"/>
                </a:lnTo>
                <a:lnTo>
                  <a:pt x="578" y="417"/>
                </a:lnTo>
                <a:lnTo>
                  <a:pt x="580" y="418"/>
                </a:lnTo>
                <a:lnTo>
                  <a:pt x="582" y="418"/>
                </a:lnTo>
                <a:lnTo>
                  <a:pt x="584" y="419"/>
                </a:lnTo>
                <a:lnTo>
                  <a:pt x="586" y="419"/>
                </a:lnTo>
                <a:lnTo>
                  <a:pt x="588" y="420"/>
                </a:lnTo>
                <a:lnTo>
                  <a:pt x="590" y="420"/>
                </a:lnTo>
                <a:lnTo>
                  <a:pt x="592" y="420"/>
                </a:lnTo>
                <a:lnTo>
                  <a:pt x="594" y="420"/>
                </a:lnTo>
                <a:lnTo>
                  <a:pt x="595" y="420"/>
                </a:lnTo>
              </a:path>
            </a:pathLst>
          </a:custGeom>
          <a:noFill/>
          <a:ln w="47625">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 name="TextBox 218">
            <a:extLst>
              <a:ext uri="{FF2B5EF4-FFF2-40B4-BE49-F238E27FC236}">
                <a16:creationId xmlns:a16="http://schemas.microsoft.com/office/drawing/2014/main" id="{2174ACE4-9023-E74A-B8A7-C4277F7F12DE}"/>
              </a:ext>
            </a:extLst>
          </p:cNvPr>
          <p:cNvSpPr txBox="1">
            <a:spLocks noChangeArrowheads="1"/>
          </p:cNvSpPr>
          <p:nvPr/>
        </p:nvSpPr>
        <p:spPr bwMode="auto">
          <a:xfrm>
            <a:off x="5895975" y="5995988"/>
            <a:ext cx="3390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 third equation also works!!!</a:t>
            </a:r>
          </a:p>
        </p:txBody>
      </p:sp>
      <p:sp>
        <p:nvSpPr>
          <p:cNvPr id="220" name="TextBox 219">
            <a:extLst>
              <a:ext uri="{FF2B5EF4-FFF2-40B4-BE49-F238E27FC236}">
                <a16:creationId xmlns:a16="http://schemas.microsoft.com/office/drawing/2014/main" id="{A0B69C24-DC3A-7A94-3280-E04A9B12365D}"/>
              </a:ext>
            </a:extLst>
          </p:cNvPr>
          <p:cNvSpPr txBox="1">
            <a:spLocks noChangeArrowheads="1"/>
          </p:cNvSpPr>
          <p:nvPr/>
        </p:nvSpPr>
        <p:spPr bwMode="auto">
          <a:xfrm>
            <a:off x="5907088" y="6384925"/>
            <a:ext cx="2825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All 3 equations will work!!!</a:t>
            </a:r>
          </a:p>
        </p:txBody>
      </p:sp>
      <p:sp>
        <p:nvSpPr>
          <p:cNvPr id="30748" name="Text Box 5">
            <a:extLst>
              <a:ext uri="{FF2B5EF4-FFF2-40B4-BE49-F238E27FC236}">
                <a16:creationId xmlns:a16="http://schemas.microsoft.com/office/drawing/2014/main" id="{ED5643FF-5B5F-456F-3E2C-18D8A64C331C}"/>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20"/>
              </a:rPr>
              <a:t>www.BCMath.ca</a:t>
            </a:r>
            <a:r>
              <a:rPr lang="en-US" altLang="en-US" sz="1000">
                <a:latin typeface="Arial" panose="020B0604020202020204" pitchFamily="34"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3"/>
                                        </p:tgtEl>
                                        <p:attrNameLst>
                                          <p:attrName>style.visibility</p:attrName>
                                        </p:attrNameLst>
                                      </p:cBhvr>
                                      <p:to>
                                        <p:strVal val="visible"/>
                                      </p:to>
                                    </p:set>
                                    <p:animEffect transition="in" filter="blinds(horizontal)">
                                      <p:cBhvr>
                                        <p:cTn id="7" dur="500"/>
                                        <p:tgtEl>
                                          <p:spTgt spid="1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11"/>
                                        </p:tgtEl>
                                        <p:attrNameLst>
                                          <p:attrName>style.visibility</p:attrName>
                                        </p:attrNameLst>
                                      </p:cBhvr>
                                      <p:to>
                                        <p:strVal val="visible"/>
                                      </p:to>
                                    </p:set>
                                    <p:animEffect transition="in" filter="blinds(horizontal)">
                                      <p:cBhvr>
                                        <p:cTn id="12" dur="500"/>
                                        <p:tgtEl>
                                          <p:spTgt spid="2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10"/>
                                        </p:tgtEl>
                                        <p:attrNameLst>
                                          <p:attrName>style.visibility</p:attrName>
                                        </p:attrNameLst>
                                      </p:cBhvr>
                                      <p:to>
                                        <p:strVal val="visible"/>
                                      </p:to>
                                    </p:set>
                                    <p:animEffect transition="in" filter="blinds(horizontal)">
                                      <p:cBhvr>
                                        <p:cTn id="17" dur="500"/>
                                        <p:tgtEl>
                                          <p:spTgt spid="2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99"/>
                                        </p:tgtEl>
                                        <p:attrNameLst>
                                          <p:attrName>style.visibility</p:attrName>
                                        </p:attrNameLst>
                                      </p:cBhvr>
                                      <p:to>
                                        <p:strVal val="visible"/>
                                      </p:to>
                                    </p:set>
                                    <p:animEffect transition="in" filter="blinds(horizontal)">
                                      <p:cBhvr>
                                        <p:cTn id="22" dur="500"/>
                                        <p:tgtEl>
                                          <p:spTgt spid="1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00"/>
                                        </p:tgtEl>
                                        <p:attrNameLst>
                                          <p:attrName>style.visibility</p:attrName>
                                        </p:attrNameLst>
                                      </p:cBhvr>
                                      <p:to>
                                        <p:strVal val="visible"/>
                                      </p:to>
                                    </p:set>
                                    <p:animEffect transition="in" filter="fade">
                                      <p:cBhvr>
                                        <p:cTn id="27" dur="2000"/>
                                        <p:tgtEl>
                                          <p:spTgt spid="20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0" presetClass="path" presetSubtype="0" accel="50000" decel="50000" fill="hold" nodeType="clickEffect">
                                  <p:stCondLst>
                                    <p:cond delay="0"/>
                                  </p:stCondLst>
                                  <p:childTnLst>
                                    <p:animMotion origin="layout" path="M 0 -4.44444E-6 L 0.00069 -0.0993 " pathEditMode="relative" rAng="0" ptsTypes="AA">
                                      <p:cBhvr>
                                        <p:cTn id="31" dur="2000" fill="hold"/>
                                        <p:tgtEl>
                                          <p:spTgt spid="200"/>
                                        </p:tgtEl>
                                        <p:attrNameLst>
                                          <p:attrName>ppt_x</p:attrName>
                                          <p:attrName>ppt_y</p:attrName>
                                        </p:attrNameLst>
                                      </p:cBhvr>
                                      <p:rCtr x="35" y="-4977"/>
                                    </p:animMotion>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201"/>
                                        </p:tgtEl>
                                        <p:attrNameLst>
                                          <p:attrName>style.visibility</p:attrName>
                                        </p:attrNameLst>
                                      </p:cBhvr>
                                      <p:to>
                                        <p:strVal val="visible"/>
                                      </p:to>
                                    </p:set>
                                    <p:animEffect transition="in" filter="blinds(horizontal)">
                                      <p:cBhvr>
                                        <p:cTn id="36" dur="500"/>
                                        <p:tgtEl>
                                          <p:spTgt spid="20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nodeType="clickEffect">
                                  <p:stCondLst>
                                    <p:cond delay="0"/>
                                  </p:stCondLst>
                                  <p:childTnLst>
                                    <p:set>
                                      <p:cBhvr>
                                        <p:cTn id="40" dur="1" fill="hold">
                                          <p:stCondLst>
                                            <p:cond delay="0"/>
                                          </p:stCondLst>
                                        </p:cTn>
                                        <p:tgtEl>
                                          <p:spTgt spid="207"/>
                                        </p:tgtEl>
                                        <p:attrNameLst>
                                          <p:attrName>style.visibility</p:attrName>
                                        </p:attrNameLst>
                                      </p:cBhvr>
                                      <p:to>
                                        <p:strVal val="visible"/>
                                      </p:to>
                                    </p:set>
                                    <p:animEffect transition="in" filter="fade">
                                      <p:cBhvr>
                                        <p:cTn id="41" dur="2000"/>
                                        <p:tgtEl>
                                          <p:spTgt spid="207"/>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0" presetClass="path" presetSubtype="0" accel="50000" decel="50000" fill="hold" nodeType="clickEffect">
                                  <p:stCondLst>
                                    <p:cond delay="0"/>
                                  </p:stCondLst>
                                  <p:childTnLst>
                                    <p:animMotion origin="layout" path="M 0.00069 -0.00092 L 0.00174 0.15625 " pathEditMode="relative" rAng="0" ptsTypes="AA">
                                      <p:cBhvr>
                                        <p:cTn id="45" dur="2000" fill="hold"/>
                                        <p:tgtEl>
                                          <p:spTgt spid="207"/>
                                        </p:tgtEl>
                                        <p:attrNameLst>
                                          <p:attrName>ppt_x</p:attrName>
                                          <p:attrName>ppt_y</p:attrName>
                                        </p:attrNameLst>
                                      </p:cBhvr>
                                      <p:rCtr x="52" y="7847"/>
                                    </p:animMotion>
                                  </p:childTnLst>
                                </p:cTn>
                              </p:par>
                            </p:childTnLst>
                          </p:cTn>
                        </p:par>
                      </p:childTnLst>
                    </p:cTn>
                  </p:par>
                  <p:par>
                    <p:cTn id="46" fill="hold" nodeType="clickPar">
                      <p:stCondLst>
                        <p:cond delay="indefinite"/>
                      </p:stCondLst>
                      <p:childTnLst>
                        <p:par>
                          <p:cTn id="47" fill="hold" nodeType="withGroup">
                            <p:stCondLst>
                              <p:cond delay="0"/>
                            </p:stCondLst>
                            <p:childTnLst>
                              <p:par>
                                <p:cTn id="48" presetID="10" presetClass="entr" presetSubtype="0" fill="hold" nodeType="clickEffect">
                                  <p:stCondLst>
                                    <p:cond delay="0"/>
                                  </p:stCondLst>
                                  <p:childTnLst>
                                    <p:set>
                                      <p:cBhvr>
                                        <p:cTn id="49" dur="1" fill="hold">
                                          <p:stCondLst>
                                            <p:cond delay="0"/>
                                          </p:stCondLst>
                                        </p:cTn>
                                        <p:tgtEl>
                                          <p:spTgt spid="206"/>
                                        </p:tgtEl>
                                        <p:attrNameLst>
                                          <p:attrName>style.visibility</p:attrName>
                                        </p:attrNameLst>
                                      </p:cBhvr>
                                      <p:to>
                                        <p:strVal val="visible"/>
                                      </p:to>
                                    </p:set>
                                    <p:animEffect transition="in" filter="fade">
                                      <p:cBhvr>
                                        <p:cTn id="50" dur="2000"/>
                                        <p:tgtEl>
                                          <p:spTgt spid="20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0" presetClass="path" presetSubtype="0" accel="50000" decel="50000" fill="hold" nodeType="clickEffect">
                                  <p:stCondLst>
                                    <p:cond delay="0"/>
                                  </p:stCondLst>
                                  <p:childTnLst>
                                    <p:animMotion origin="layout" path="M 1.11111E-6 -3.33333E-6 L 1.11111E-6 -0.15717 " pathEditMode="relative" rAng="0" ptsTypes="AA">
                                      <p:cBhvr>
                                        <p:cTn id="54" dur="2000" fill="hold"/>
                                        <p:tgtEl>
                                          <p:spTgt spid="206"/>
                                        </p:tgtEl>
                                        <p:attrNameLst>
                                          <p:attrName>ppt_x</p:attrName>
                                          <p:attrName>ppt_y</p:attrName>
                                        </p:attrNameLst>
                                      </p:cBhvr>
                                      <p:rCtr x="0" y="-7870"/>
                                    </p:animMotion>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202"/>
                                        </p:tgtEl>
                                        <p:attrNameLst>
                                          <p:attrName>style.visibility</p:attrName>
                                        </p:attrNameLst>
                                      </p:cBhvr>
                                      <p:to>
                                        <p:strVal val="visible"/>
                                      </p:to>
                                    </p:set>
                                    <p:animEffect transition="in" filter="blinds(horizontal)">
                                      <p:cBhvr>
                                        <p:cTn id="59" dur="500"/>
                                        <p:tgtEl>
                                          <p:spTgt spid="202"/>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nodeType="clickEffect">
                                  <p:stCondLst>
                                    <p:cond delay="0"/>
                                  </p:stCondLst>
                                  <p:childTnLst>
                                    <p:set>
                                      <p:cBhvr>
                                        <p:cTn id="63" dur="1" fill="hold">
                                          <p:stCondLst>
                                            <p:cond delay="0"/>
                                          </p:stCondLst>
                                        </p:cTn>
                                        <p:tgtEl>
                                          <p:spTgt spid="204"/>
                                        </p:tgtEl>
                                        <p:attrNameLst>
                                          <p:attrName>style.visibility</p:attrName>
                                        </p:attrNameLst>
                                      </p:cBhvr>
                                      <p:to>
                                        <p:strVal val="visible"/>
                                      </p:to>
                                    </p:set>
                                    <p:animEffect transition="in" filter="fade">
                                      <p:cBhvr>
                                        <p:cTn id="64" dur="2000"/>
                                        <p:tgtEl>
                                          <p:spTgt spid="204"/>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0" presetClass="path" presetSubtype="0" accel="50000" decel="50000" fill="hold" nodeType="clickEffect">
                                  <p:stCondLst>
                                    <p:cond delay="0"/>
                                  </p:stCondLst>
                                  <p:childTnLst>
                                    <p:animMotion origin="layout" path="M 2.77778E-7 -1.48148E-6 L 0.25122 -0.00254 " pathEditMode="relative" rAng="0" ptsTypes="AA">
                                      <p:cBhvr>
                                        <p:cTn id="68" dur="2000" fill="hold"/>
                                        <p:tgtEl>
                                          <p:spTgt spid="204"/>
                                        </p:tgtEl>
                                        <p:attrNameLst>
                                          <p:attrName>ppt_x</p:attrName>
                                          <p:attrName>ppt_y</p:attrName>
                                        </p:attrNameLst>
                                      </p:cBhvr>
                                      <p:rCtr x="12552" y="-139"/>
                                    </p:animMotion>
                                  </p:childTnLst>
                                </p:cTn>
                              </p:par>
                            </p:childTnLst>
                          </p:cTn>
                        </p:par>
                      </p:childTnLst>
                    </p:cTn>
                  </p:par>
                  <p:par>
                    <p:cTn id="69" fill="hold" nodeType="clickPar">
                      <p:stCondLst>
                        <p:cond delay="indefinite"/>
                      </p:stCondLst>
                      <p:childTnLst>
                        <p:par>
                          <p:cTn id="70" fill="hold" nodeType="withGroup">
                            <p:stCondLst>
                              <p:cond delay="0"/>
                            </p:stCondLst>
                            <p:childTnLst>
                              <p:par>
                                <p:cTn id="71" presetID="10" presetClass="entr" presetSubtype="0" fill="hold" nodeType="clickEffect">
                                  <p:stCondLst>
                                    <p:cond delay="0"/>
                                  </p:stCondLst>
                                  <p:childTnLst>
                                    <p:set>
                                      <p:cBhvr>
                                        <p:cTn id="72" dur="1" fill="hold">
                                          <p:stCondLst>
                                            <p:cond delay="0"/>
                                          </p:stCondLst>
                                        </p:cTn>
                                        <p:tgtEl>
                                          <p:spTgt spid="205"/>
                                        </p:tgtEl>
                                        <p:attrNameLst>
                                          <p:attrName>style.visibility</p:attrName>
                                        </p:attrNameLst>
                                      </p:cBhvr>
                                      <p:to>
                                        <p:strVal val="visible"/>
                                      </p:to>
                                    </p:set>
                                    <p:animEffect transition="in" filter="fade">
                                      <p:cBhvr>
                                        <p:cTn id="73" dur="2000"/>
                                        <p:tgtEl>
                                          <p:spTgt spid="205"/>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0" presetClass="path" presetSubtype="0" accel="50000" decel="50000" fill="hold" nodeType="clickEffect">
                                  <p:stCondLst>
                                    <p:cond delay="0"/>
                                  </p:stCondLst>
                                  <p:childTnLst>
                                    <p:animMotion origin="layout" path="M 0.00174 -0.01389 L 0.37535 -0.0118 " pathEditMode="relative" rAng="0" ptsTypes="AA">
                                      <p:cBhvr>
                                        <p:cTn id="77" dur="2000" fill="hold"/>
                                        <p:tgtEl>
                                          <p:spTgt spid="205"/>
                                        </p:tgtEl>
                                        <p:attrNameLst>
                                          <p:attrName>ppt_x</p:attrName>
                                          <p:attrName>ppt_y</p:attrName>
                                        </p:attrNameLst>
                                      </p:cBhvr>
                                      <p:rCtr x="18681" y="93"/>
                                    </p:animMotion>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nodeType="clickEffect">
                                  <p:stCondLst>
                                    <p:cond delay="0"/>
                                  </p:stCondLst>
                                  <p:childTnLst>
                                    <p:set>
                                      <p:cBhvr>
                                        <p:cTn id="81" dur="1" fill="hold">
                                          <p:stCondLst>
                                            <p:cond delay="0"/>
                                          </p:stCondLst>
                                        </p:cTn>
                                        <p:tgtEl>
                                          <p:spTgt spid="203"/>
                                        </p:tgtEl>
                                        <p:attrNameLst>
                                          <p:attrName>style.visibility</p:attrName>
                                        </p:attrNameLst>
                                      </p:cBhvr>
                                      <p:to>
                                        <p:strVal val="visible"/>
                                      </p:to>
                                    </p:set>
                                    <p:animEffect transition="in" filter="blinds(horizontal)">
                                      <p:cBhvr>
                                        <p:cTn id="82" dur="500"/>
                                        <p:tgtEl>
                                          <p:spTgt spid="203"/>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nodeType="clickEffect">
                                  <p:stCondLst>
                                    <p:cond delay="0"/>
                                  </p:stCondLst>
                                  <p:childTnLst>
                                    <p:set>
                                      <p:cBhvr>
                                        <p:cTn id="86" dur="1" fill="hold">
                                          <p:stCondLst>
                                            <p:cond delay="0"/>
                                          </p:stCondLst>
                                        </p:cTn>
                                        <p:tgtEl>
                                          <p:spTgt spid="208"/>
                                        </p:tgtEl>
                                        <p:attrNameLst>
                                          <p:attrName>style.visibility</p:attrName>
                                        </p:attrNameLst>
                                      </p:cBhvr>
                                      <p:to>
                                        <p:strVal val="visible"/>
                                      </p:to>
                                    </p:set>
                                    <p:animEffect transition="in" filter="blinds(horizontal)">
                                      <p:cBhvr>
                                        <p:cTn id="87" dur="500"/>
                                        <p:tgtEl>
                                          <p:spTgt spid="20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xit" presetSubtype="0" fill="hold" nodeType="clickEffect">
                                  <p:stCondLst>
                                    <p:cond delay="0"/>
                                  </p:stCondLst>
                                  <p:childTnLst>
                                    <p:animEffect transition="out" filter="fade">
                                      <p:cBhvr>
                                        <p:cTn id="91" dur="2000"/>
                                        <p:tgtEl>
                                          <p:spTgt spid="199"/>
                                        </p:tgtEl>
                                      </p:cBhvr>
                                    </p:animEffect>
                                    <p:set>
                                      <p:cBhvr>
                                        <p:cTn id="92" dur="1" fill="hold">
                                          <p:stCondLst>
                                            <p:cond delay="1999"/>
                                          </p:stCondLst>
                                        </p:cTn>
                                        <p:tgtEl>
                                          <p:spTgt spid="199"/>
                                        </p:tgtEl>
                                        <p:attrNameLst>
                                          <p:attrName>style.visibility</p:attrName>
                                        </p:attrNameLst>
                                      </p:cBhvr>
                                      <p:to>
                                        <p:strVal val="hidden"/>
                                      </p:to>
                                    </p:set>
                                  </p:childTnLst>
                                </p:cTn>
                              </p:par>
                              <p:par>
                                <p:cTn id="93" presetID="10" presetClass="exit" presetSubtype="0" fill="hold" nodeType="withEffect">
                                  <p:stCondLst>
                                    <p:cond delay="0"/>
                                  </p:stCondLst>
                                  <p:childTnLst>
                                    <p:animEffect transition="out" filter="fade">
                                      <p:cBhvr>
                                        <p:cTn id="94" dur="2000"/>
                                        <p:tgtEl>
                                          <p:spTgt spid="201"/>
                                        </p:tgtEl>
                                      </p:cBhvr>
                                    </p:animEffect>
                                    <p:set>
                                      <p:cBhvr>
                                        <p:cTn id="95" dur="1" fill="hold">
                                          <p:stCondLst>
                                            <p:cond delay="1999"/>
                                          </p:stCondLst>
                                        </p:cTn>
                                        <p:tgtEl>
                                          <p:spTgt spid="201"/>
                                        </p:tgtEl>
                                        <p:attrNameLst>
                                          <p:attrName>style.visibility</p:attrName>
                                        </p:attrNameLst>
                                      </p:cBhvr>
                                      <p:to>
                                        <p:strVal val="hidden"/>
                                      </p:to>
                                    </p:set>
                                  </p:childTnLst>
                                </p:cTn>
                              </p:par>
                              <p:par>
                                <p:cTn id="96" presetID="10" presetClass="exit" presetSubtype="0" fill="hold" nodeType="withEffect">
                                  <p:stCondLst>
                                    <p:cond delay="0"/>
                                  </p:stCondLst>
                                  <p:childTnLst>
                                    <p:animEffect transition="out" filter="fade">
                                      <p:cBhvr>
                                        <p:cTn id="97" dur="2000"/>
                                        <p:tgtEl>
                                          <p:spTgt spid="202"/>
                                        </p:tgtEl>
                                      </p:cBhvr>
                                    </p:animEffect>
                                    <p:set>
                                      <p:cBhvr>
                                        <p:cTn id="98" dur="1" fill="hold">
                                          <p:stCondLst>
                                            <p:cond delay="1999"/>
                                          </p:stCondLst>
                                        </p:cTn>
                                        <p:tgtEl>
                                          <p:spTgt spid="202"/>
                                        </p:tgtEl>
                                        <p:attrNameLst>
                                          <p:attrName>style.visibility</p:attrName>
                                        </p:attrNameLst>
                                      </p:cBhvr>
                                      <p:to>
                                        <p:strVal val="hidden"/>
                                      </p:to>
                                    </p:set>
                                  </p:childTnLst>
                                </p:cTn>
                              </p:par>
                              <p:par>
                                <p:cTn id="99" presetID="10" presetClass="exit" presetSubtype="0" fill="hold" nodeType="withEffect">
                                  <p:stCondLst>
                                    <p:cond delay="0"/>
                                  </p:stCondLst>
                                  <p:childTnLst>
                                    <p:animEffect transition="out" filter="fade">
                                      <p:cBhvr>
                                        <p:cTn id="100" dur="2000"/>
                                        <p:tgtEl>
                                          <p:spTgt spid="203"/>
                                        </p:tgtEl>
                                      </p:cBhvr>
                                    </p:animEffect>
                                    <p:set>
                                      <p:cBhvr>
                                        <p:cTn id="101" dur="1" fill="hold">
                                          <p:stCondLst>
                                            <p:cond delay="1999"/>
                                          </p:stCondLst>
                                        </p:cTn>
                                        <p:tgtEl>
                                          <p:spTgt spid="203"/>
                                        </p:tgtEl>
                                        <p:attrNameLst>
                                          <p:attrName>style.visibility</p:attrName>
                                        </p:attrNameLst>
                                      </p:cBhvr>
                                      <p:to>
                                        <p:strVal val="hidden"/>
                                      </p:to>
                                    </p:set>
                                  </p:childTnLst>
                                </p:cTn>
                              </p:par>
                              <p:par>
                                <p:cTn id="102" presetID="10" presetClass="exit" presetSubtype="0" fill="hold" nodeType="withEffect">
                                  <p:stCondLst>
                                    <p:cond delay="0"/>
                                  </p:stCondLst>
                                  <p:childTnLst>
                                    <p:animEffect transition="out" filter="fade">
                                      <p:cBhvr>
                                        <p:cTn id="103" dur="2000"/>
                                        <p:tgtEl>
                                          <p:spTgt spid="208"/>
                                        </p:tgtEl>
                                      </p:cBhvr>
                                    </p:animEffect>
                                    <p:set>
                                      <p:cBhvr>
                                        <p:cTn id="104" dur="1" fill="hold">
                                          <p:stCondLst>
                                            <p:cond delay="1999"/>
                                          </p:stCondLst>
                                        </p:cTn>
                                        <p:tgtEl>
                                          <p:spTgt spid="208"/>
                                        </p:tgtEl>
                                        <p:attrNameLst>
                                          <p:attrName>style.visibility</p:attrName>
                                        </p:attrNameLst>
                                      </p:cBhvr>
                                      <p:to>
                                        <p:strVal val="hidden"/>
                                      </p:to>
                                    </p:se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nodeType="clickEffect">
                                  <p:stCondLst>
                                    <p:cond delay="0"/>
                                  </p:stCondLst>
                                  <p:childTnLst>
                                    <p:set>
                                      <p:cBhvr>
                                        <p:cTn id="108" dur="1" fill="hold">
                                          <p:stCondLst>
                                            <p:cond delay="0"/>
                                          </p:stCondLst>
                                        </p:cTn>
                                        <p:tgtEl>
                                          <p:spTgt spid="209"/>
                                        </p:tgtEl>
                                        <p:attrNameLst>
                                          <p:attrName>style.visibility</p:attrName>
                                        </p:attrNameLst>
                                      </p:cBhvr>
                                      <p:to>
                                        <p:strVal val="visible"/>
                                      </p:to>
                                    </p:set>
                                    <p:animEffect transition="in" filter="blinds(horizontal)">
                                      <p:cBhvr>
                                        <p:cTn id="109" dur="500"/>
                                        <p:tgtEl>
                                          <p:spTgt spid="209"/>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nodeType="clickEffect">
                                  <p:stCondLst>
                                    <p:cond delay="0"/>
                                  </p:stCondLst>
                                  <p:childTnLst>
                                    <p:set>
                                      <p:cBhvr>
                                        <p:cTn id="113" dur="1" fill="hold">
                                          <p:stCondLst>
                                            <p:cond delay="0"/>
                                          </p:stCondLst>
                                        </p:cTn>
                                        <p:tgtEl>
                                          <p:spTgt spid="212"/>
                                        </p:tgtEl>
                                        <p:attrNameLst>
                                          <p:attrName>style.visibility</p:attrName>
                                        </p:attrNameLst>
                                      </p:cBhvr>
                                      <p:to>
                                        <p:strVal val="visible"/>
                                      </p:to>
                                    </p:set>
                                    <p:animEffect transition="in" filter="blinds(horizontal)">
                                      <p:cBhvr>
                                        <p:cTn id="114" dur="500"/>
                                        <p:tgtEl>
                                          <p:spTgt spid="212"/>
                                        </p:tgtEl>
                                      </p:cBhvr>
                                    </p:animEffect>
                                  </p:childTnLst>
                                </p:cTn>
                              </p:par>
                              <p:par>
                                <p:cTn id="115" presetID="10" presetClass="exit" presetSubtype="0" fill="hold" nodeType="withEffect">
                                  <p:stCondLst>
                                    <p:cond delay="0"/>
                                  </p:stCondLst>
                                  <p:childTnLst>
                                    <p:animEffect transition="out" filter="fade">
                                      <p:cBhvr>
                                        <p:cTn id="116" dur="2000"/>
                                        <p:tgtEl>
                                          <p:spTgt spid="143"/>
                                        </p:tgtEl>
                                      </p:cBhvr>
                                    </p:animEffect>
                                    <p:set>
                                      <p:cBhvr>
                                        <p:cTn id="117" dur="1" fill="hold">
                                          <p:stCondLst>
                                            <p:cond delay="1999"/>
                                          </p:stCondLst>
                                        </p:cTn>
                                        <p:tgtEl>
                                          <p:spTgt spid="143"/>
                                        </p:tgtEl>
                                        <p:attrNameLst>
                                          <p:attrName>style.visibility</p:attrName>
                                        </p:attrNameLst>
                                      </p:cBhvr>
                                      <p:to>
                                        <p:strVal val="hidden"/>
                                      </p:to>
                                    </p:se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3" presetClass="entr" presetSubtype="10" fill="hold" nodeType="clickEffect">
                                  <p:stCondLst>
                                    <p:cond delay="0"/>
                                  </p:stCondLst>
                                  <p:childTnLst>
                                    <p:set>
                                      <p:cBhvr>
                                        <p:cTn id="121" dur="1" fill="hold">
                                          <p:stCondLst>
                                            <p:cond delay="0"/>
                                          </p:stCondLst>
                                        </p:cTn>
                                        <p:tgtEl>
                                          <p:spTgt spid="213"/>
                                        </p:tgtEl>
                                        <p:attrNameLst>
                                          <p:attrName>style.visibility</p:attrName>
                                        </p:attrNameLst>
                                      </p:cBhvr>
                                      <p:to>
                                        <p:strVal val="visible"/>
                                      </p:to>
                                    </p:set>
                                    <p:animEffect transition="in" filter="blinds(horizontal)">
                                      <p:cBhvr>
                                        <p:cTn id="122" dur="500"/>
                                        <p:tgtEl>
                                          <p:spTgt spid="213"/>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2" presetClass="entr" presetSubtype="2" fill="hold" nodeType="clickEffect">
                                  <p:stCondLst>
                                    <p:cond delay="0"/>
                                  </p:stCondLst>
                                  <p:childTnLst>
                                    <p:set>
                                      <p:cBhvr>
                                        <p:cTn id="126" dur="1" fill="hold">
                                          <p:stCondLst>
                                            <p:cond delay="0"/>
                                          </p:stCondLst>
                                        </p:cTn>
                                        <p:tgtEl>
                                          <p:spTgt spid="214"/>
                                        </p:tgtEl>
                                        <p:attrNameLst>
                                          <p:attrName>style.visibility</p:attrName>
                                        </p:attrNameLst>
                                      </p:cBhvr>
                                      <p:to>
                                        <p:strVal val="visible"/>
                                      </p:to>
                                    </p:set>
                                    <p:animEffect transition="in" filter="wipe(right)">
                                      <p:cBhvr>
                                        <p:cTn id="127" dur="2000"/>
                                        <p:tgtEl>
                                          <p:spTgt spid="214"/>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3" presetClass="entr" presetSubtype="10" fill="hold" nodeType="clickEffect">
                                  <p:stCondLst>
                                    <p:cond delay="0"/>
                                  </p:stCondLst>
                                  <p:childTnLst>
                                    <p:set>
                                      <p:cBhvr>
                                        <p:cTn id="131" dur="1" fill="hold">
                                          <p:stCondLst>
                                            <p:cond delay="0"/>
                                          </p:stCondLst>
                                        </p:cTn>
                                        <p:tgtEl>
                                          <p:spTgt spid="215"/>
                                        </p:tgtEl>
                                        <p:attrNameLst>
                                          <p:attrName>style.visibility</p:attrName>
                                        </p:attrNameLst>
                                      </p:cBhvr>
                                      <p:to>
                                        <p:strVal val="visible"/>
                                      </p:to>
                                    </p:set>
                                    <p:animEffect transition="in" filter="blinds(horizontal)">
                                      <p:cBhvr>
                                        <p:cTn id="132" dur="500"/>
                                        <p:tgtEl>
                                          <p:spTgt spid="215"/>
                                        </p:tgtEl>
                                      </p:cBhvr>
                                    </p:animEffect>
                                  </p:childTnLst>
                                </p:cTn>
                              </p:par>
                              <p:par>
                                <p:cTn id="133" presetID="10" presetClass="exit" presetSubtype="0" fill="hold" nodeType="withEffect">
                                  <p:stCondLst>
                                    <p:cond delay="0"/>
                                  </p:stCondLst>
                                  <p:childTnLst>
                                    <p:animEffect transition="out" filter="fade">
                                      <p:cBhvr>
                                        <p:cTn id="134" dur="2000"/>
                                        <p:tgtEl>
                                          <p:spTgt spid="214"/>
                                        </p:tgtEl>
                                      </p:cBhvr>
                                    </p:animEffect>
                                    <p:set>
                                      <p:cBhvr>
                                        <p:cTn id="135" dur="1" fill="hold">
                                          <p:stCondLst>
                                            <p:cond delay="1999"/>
                                          </p:stCondLst>
                                        </p:cTn>
                                        <p:tgtEl>
                                          <p:spTgt spid="214"/>
                                        </p:tgtEl>
                                        <p:attrNameLst>
                                          <p:attrName>style.visibility</p:attrName>
                                        </p:attrNameLst>
                                      </p:cBhvr>
                                      <p:to>
                                        <p:strVal val="hidden"/>
                                      </p:to>
                                    </p:se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22" presetClass="entr" presetSubtype="8" fill="hold" nodeType="clickEffect">
                                  <p:stCondLst>
                                    <p:cond delay="0"/>
                                  </p:stCondLst>
                                  <p:childTnLst>
                                    <p:set>
                                      <p:cBhvr>
                                        <p:cTn id="139" dur="1" fill="hold">
                                          <p:stCondLst>
                                            <p:cond delay="0"/>
                                          </p:stCondLst>
                                        </p:cTn>
                                        <p:tgtEl>
                                          <p:spTgt spid="216"/>
                                        </p:tgtEl>
                                        <p:attrNameLst>
                                          <p:attrName>style.visibility</p:attrName>
                                        </p:attrNameLst>
                                      </p:cBhvr>
                                      <p:to>
                                        <p:strVal val="visible"/>
                                      </p:to>
                                    </p:set>
                                    <p:animEffect transition="in" filter="wipe(left)">
                                      <p:cBhvr>
                                        <p:cTn id="140" dur="2000"/>
                                        <p:tgtEl>
                                          <p:spTgt spid="216"/>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3" presetClass="entr" presetSubtype="10" fill="hold" nodeType="clickEffect">
                                  <p:stCondLst>
                                    <p:cond delay="0"/>
                                  </p:stCondLst>
                                  <p:childTnLst>
                                    <p:set>
                                      <p:cBhvr>
                                        <p:cTn id="144" dur="1" fill="hold">
                                          <p:stCondLst>
                                            <p:cond delay="0"/>
                                          </p:stCondLst>
                                        </p:cTn>
                                        <p:tgtEl>
                                          <p:spTgt spid="217"/>
                                        </p:tgtEl>
                                        <p:attrNameLst>
                                          <p:attrName>style.visibility</p:attrName>
                                        </p:attrNameLst>
                                      </p:cBhvr>
                                      <p:to>
                                        <p:strVal val="visible"/>
                                      </p:to>
                                    </p:set>
                                    <p:animEffect transition="in" filter="blinds(horizontal)">
                                      <p:cBhvr>
                                        <p:cTn id="145" dur="500"/>
                                        <p:tgtEl>
                                          <p:spTgt spid="217"/>
                                        </p:tgtEl>
                                      </p:cBhvr>
                                    </p:animEffect>
                                  </p:childTnLst>
                                </p:cTn>
                              </p:par>
                              <p:par>
                                <p:cTn id="146" presetID="10" presetClass="exit" presetSubtype="0" fill="hold" nodeType="withEffect">
                                  <p:stCondLst>
                                    <p:cond delay="0"/>
                                  </p:stCondLst>
                                  <p:childTnLst>
                                    <p:animEffect transition="out" filter="fade">
                                      <p:cBhvr>
                                        <p:cTn id="147" dur="2000"/>
                                        <p:tgtEl>
                                          <p:spTgt spid="216"/>
                                        </p:tgtEl>
                                      </p:cBhvr>
                                    </p:animEffect>
                                    <p:set>
                                      <p:cBhvr>
                                        <p:cTn id="148" dur="1" fill="hold">
                                          <p:stCondLst>
                                            <p:cond delay="1999"/>
                                          </p:stCondLst>
                                        </p:cTn>
                                        <p:tgtEl>
                                          <p:spTgt spid="216"/>
                                        </p:tgtEl>
                                        <p:attrNameLst>
                                          <p:attrName>style.visibility</p:attrName>
                                        </p:attrNameLst>
                                      </p:cBhvr>
                                      <p:to>
                                        <p:strVal val="hidden"/>
                                      </p:to>
                                    </p:se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2" presetClass="entr" presetSubtype="8" fill="hold" nodeType="clickEffect">
                                  <p:stCondLst>
                                    <p:cond delay="0"/>
                                  </p:stCondLst>
                                  <p:childTnLst>
                                    <p:set>
                                      <p:cBhvr>
                                        <p:cTn id="152" dur="1" fill="hold">
                                          <p:stCondLst>
                                            <p:cond delay="0"/>
                                          </p:stCondLst>
                                        </p:cTn>
                                        <p:tgtEl>
                                          <p:spTgt spid="218"/>
                                        </p:tgtEl>
                                        <p:attrNameLst>
                                          <p:attrName>style.visibility</p:attrName>
                                        </p:attrNameLst>
                                      </p:cBhvr>
                                      <p:to>
                                        <p:strVal val="visible"/>
                                      </p:to>
                                    </p:set>
                                    <p:animEffect transition="in" filter="wipe(left)">
                                      <p:cBhvr>
                                        <p:cTn id="153" dur="2000"/>
                                        <p:tgtEl>
                                          <p:spTgt spid="218"/>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3" presetClass="entr" presetSubtype="10" fill="hold" nodeType="clickEffect">
                                  <p:stCondLst>
                                    <p:cond delay="0"/>
                                  </p:stCondLst>
                                  <p:childTnLst>
                                    <p:set>
                                      <p:cBhvr>
                                        <p:cTn id="157" dur="1" fill="hold">
                                          <p:stCondLst>
                                            <p:cond delay="0"/>
                                          </p:stCondLst>
                                        </p:cTn>
                                        <p:tgtEl>
                                          <p:spTgt spid="219"/>
                                        </p:tgtEl>
                                        <p:attrNameLst>
                                          <p:attrName>style.visibility</p:attrName>
                                        </p:attrNameLst>
                                      </p:cBhvr>
                                      <p:to>
                                        <p:strVal val="visible"/>
                                      </p:to>
                                    </p:set>
                                    <p:animEffect transition="in" filter="blinds(horizontal)">
                                      <p:cBhvr>
                                        <p:cTn id="158" dur="500"/>
                                        <p:tgtEl>
                                          <p:spTgt spid="219"/>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3" presetClass="entr" presetSubtype="10" fill="hold" nodeType="clickEffect">
                                  <p:stCondLst>
                                    <p:cond delay="0"/>
                                  </p:stCondLst>
                                  <p:childTnLst>
                                    <p:set>
                                      <p:cBhvr>
                                        <p:cTn id="162" dur="1" fill="hold">
                                          <p:stCondLst>
                                            <p:cond delay="0"/>
                                          </p:stCondLst>
                                        </p:cTn>
                                        <p:tgtEl>
                                          <p:spTgt spid="220"/>
                                        </p:tgtEl>
                                        <p:attrNameLst>
                                          <p:attrName>style.visibility</p:attrName>
                                        </p:attrNameLst>
                                      </p:cBhvr>
                                      <p:to>
                                        <p:strVal val="visible"/>
                                      </p:to>
                                    </p:set>
                                    <p:animEffect transition="in" filter="blinds(horizontal)">
                                      <p:cBhvr>
                                        <p:cTn id="163" dur="500"/>
                                        <p:tgtEl>
                                          <p:spTgt spid="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 grpId="0"/>
      <p:bldP spid="199" grpId="1"/>
      <p:bldP spid="209" grpId="0"/>
      <p:bldP spid="213" grpId="0"/>
      <p:bldP spid="215" grpId="0"/>
      <p:bldP spid="217" grpId="0"/>
      <p:bldP spid="219" grpId="0"/>
      <p:bldP spid="2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0" name="Group 20">
            <a:extLst>
              <a:ext uri="{FF2B5EF4-FFF2-40B4-BE49-F238E27FC236}">
                <a16:creationId xmlns:a16="http://schemas.microsoft.com/office/drawing/2014/main" id="{77892C82-65B5-F042-F962-1796E396B92D}"/>
              </a:ext>
            </a:extLst>
          </p:cNvPr>
          <p:cNvGrpSpPr>
            <a:grpSpLocks noChangeAspect="1"/>
          </p:cNvGrpSpPr>
          <p:nvPr/>
        </p:nvGrpSpPr>
        <p:grpSpPr bwMode="auto">
          <a:xfrm>
            <a:off x="1524000" y="3427413"/>
            <a:ext cx="9144000" cy="3140075"/>
            <a:chOff x="0" y="2226"/>
            <a:chExt cx="5760" cy="1978"/>
          </a:xfrm>
        </p:grpSpPr>
        <p:sp>
          <p:nvSpPr>
            <p:cNvPr id="32803" name="Line 72">
              <a:extLst>
                <a:ext uri="{FF2B5EF4-FFF2-40B4-BE49-F238E27FC236}">
                  <a16:creationId xmlns:a16="http://schemas.microsoft.com/office/drawing/2014/main" id="{47FFBC63-7461-B0C3-3996-B191017C0C80}"/>
                </a:ext>
              </a:extLst>
            </p:cNvPr>
            <p:cNvSpPr>
              <a:spLocks noChangeShapeType="1"/>
            </p:cNvSpPr>
            <p:nvPr/>
          </p:nvSpPr>
          <p:spPr bwMode="auto">
            <a:xfrm>
              <a:off x="9" y="2831"/>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04" name="AutoShape 19">
              <a:extLst>
                <a:ext uri="{FF2B5EF4-FFF2-40B4-BE49-F238E27FC236}">
                  <a16:creationId xmlns:a16="http://schemas.microsoft.com/office/drawing/2014/main" id="{2268BA11-B9DC-448E-E2D3-D0E96232EE5F}"/>
                </a:ext>
              </a:extLst>
            </p:cNvPr>
            <p:cNvSpPr>
              <a:spLocks noChangeAspect="1" noChangeArrowheads="1" noTextEdit="1"/>
            </p:cNvSpPr>
            <p:nvPr/>
          </p:nvSpPr>
          <p:spPr bwMode="auto">
            <a:xfrm>
              <a:off x="0" y="2229"/>
              <a:ext cx="5760" cy="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2805" name="Rectangle 21">
              <a:extLst>
                <a:ext uri="{FF2B5EF4-FFF2-40B4-BE49-F238E27FC236}">
                  <a16:creationId xmlns:a16="http://schemas.microsoft.com/office/drawing/2014/main" id="{14B001BD-B1CA-2C88-CC72-0DA69F7916C7}"/>
                </a:ext>
              </a:extLst>
            </p:cNvPr>
            <p:cNvSpPr>
              <a:spLocks noChangeArrowheads="1"/>
            </p:cNvSpPr>
            <p:nvPr/>
          </p:nvSpPr>
          <p:spPr bwMode="auto">
            <a:xfrm>
              <a:off x="5" y="2232"/>
              <a:ext cx="5751" cy="1969"/>
            </a:xfrm>
            <a:prstGeom prst="rect">
              <a:avLst/>
            </a:prstGeom>
            <a:solidFill>
              <a:srgbClr val="FFFFFF"/>
            </a:solidFill>
            <a:ln w="5">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32806" name="Line 22">
              <a:extLst>
                <a:ext uri="{FF2B5EF4-FFF2-40B4-BE49-F238E27FC236}">
                  <a16:creationId xmlns:a16="http://schemas.microsoft.com/office/drawing/2014/main" id="{181FFCB2-20CF-1D76-4D47-61E3F4CBAA60}"/>
                </a:ext>
              </a:extLst>
            </p:cNvPr>
            <p:cNvSpPr>
              <a:spLocks noChangeShapeType="1"/>
            </p:cNvSpPr>
            <p:nvPr/>
          </p:nvSpPr>
          <p:spPr bwMode="auto">
            <a:xfrm flipV="1">
              <a:off x="19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07" name="Line 23">
              <a:extLst>
                <a:ext uri="{FF2B5EF4-FFF2-40B4-BE49-F238E27FC236}">
                  <a16:creationId xmlns:a16="http://schemas.microsoft.com/office/drawing/2014/main" id="{91EBC23F-4C8B-C3BB-E7C4-66C3A366665E}"/>
                </a:ext>
              </a:extLst>
            </p:cNvPr>
            <p:cNvSpPr>
              <a:spLocks noChangeShapeType="1"/>
            </p:cNvSpPr>
            <p:nvPr/>
          </p:nvSpPr>
          <p:spPr bwMode="auto">
            <a:xfrm flipV="1">
              <a:off x="20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08" name="Line 24">
              <a:extLst>
                <a:ext uri="{FF2B5EF4-FFF2-40B4-BE49-F238E27FC236}">
                  <a16:creationId xmlns:a16="http://schemas.microsoft.com/office/drawing/2014/main" id="{AE9B3A1C-198D-D07F-6F91-FFC3E90B8C09}"/>
                </a:ext>
              </a:extLst>
            </p:cNvPr>
            <p:cNvSpPr>
              <a:spLocks noChangeShapeType="1"/>
            </p:cNvSpPr>
            <p:nvPr/>
          </p:nvSpPr>
          <p:spPr bwMode="auto">
            <a:xfrm flipV="1">
              <a:off x="459"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09" name="Line 25">
              <a:extLst>
                <a:ext uri="{FF2B5EF4-FFF2-40B4-BE49-F238E27FC236}">
                  <a16:creationId xmlns:a16="http://schemas.microsoft.com/office/drawing/2014/main" id="{5EF5E40F-5CEC-EF0F-43B4-8BB20C2DD856}"/>
                </a:ext>
              </a:extLst>
            </p:cNvPr>
            <p:cNvSpPr>
              <a:spLocks noChangeShapeType="1"/>
            </p:cNvSpPr>
            <p:nvPr/>
          </p:nvSpPr>
          <p:spPr bwMode="auto">
            <a:xfrm flipV="1">
              <a:off x="464"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0" name="Line 26">
              <a:extLst>
                <a:ext uri="{FF2B5EF4-FFF2-40B4-BE49-F238E27FC236}">
                  <a16:creationId xmlns:a16="http://schemas.microsoft.com/office/drawing/2014/main" id="{A1430BA1-77E3-A67B-609D-3901C5E8F70C}"/>
                </a:ext>
              </a:extLst>
            </p:cNvPr>
            <p:cNvSpPr>
              <a:spLocks noChangeShapeType="1"/>
            </p:cNvSpPr>
            <p:nvPr/>
          </p:nvSpPr>
          <p:spPr bwMode="auto">
            <a:xfrm flipV="1">
              <a:off x="72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1" name="Line 27">
              <a:extLst>
                <a:ext uri="{FF2B5EF4-FFF2-40B4-BE49-F238E27FC236}">
                  <a16:creationId xmlns:a16="http://schemas.microsoft.com/office/drawing/2014/main" id="{A8D28E56-3F06-7060-DBDE-ED7AB356C536}"/>
                </a:ext>
              </a:extLst>
            </p:cNvPr>
            <p:cNvSpPr>
              <a:spLocks noChangeShapeType="1"/>
            </p:cNvSpPr>
            <p:nvPr/>
          </p:nvSpPr>
          <p:spPr bwMode="auto">
            <a:xfrm flipV="1">
              <a:off x="729"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2" name="Line 28">
              <a:extLst>
                <a:ext uri="{FF2B5EF4-FFF2-40B4-BE49-F238E27FC236}">
                  <a16:creationId xmlns:a16="http://schemas.microsoft.com/office/drawing/2014/main" id="{9D5DF96A-921A-101B-3D3C-29FB3B39E7FE}"/>
                </a:ext>
              </a:extLst>
            </p:cNvPr>
            <p:cNvSpPr>
              <a:spLocks noChangeShapeType="1"/>
            </p:cNvSpPr>
            <p:nvPr/>
          </p:nvSpPr>
          <p:spPr bwMode="auto">
            <a:xfrm flipV="1">
              <a:off x="990"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3" name="Line 29">
              <a:extLst>
                <a:ext uri="{FF2B5EF4-FFF2-40B4-BE49-F238E27FC236}">
                  <a16:creationId xmlns:a16="http://schemas.microsoft.com/office/drawing/2014/main" id="{06695C17-B60A-F67D-1DEF-63634BAB5E6C}"/>
                </a:ext>
              </a:extLst>
            </p:cNvPr>
            <p:cNvSpPr>
              <a:spLocks noChangeShapeType="1"/>
            </p:cNvSpPr>
            <p:nvPr/>
          </p:nvSpPr>
          <p:spPr bwMode="auto">
            <a:xfrm flipV="1">
              <a:off x="99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4" name="Line 30">
              <a:extLst>
                <a:ext uri="{FF2B5EF4-FFF2-40B4-BE49-F238E27FC236}">
                  <a16:creationId xmlns:a16="http://schemas.microsoft.com/office/drawing/2014/main" id="{C7A18613-DB4E-2621-3AA2-72509BB059D9}"/>
                </a:ext>
              </a:extLst>
            </p:cNvPr>
            <p:cNvSpPr>
              <a:spLocks noChangeShapeType="1"/>
            </p:cNvSpPr>
            <p:nvPr/>
          </p:nvSpPr>
          <p:spPr bwMode="auto">
            <a:xfrm flipV="1">
              <a:off x="1251"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5" name="Line 31">
              <a:extLst>
                <a:ext uri="{FF2B5EF4-FFF2-40B4-BE49-F238E27FC236}">
                  <a16:creationId xmlns:a16="http://schemas.microsoft.com/office/drawing/2014/main" id="{B50F4A30-5A8C-0BEE-9564-53E665763A53}"/>
                </a:ext>
              </a:extLst>
            </p:cNvPr>
            <p:cNvSpPr>
              <a:spLocks noChangeShapeType="1"/>
            </p:cNvSpPr>
            <p:nvPr/>
          </p:nvSpPr>
          <p:spPr bwMode="auto">
            <a:xfrm flipV="1">
              <a:off x="1256"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6" name="Line 32">
              <a:extLst>
                <a:ext uri="{FF2B5EF4-FFF2-40B4-BE49-F238E27FC236}">
                  <a16:creationId xmlns:a16="http://schemas.microsoft.com/office/drawing/2014/main" id="{992280AC-855D-BF25-4C62-4E0C066A56BD}"/>
                </a:ext>
              </a:extLst>
            </p:cNvPr>
            <p:cNvSpPr>
              <a:spLocks noChangeShapeType="1"/>
            </p:cNvSpPr>
            <p:nvPr/>
          </p:nvSpPr>
          <p:spPr bwMode="auto">
            <a:xfrm flipV="1">
              <a:off x="177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7" name="Line 33">
              <a:extLst>
                <a:ext uri="{FF2B5EF4-FFF2-40B4-BE49-F238E27FC236}">
                  <a16:creationId xmlns:a16="http://schemas.microsoft.com/office/drawing/2014/main" id="{628BDE84-76E6-F560-B76B-AD3C9AEDB6AE}"/>
                </a:ext>
              </a:extLst>
            </p:cNvPr>
            <p:cNvSpPr>
              <a:spLocks noChangeShapeType="1"/>
            </p:cNvSpPr>
            <p:nvPr/>
          </p:nvSpPr>
          <p:spPr bwMode="auto">
            <a:xfrm flipV="1">
              <a:off x="1782"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8" name="Line 34">
              <a:extLst>
                <a:ext uri="{FF2B5EF4-FFF2-40B4-BE49-F238E27FC236}">
                  <a16:creationId xmlns:a16="http://schemas.microsoft.com/office/drawing/2014/main" id="{E5622746-7CCE-A6C3-24C9-9E692BF0D455}"/>
                </a:ext>
              </a:extLst>
            </p:cNvPr>
            <p:cNvSpPr>
              <a:spLocks noChangeShapeType="1"/>
            </p:cNvSpPr>
            <p:nvPr/>
          </p:nvSpPr>
          <p:spPr bwMode="auto">
            <a:xfrm flipV="1">
              <a:off x="204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19" name="Line 35">
              <a:extLst>
                <a:ext uri="{FF2B5EF4-FFF2-40B4-BE49-F238E27FC236}">
                  <a16:creationId xmlns:a16="http://schemas.microsoft.com/office/drawing/2014/main" id="{A491D85B-1EBC-625A-02E3-29654304465B}"/>
                </a:ext>
              </a:extLst>
            </p:cNvPr>
            <p:cNvSpPr>
              <a:spLocks noChangeShapeType="1"/>
            </p:cNvSpPr>
            <p:nvPr/>
          </p:nvSpPr>
          <p:spPr bwMode="auto">
            <a:xfrm flipV="1">
              <a:off x="204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0" name="Line 36">
              <a:extLst>
                <a:ext uri="{FF2B5EF4-FFF2-40B4-BE49-F238E27FC236}">
                  <a16:creationId xmlns:a16="http://schemas.microsoft.com/office/drawing/2014/main" id="{E277A3E5-41B1-8395-D65F-ACC509CE9C7E}"/>
                </a:ext>
              </a:extLst>
            </p:cNvPr>
            <p:cNvSpPr>
              <a:spLocks noChangeShapeType="1"/>
            </p:cNvSpPr>
            <p:nvPr/>
          </p:nvSpPr>
          <p:spPr bwMode="auto">
            <a:xfrm flipV="1">
              <a:off x="2309"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1" name="Line 37">
              <a:extLst>
                <a:ext uri="{FF2B5EF4-FFF2-40B4-BE49-F238E27FC236}">
                  <a16:creationId xmlns:a16="http://schemas.microsoft.com/office/drawing/2014/main" id="{B8E50E6F-AAEA-6E78-BB94-8F09FDE8D53E}"/>
                </a:ext>
              </a:extLst>
            </p:cNvPr>
            <p:cNvSpPr>
              <a:spLocks noChangeShapeType="1"/>
            </p:cNvSpPr>
            <p:nvPr/>
          </p:nvSpPr>
          <p:spPr bwMode="auto">
            <a:xfrm flipV="1">
              <a:off x="231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2" name="Line 38">
              <a:extLst>
                <a:ext uri="{FF2B5EF4-FFF2-40B4-BE49-F238E27FC236}">
                  <a16:creationId xmlns:a16="http://schemas.microsoft.com/office/drawing/2014/main" id="{38827E6A-2B18-04E2-A6F9-1AD8CF3F97E8}"/>
                </a:ext>
              </a:extLst>
            </p:cNvPr>
            <p:cNvSpPr>
              <a:spLocks noChangeShapeType="1"/>
            </p:cNvSpPr>
            <p:nvPr/>
          </p:nvSpPr>
          <p:spPr bwMode="auto">
            <a:xfrm flipV="1">
              <a:off x="2570"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3" name="Line 39">
              <a:extLst>
                <a:ext uri="{FF2B5EF4-FFF2-40B4-BE49-F238E27FC236}">
                  <a16:creationId xmlns:a16="http://schemas.microsoft.com/office/drawing/2014/main" id="{2F7E55C6-BFCB-C36F-CE7B-9ABA80BDF810}"/>
                </a:ext>
              </a:extLst>
            </p:cNvPr>
            <p:cNvSpPr>
              <a:spLocks noChangeShapeType="1"/>
            </p:cNvSpPr>
            <p:nvPr/>
          </p:nvSpPr>
          <p:spPr bwMode="auto">
            <a:xfrm flipV="1">
              <a:off x="2574"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4" name="Line 40">
              <a:extLst>
                <a:ext uri="{FF2B5EF4-FFF2-40B4-BE49-F238E27FC236}">
                  <a16:creationId xmlns:a16="http://schemas.microsoft.com/office/drawing/2014/main" id="{F26A9212-6956-1416-46D5-1C14333FB4BA}"/>
                </a:ext>
              </a:extLst>
            </p:cNvPr>
            <p:cNvSpPr>
              <a:spLocks noChangeShapeType="1"/>
            </p:cNvSpPr>
            <p:nvPr/>
          </p:nvSpPr>
          <p:spPr bwMode="auto">
            <a:xfrm flipV="1">
              <a:off x="283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5" name="Line 41">
              <a:extLst>
                <a:ext uri="{FF2B5EF4-FFF2-40B4-BE49-F238E27FC236}">
                  <a16:creationId xmlns:a16="http://schemas.microsoft.com/office/drawing/2014/main" id="{E2F2E9C7-F466-2ABD-A4D3-7DA8BBDF1078}"/>
                </a:ext>
              </a:extLst>
            </p:cNvPr>
            <p:cNvSpPr>
              <a:spLocks noChangeShapeType="1"/>
            </p:cNvSpPr>
            <p:nvPr/>
          </p:nvSpPr>
          <p:spPr bwMode="auto">
            <a:xfrm flipV="1">
              <a:off x="2840"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6" name="Line 42">
              <a:extLst>
                <a:ext uri="{FF2B5EF4-FFF2-40B4-BE49-F238E27FC236}">
                  <a16:creationId xmlns:a16="http://schemas.microsoft.com/office/drawing/2014/main" id="{7B2DA84D-5AB0-F32A-6473-C09DEC13015A}"/>
                </a:ext>
              </a:extLst>
            </p:cNvPr>
            <p:cNvSpPr>
              <a:spLocks noChangeShapeType="1"/>
            </p:cNvSpPr>
            <p:nvPr/>
          </p:nvSpPr>
          <p:spPr bwMode="auto">
            <a:xfrm flipV="1">
              <a:off x="3096"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7" name="Line 43">
              <a:extLst>
                <a:ext uri="{FF2B5EF4-FFF2-40B4-BE49-F238E27FC236}">
                  <a16:creationId xmlns:a16="http://schemas.microsoft.com/office/drawing/2014/main" id="{5B7A9F87-22AB-5914-B2C1-B57F75AF1824}"/>
                </a:ext>
              </a:extLst>
            </p:cNvPr>
            <p:cNvSpPr>
              <a:spLocks noChangeShapeType="1"/>
            </p:cNvSpPr>
            <p:nvPr/>
          </p:nvSpPr>
          <p:spPr bwMode="auto">
            <a:xfrm flipV="1">
              <a:off x="3101"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8" name="Line 44">
              <a:extLst>
                <a:ext uri="{FF2B5EF4-FFF2-40B4-BE49-F238E27FC236}">
                  <a16:creationId xmlns:a16="http://schemas.microsoft.com/office/drawing/2014/main" id="{B9C95048-869A-43D0-C40F-C7EE34E51CAB}"/>
                </a:ext>
              </a:extLst>
            </p:cNvPr>
            <p:cNvSpPr>
              <a:spLocks noChangeShapeType="1"/>
            </p:cNvSpPr>
            <p:nvPr/>
          </p:nvSpPr>
          <p:spPr bwMode="auto">
            <a:xfrm flipV="1">
              <a:off x="3362"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29" name="Line 45">
              <a:extLst>
                <a:ext uri="{FF2B5EF4-FFF2-40B4-BE49-F238E27FC236}">
                  <a16:creationId xmlns:a16="http://schemas.microsoft.com/office/drawing/2014/main" id="{C12B11F4-574F-626C-D6CD-47037F173F03}"/>
                </a:ext>
              </a:extLst>
            </p:cNvPr>
            <p:cNvSpPr>
              <a:spLocks noChangeShapeType="1"/>
            </p:cNvSpPr>
            <p:nvPr/>
          </p:nvSpPr>
          <p:spPr bwMode="auto">
            <a:xfrm flipV="1">
              <a:off x="3366"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0" name="Line 46">
              <a:extLst>
                <a:ext uri="{FF2B5EF4-FFF2-40B4-BE49-F238E27FC236}">
                  <a16:creationId xmlns:a16="http://schemas.microsoft.com/office/drawing/2014/main" id="{A14299CF-5727-B7D3-DFB9-24425B3ED661}"/>
                </a:ext>
              </a:extLst>
            </p:cNvPr>
            <p:cNvSpPr>
              <a:spLocks noChangeShapeType="1"/>
            </p:cNvSpPr>
            <p:nvPr/>
          </p:nvSpPr>
          <p:spPr bwMode="auto">
            <a:xfrm flipV="1">
              <a:off x="362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1" name="Line 47">
              <a:extLst>
                <a:ext uri="{FF2B5EF4-FFF2-40B4-BE49-F238E27FC236}">
                  <a16:creationId xmlns:a16="http://schemas.microsoft.com/office/drawing/2014/main" id="{44494BDD-C719-7961-D115-2BE636D5BC1C}"/>
                </a:ext>
              </a:extLst>
            </p:cNvPr>
            <p:cNvSpPr>
              <a:spLocks noChangeShapeType="1"/>
            </p:cNvSpPr>
            <p:nvPr/>
          </p:nvSpPr>
          <p:spPr bwMode="auto">
            <a:xfrm flipV="1">
              <a:off x="3627"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2" name="Line 48">
              <a:extLst>
                <a:ext uri="{FF2B5EF4-FFF2-40B4-BE49-F238E27FC236}">
                  <a16:creationId xmlns:a16="http://schemas.microsoft.com/office/drawing/2014/main" id="{3487864D-EEA4-A5AF-D0C2-87D54E02776D}"/>
                </a:ext>
              </a:extLst>
            </p:cNvPr>
            <p:cNvSpPr>
              <a:spLocks noChangeShapeType="1"/>
            </p:cNvSpPr>
            <p:nvPr/>
          </p:nvSpPr>
          <p:spPr bwMode="auto">
            <a:xfrm flipV="1">
              <a:off x="388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3" name="Line 49">
              <a:extLst>
                <a:ext uri="{FF2B5EF4-FFF2-40B4-BE49-F238E27FC236}">
                  <a16:creationId xmlns:a16="http://schemas.microsoft.com/office/drawing/2014/main" id="{B910853B-01A5-BB5A-B0DF-1BC5827425D2}"/>
                </a:ext>
              </a:extLst>
            </p:cNvPr>
            <p:cNvSpPr>
              <a:spLocks noChangeShapeType="1"/>
            </p:cNvSpPr>
            <p:nvPr/>
          </p:nvSpPr>
          <p:spPr bwMode="auto">
            <a:xfrm flipV="1">
              <a:off x="389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4" name="Line 50">
              <a:extLst>
                <a:ext uri="{FF2B5EF4-FFF2-40B4-BE49-F238E27FC236}">
                  <a16:creationId xmlns:a16="http://schemas.microsoft.com/office/drawing/2014/main" id="{0695C1FB-BD04-02CF-BB70-5EBA8BBAA4E2}"/>
                </a:ext>
              </a:extLst>
            </p:cNvPr>
            <p:cNvSpPr>
              <a:spLocks noChangeShapeType="1"/>
            </p:cNvSpPr>
            <p:nvPr/>
          </p:nvSpPr>
          <p:spPr bwMode="auto">
            <a:xfrm flipV="1">
              <a:off x="4154"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5" name="Line 51">
              <a:extLst>
                <a:ext uri="{FF2B5EF4-FFF2-40B4-BE49-F238E27FC236}">
                  <a16:creationId xmlns:a16="http://schemas.microsoft.com/office/drawing/2014/main" id="{19D4008A-AABA-4F51-0A5D-0FC13A4A50A0}"/>
                </a:ext>
              </a:extLst>
            </p:cNvPr>
            <p:cNvSpPr>
              <a:spLocks noChangeShapeType="1"/>
            </p:cNvSpPr>
            <p:nvPr/>
          </p:nvSpPr>
          <p:spPr bwMode="auto">
            <a:xfrm flipV="1">
              <a:off x="415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6" name="Line 52">
              <a:extLst>
                <a:ext uri="{FF2B5EF4-FFF2-40B4-BE49-F238E27FC236}">
                  <a16:creationId xmlns:a16="http://schemas.microsoft.com/office/drawing/2014/main" id="{6162DADF-FF7B-9F0E-F6DE-015E8FB76AC8}"/>
                </a:ext>
              </a:extLst>
            </p:cNvPr>
            <p:cNvSpPr>
              <a:spLocks noChangeShapeType="1"/>
            </p:cNvSpPr>
            <p:nvPr/>
          </p:nvSpPr>
          <p:spPr bwMode="auto">
            <a:xfrm flipV="1">
              <a:off x="441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7" name="Line 53">
              <a:extLst>
                <a:ext uri="{FF2B5EF4-FFF2-40B4-BE49-F238E27FC236}">
                  <a16:creationId xmlns:a16="http://schemas.microsoft.com/office/drawing/2014/main" id="{798F2F12-3D28-821E-B63B-03BE240EE5EE}"/>
                </a:ext>
              </a:extLst>
            </p:cNvPr>
            <p:cNvSpPr>
              <a:spLocks noChangeShapeType="1"/>
            </p:cNvSpPr>
            <p:nvPr/>
          </p:nvSpPr>
          <p:spPr bwMode="auto">
            <a:xfrm flipV="1">
              <a:off x="4419"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8" name="Line 54">
              <a:extLst>
                <a:ext uri="{FF2B5EF4-FFF2-40B4-BE49-F238E27FC236}">
                  <a16:creationId xmlns:a16="http://schemas.microsoft.com/office/drawing/2014/main" id="{0CAE0F2A-2A20-540A-750C-B9C392C569F6}"/>
                </a:ext>
              </a:extLst>
            </p:cNvPr>
            <p:cNvSpPr>
              <a:spLocks noChangeShapeType="1"/>
            </p:cNvSpPr>
            <p:nvPr/>
          </p:nvSpPr>
          <p:spPr bwMode="auto">
            <a:xfrm flipV="1">
              <a:off x="4680"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39" name="Line 55">
              <a:extLst>
                <a:ext uri="{FF2B5EF4-FFF2-40B4-BE49-F238E27FC236}">
                  <a16:creationId xmlns:a16="http://schemas.microsoft.com/office/drawing/2014/main" id="{1080FFC3-CA4A-4540-1A10-69F2DAA39CD8}"/>
                </a:ext>
              </a:extLst>
            </p:cNvPr>
            <p:cNvSpPr>
              <a:spLocks noChangeShapeType="1"/>
            </p:cNvSpPr>
            <p:nvPr/>
          </p:nvSpPr>
          <p:spPr bwMode="auto">
            <a:xfrm flipV="1">
              <a:off x="4685"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0" name="Line 56">
              <a:extLst>
                <a:ext uri="{FF2B5EF4-FFF2-40B4-BE49-F238E27FC236}">
                  <a16:creationId xmlns:a16="http://schemas.microsoft.com/office/drawing/2014/main" id="{62B744E6-4FA9-B632-7BAF-256D3EDC7CC4}"/>
                </a:ext>
              </a:extLst>
            </p:cNvPr>
            <p:cNvSpPr>
              <a:spLocks noChangeShapeType="1"/>
            </p:cNvSpPr>
            <p:nvPr/>
          </p:nvSpPr>
          <p:spPr bwMode="auto">
            <a:xfrm flipV="1">
              <a:off x="4941"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1" name="Line 57">
              <a:extLst>
                <a:ext uri="{FF2B5EF4-FFF2-40B4-BE49-F238E27FC236}">
                  <a16:creationId xmlns:a16="http://schemas.microsoft.com/office/drawing/2014/main" id="{6502C9CA-70AA-62F4-1F91-874381088166}"/>
                </a:ext>
              </a:extLst>
            </p:cNvPr>
            <p:cNvSpPr>
              <a:spLocks noChangeShapeType="1"/>
            </p:cNvSpPr>
            <p:nvPr/>
          </p:nvSpPr>
          <p:spPr bwMode="auto">
            <a:xfrm flipV="1">
              <a:off x="4946"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2" name="Line 58">
              <a:extLst>
                <a:ext uri="{FF2B5EF4-FFF2-40B4-BE49-F238E27FC236}">
                  <a16:creationId xmlns:a16="http://schemas.microsoft.com/office/drawing/2014/main" id="{7F52B122-430E-6BB3-A684-4362CEE4BD6D}"/>
                </a:ext>
              </a:extLst>
            </p:cNvPr>
            <p:cNvSpPr>
              <a:spLocks noChangeShapeType="1"/>
            </p:cNvSpPr>
            <p:nvPr/>
          </p:nvSpPr>
          <p:spPr bwMode="auto">
            <a:xfrm flipV="1">
              <a:off x="5207"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3" name="Line 59">
              <a:extLst>
                <a:ext uri="{FF2B5EF4-FFF2-40B4-BE49-F238E27FC236}">
                  <a16:creationId xmlns:a16="http://schemas.microsoft.com/office/drawing/2014/main" id="{41928459-F3A2-9033-C604-EFAA0E8EDA8F}"/>
                </a:ext>
              </a:extLst>
            </p:cNvPr>
            <p:cNvSpPr>
              <a:spLocks noChangeShapeType="1"/>
            </p:cNvSpPr>
            <p:nvPr/>
          </p:nvSpPr>
          <p:spPr bwMode="auto">
            <a:xfrm flipV="1">
              <a:off x="5211"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4" name="Line 60">
              <a:extLst>
                <a:ext uri="{FF2B5EF4-FFF2-40B4-BE49-F238E27FC236}">
                  <a16:creationId xmlns:a16="http://schemas.microsoft.com/office/drawing/2014/main" id="{D90FEF10-0EC5-D679-EFF3-F0BA51E430C9}"/>
                </a:ext>
              </a:extLst>
            </p:cNvPr>
            <p:cNvSpPr>
              <a:spLocks noChangeShapeType="1"/>
            </p:cNvSpPr>
            <p:nvPr/>
          </p:nvSpPr>
          <p:spPr bwMode="auto">
            <a:xfrm flipV="1">
              <a:off x="546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5" name="Line 61">
              <a:extLst>
                <a:ext uri="{FF2B5EF4-FFF2-40B4-BE49-F238E27FC236}">
                  <a16:creationId xmlns:a16="http://schemas.microsoft.com/office/drawing/2014/main" id="{65B06AF1-D710-2CEC-6CDD-3CAF568601BD}"/>
                </a:ext>
              </a:extLst>
            </p:cNvPr>
            <p:cNvSpPr>
              <a:spLocks noChangeShapeType="1"/>
            </p:cNvSpPr>
            <p:nvPr/>
          </p:nvSpPr>
          <p:spPr bwMode="auto">
            <a:xfrm flipV="1">
              <a:off x="5472"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6" name="Line 62">
              <a:extLst>
                <a:ext uri="{FF2B5EF4-FFF2-40B4-BE49-F238E27FC236}">
                  <a16:creationId xmlns:a16="http://schemas.microsoft.com/office/drawing/2014/main" id="{8F7B6968-7E74-6D8D-CCC7-9448383053BF}"/>
                </a:ext>
              </a:extLst>
            </p:cNvPr>
            <p:cNvSpPr>
              <a:spLocks noChangeShapeType="1"/>
            </p:cNvSpPr>
            <p:nvPr/>
          </p:nvSpPr>
          <p:spPr bwMode="auto">
            <a:xfrm flipV="1">
              <a:off x="5733"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7" name="Line 63">
              <a:extLst>
                <a:ext uri="{FF2B5EF4-FFF2-40B4-BE49-F238E27FC236}">
                  <a16:creationId xmlns:a16="http://schemas.microsoft.com/office/drawing/2014/main" id="{3D17D65B-E822-7DB7-1404-19B73EABB119}"/>
                </a:ext>
              </a:extLst>
            </p:cNvPr>
            <p:cNvSpPr>
              <a:spLocks noChangeShapeType="1"/>
            </p:cNvSpPr>
            <p:nvPr/>
          </p:nvSpPr>
          <p:spPr bwMode="auto">
            <a:xfrm flipV="1">
              <a:off x="5738" y="2232"/>
              <a:ext cx="1" cy="1966"/>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8" name="Line 64">
              <a:extLst>
                <a:ext uri="{FF2B5EF4-FFF2-40B4-BE49-F238E27FC236}">
                  <a16:creationId xmlns:a16="http://schemas.microsoft.com/office/drawing/2014/main" id="{9563D85A-96F4-8BCC-03E2-A697DFF9FCC1}"/>
                </a:ext>
              </a:extLst>
            </p:cNvPr>
            <p:cNvSpPr>
              <a:spLocks noChangeShapeType="1"/>
            </p:cNvSpPr>
            <p:nvPr/>
          </p:nvSpPr>
          <p:spPr bwMode="auto">
            <a:xfrm>
              <a:off x="9" y="3920"/>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49" name="Line 65">
              <a:extLst>
                <a:ext uri="{FF2B5EF4-FFF2-40B4-BE49-F238E27FC236}">
                  <a16:creationId xmlns:a16="http://schemas.microsoft.com/office/drawing/2014/main" id="{D7B2172C-7AA8-DE2C-4BD9-720FF1DF5658}"/>
                </a:ext>
              </a:extLst>
            </p:cNvPr>
            <p:cNvSpPr>
              <a:spLocks noChangeShapeType="1"/>
            </p:cNvSpPr>
            <p:nvPr/>
          </p:nvSpPr>
          <p:spPr bwMode="auto">
            <a:xfrm>
              <a:off x="9" y="3924"/>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0" name="Line 66">
              <a:extLst>
                <a:ext uri="{FF2B5EF4-FFF2-40B4-BE49-F238E27FC236}">
                  <a16:creationId xmlns:a16="http://schemas.microsoft.com/office/drawing/2014/main" id="{E16950B6-F150-1CA2-B138-142C9FD0FC5B}"/>
                </a:ext>
              </a:extLst>
            </p:cNvPr>
            <p:cNvSpPr>
              <a:spLocks noChangeShapeType="1"/>
            </p:cNvSpPr>
            <p:nvPr/>
          </p:nvSpPr>
          <p:spPr bwMode="auto">
            <a:xfrm>
              <a:off x="9" y="3650"/>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1" name="Line 67">
              <a:extLst>
                <a:ext uri="{FF2B5EF4-FFF2-40B4-BE49-F238E27FC236}">
                  <a16:creationId xmlns:a16="http://schemas.microsoft.com/office/drawing/2014/main" id="{30130724-BF41-1347-1773-8A98BB2F5147}"/>
                </a:ext>
              </a:extLst>
            </p:cNvPr>
            <p:cNvSpPr>
              <a:spLocks noChangeShapeType="1"/>
            </p:cNvSpPr>
            <p:nvPr/>
          </p:nvSpPr>
          <p:spPr bwMode="auto">
            <a:xfrm>
              <a:off x="9" y="3653"/>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2" name="Line 68">
              <a:extLst>
                <a:ext uri="{FF2B5EF4-FFF2-40B4-BE49-F238E27FC236}">
                  <a16:creationId xmlns:a16="http://schemas.microsoft.com/office/drawing/2014/main" id="{1606D526-EEE0-36FC-386B-1B427C91C6E8}"/>
                </a:ext>
              </a:extLst>
            </p:cNvPr>
            <p:cNvSpPr>
              <a:spLocks noChangeShapeType="1"/>
            </p:cNvSpPr>
            <p:nvPr/>
          </p:nvSpPr>
          <p:spPr bwMode="auto">
            <a:xfrm>
              <a:off x="9" y="3376"/>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3" name="Line 69">
              <a:extLst>
                <a:ext uri="{FF2B5EF4-FFF2-40B4-BE49-F238E27FC236}">
                  <a16:creationId xmlns:a16="http://schemas.microsoft.com/office/drawing/2014/main" id="{D52CD485-2EBC-2DFE-9591-07070AA5D70B}"/>
                </a:ext>
              </a:extLst>
            </p:cNvPr>
            <p:cNvSpPr>
              <a:spLocks noChangeShapeType="1"/>
            </p:cNvSpPr>
            <p:nvPr/>
          </p:nvSpPr>
          <p:spPr bwMode="auto">
            <a:xfrm>
              <a:off x="9" y="3379"/>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4" name="Line 70">
              <a:extLst>
                <a:ext uri="{FF2B5EF4-FFF2-40B4-BE49-F238E27FC236}">
                  <a16:creationId xmlns:a16="http://schemas.microsoft.com/office/drawing/2014/main" id="{CD3E8BC3-3A75-D5F9-70E0-EA4C4F05D1FE}"/>
                </a:ext>
              </a:extLst>
            </p:cNvPr>
            <p:cNvSpPr>
              <a:spLocks noChangeShapeType="1"/>
            </p:cNvSpPr>
            <p:nvPr/>
          </p:nvSpPr>
          <p:spPr bwMode="auto">
            <a:xfrm>
              <a:off x="9" y="3105"/>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5" name="Line 71">
              <a:extLst>
                <a:ext uri="{FF2B5EF4-FFF2-40B4-BE49-F238E27FC236}">
                  <a16:creationId xmlns:a16="http://schemas.microsoft.com/office/drawing/2014/main" id="{F6CD88AB-18C0-9C86-047E-368289F4BD0C}"/>
                </a:ext>
              </a:extLst>
            </p:cNvPr>
            <p:cNvSpPr>
              <a:spLocks noChangeShapeType="1"/>
            </p:cNvSpPr>
            <p:nvPr/>
          </p:nvSpPr>
          <p:spPr bwMode="auto">
            <a:xfrm>
              <a:off x="9" y="3108"/>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6" name="Line 73">
              <a:extLst>
                <a:ext uri="{FF2B5EF4-FFF2-40B4-BE49-F238E27FC236}">
                  <a16:creationId xmlns:a16="http://schemas.microsoft.com/office/drawing/2014/main" id="{811D98DA-C67B-01C6-049A-50D6025946E7}"/>
                </a:ext>
              </a:extLst>
            </p:cNvPr>
            <p:cNvSpPr>
              <a:spLocks noChangeShapeType="1"/>
            </p:cNvSpPr>
            <p:nvPr/>
          </p:nvSpPr>
          <p:spPr bwMode="auto">
            <a:xfrm>
              <a:off x="9" y="2834"/>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7" name="Line 74">
              <a:extLst>
                <a:ext uri="{FF2B5EF4-FFF2-40B4-BE49-F238E27FC236}">
                  <a16:creationId xmlns:a16="http://schemas.microsoft.com/office/drawing/2014/main" id="{46EABE69-FE16-E1F1-5681-2A937C707C18}"/>
                </a:ext>
              </a:extLst>
            </p:cNvPr>
            <p:cNvSpPr>
              <a:spLocks noChangeShapeType="1"/>
            </p:cNvSpPr>
            <p:nvPr/>
          </p:nvSpPr>
          <p:spPr bwMode="auto">
            <a:xfrm>
              <a:off x="9" y="2286"/>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8" name="Line 75">
              <a:extLst>
                <a:ext uri="{FF2B5EF4-FFF2-40B4-BE49-F238E27FC236}">
                  <a16:creationId xmlns:a16="http://schemas.microsoft.com/office/drawing/2014/main" id="{9BDABB2E-3748-D759-222F-20106A177DAC}"/>
                </a:ext>
              </a:extLst>
            </p:cNvPr>
            <p:cNvSpPr>
              <a:spLocks noChangeShapeType="1"/>
            </p:cNvSpPr>
            <p:nvPr/>
          </p:nvSpPr>
          <p:spPr bwMode="auto">
            <a:xfrm>
              <a:off x="9" y="2290"/>
              <a:ext cx="5747" cy="1"/>
            </a:xfrm>
            <a:prstGeom prst="line">
              <a:avLst/>
            </a:prstGeom>
            <a:noFill/>
            <a:ln w="5">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2859" name="Line 76">
              <a:extLst>
                <a:ext uri="{FF2B5EF4-FFF2-40B4-BE49-F238E27FC236}">
                  <a16:creationId xmlns:a16="http://schemas.microsoft.com/office/drawing/2014/main" id="{96621B5A-578C-310A-2AB7-F70B53636D15}"/>
                </a:ext>
              </a:extLst>
            </p:cNvPr>
            <p:cNvSpPr>
              <a:spLocks noChangeShapeType="1"/>
            </p:cNvSpPr>
            <p:nvPr/>
          </p:nvSpPr>
          <p:spPr bwMode="auto">
            <a:xfrm>
              <a:off x="9" y="2557"/>
              <a:ext cx="574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60" name="Line 77">
              <a:extLst>
                <a:ext uri="{FF2B5EF4-FFF2-40B4-BE49-F238E27FC236}">
                  <a16:creationId xmlns:a16="http://schemas.microsoft.com/office/drawing/2014/main" id="{8AAED79D-87A4-E1B9-0279-5DDCA25AF076}"/>
                </a:ext>
              </a:extLst>
            </p:cNvPr>
            <p:cNvSpPr>
              <a:spLocks noChangeShapeType="1"/>
            </p:cNvSpPr>
            <p:nvPr/>
          </p:nvSpPr>
          <p:spPr bwMode="auto">
            <a:xfrm>
              <a:off x="9" y="2560"/>
              <a:ext cx="574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61" name="Line 78">
              <a:extLst>
                <a:ext uri="{FF2B5EF4-FFF2-40B4-BE49-F238E27FC236}">
                  <a16:creationId xmlns:a16="http://schemas.microsoft.com/office/drawing/2014/main" id="{0FEB316F-E11E-20A2-017C-B6D04C97C0D9}"/>
                </a:ext>
              </a:extLst>
            </p:cNvPr>
            <p:cNvSpPr>
              <a:spLocks noChangeShapeType="1"/>
            </p:cNvSpPr>
            <p:nvPr/>
          </p:nvSpPr>
          <p:spPr bwMode="auto">
            <a:xfrm>
              <a:off x="9" y="2563"/>
              <a:ext cx="574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62" name="Line 79">
              <a:extLst>
                <a:ext uri="{FF2B5EF4-FFF2-40B4-BE49-F238E27FC236}">
                  <a16:creationId xmlns:a16="http://schemas.microsoft.com/office/drawing/2014/main" id="{F2E04FE9-C6B5-C99B-AF5D-80072DFD497D}"/>
                </a:ext>
              </a:extLst>
            </p:cNvPr>
            <p:cNvSpPr>
              <a:spLocks noChangeShapeType="1"/>
            </p:cNvSpPr>
            <p:nvPr/>
          </p:nvSpPr>
          <p:spPr bwMode="auto">
            <a:xfrm>
              <a:off x="9" y="2567"/>
              <a:ext cx="5747"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32863" name="Rectangle 80">
              <a:extLst>
                <a:ext uri="{FF2B5EF4-FFF2-40B4-BE49-F238E27FC236}">
                  <a16:creationId xmlns:a16="http://schemas.microsoft.com/office/drawing/2014/main" id="{875542D1-9F12-3C96-DE8B-D48F97262CD7}"/>
                </a:ext>
              </a:extLst>
            </p:cNvPr>
            <p:cNvSpPr>
              <a:spLocks noChangeArrowheads="1"/>
            </p:cNvSpPr>
            <p:nvPr/>
          </p:nvSpPr>
          <p:spPr bwMode="auto">
            <a:xfrm>
              <a:off x="5643" y="2436"/>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32864" name="Freeform 81">
              <a:extLst>
                <a:ext uri="{FF2B5EF4-FFF2-40B4-BE49-F238E27FC236}">
                  <a16:creationId xmlns:a16="http://schemas.microsoft.com/office/drawing/2014/main" id="{8D31DA94-33EB-C365-8B4E-ACF95E0812CA}"/>
                </a:ext>
              </a:extLst>
            </p:cNvPr>
            <p:cNvSpPr>
              <a:spLocks/>
            </p:cNvSpPr>
            <p:nvPr/>
          </p:nvSpPr>
          <p:spPr bwMode="auto">
            <a:xfrm>
              <a:off x="5697" y="2528"/>
              <a:ext cx="50" cy="71"/>
            </a:xfrm>
            <a:custGeom>
              <a:avLst/>
              <a:gdLst>
                <a:gd name="T0" fmla="*/ 0 w 50"/>
                <a:gd name="T1" fmla="*/ 0 h 71"/>
                <a:gd name="T2" fmla="*/ 50 w 50"/>
                <a:gd name="T3" fmla="*/ 35 h 71"/>
                <a:gd name="T4" fmla="*/ 0 w 50"/>
                <a:gd name="T5" fmla="*/ 71 h 71"/>
                <a:gd name="T6" fmla="*/ 0 w 50"/>
                <a:gd name="T7" fmla="*/ 0 h 71"/>
                <a:gd name="T8" fmla="*/ 0 60000 65536"/>
                <a:gd name="T9" fmla="*/ 0 60000 65536"/>
                <a:gd name="T10" fmla="*/ 0 60000 65536"/>
                <a:gd name="T11" fmla="*/ 0 60000 65536"/>
                <a:gd name="T12" fmla="*/ 0 w 50"/>
                <a:gd name="T13" fmla="*/ 0 h 71"/>
                <a:gd name="T14" fmla="*/ 50 w 50"/>
                <a:gd name="T15" fmla="*/ 71 h 71"/>
              </a:gdLst>
              <a:ahLst/>
              <a:cxnLst>
                <a:cxn ang="T8">
                  <a:pos x="T0" y="T1"/>
                </a:cxn>
                <a:cxn ang="T9">
                  <a:pos x="T2" y="T3"/>
                </a:cxn>
                <a:cxn ang="T10">
                  <a:pos x="T4" y="T5"/>
                </a:cxn>
                <a:cxn ang="T11">
                  <a:pos x="T6" y="T7"/>
                </a:cxn>
              </a:cxnLst>
              <a:rect l="T12" t="T13" r="T14" b="T15"/>
              <a:pathLst>
                <a:path w="50" h="71">
                  <a:moveTo>
                    <a:pt x="0" y="0"/>
                  </a:moveTo>
                  <a:lnTo>
                    <a:pt x="50" y="35"/>
                  </a:lnTo>
                  <a:lnTo>
                    <a:pt x="0" y="71"/>
                  </a:lnTo>
                  <a:lnTo>
                    <a:pt x="0" y="0"/>
                  </a:lnTo>
                  <a:close/>
                </a:path>
              </a:pathLst>
            </a:custGeom>
            <a:solidFill>
              <a:srgbClr val="000000"/>
            </a:solidFill>
            <a:ln w="5">
              <a:solidFill>
                <a:srgbClr val="000000"/>
              </a:solidFill>
              <a:round/>
              <a:headEnd/>
              <a:tailEnd/>
            </a:ln>
          </p:spPr>
          <p:txBody>
            <a:bodyPr/>
            <a:lstStyle/>
            <a:p>
              <a:endParaRPr lang="en-US"/>
            </a:p>
          </p:txBody>
        </p:sp>
        <p:sp>
          <p:nvSpPr>
            <p:cNvPr id="32865" name="Line 82">
              <a:extLst>
                <a:ext uri="{FF2B5EF4-FFF2-40B4-BE49-F238E27FC236}">
                  <a16:creationId xmlns:a16="http://schemas.microsoft.com/office/drawing/2014/main" id="{9CD255F0-B543-3C73-49E6-FDB64E8F0B50}"/>
                </a:ext>
              </a:extLst>
            </p:cNvPr>
            <p:cNvSpPr>
              <a:spLocks noChangeShapeType="1"/>
            </p:cNvSpPr>
            <p:nvPr/>
          </p:nvSpPr>
          <p:spPr bwMode="auto">
            <a:xfrm flipV="1">
              <a:off x="1512" y="2232"/>
              <a:ext cx="1" cy="1966"/>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66" name="Line 83">
              <a:extLst>
                <a:ext uri="{FF2B5EF4-FFF2-40B4-BE49-F238E27FC236}">
                  <a16:creationId xmlns:a16="http://schemas.microsoft.com/office/drawing/2014/main" id="{3289E461-13CF-B914-6DF0-7AFE8AA12138}"/>
                </a:ext>
              </a:extLst>
            </p:cNvPr>
            <p:cNvSpPr>
              <a:spLocks noChangeShapeType="1"/>
            </p:cNvSpPr>
            <p:nvPr/>
          </p:nvSpPr>
          <p:spPr bwMode="auto">
            <a:xfrm flipV="1">
              <a:off x="1517" y="2232"/>
              <a:ext cx="1" cy="1966"/>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67" name="Line 84">
              <a:extLst>
                <a:ext uri="{FF2B5EF4-FFF2-40B4-BE49-F238E27FC236}">
                  <a16:creationId xmlns:a16="http://schemas.microsoft.com/office/drawing/2014/main" id="{89B477E8-FC4E-3E7D-0CE9-5D5C1229D98B}"/>
                </a:ext>
              </a:extLst>
            </p:cNvPr>
            <p:cNvSpPr>
              <a:spLocks noChangeShapeType="1"/>
            </p:cNvSpPr>
            <p:nvPr/>
          </p:nvSpPr>
          <p:spPr bwMode="auto">
            <a:xfrm flipV="1">
              <a:off x="1521" y="2232"/>
              <a:ext cx="1" cy="1966"/>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68" name="Line 85">
              <a:extLst>
                <a:ext uri="{FF2B5EF4-FFF2-40B4-BE49-F238E27FC236}">
                  <a16:creationId xmlns:a16="http://schemas.microsoft.com/office/drawing/2014/main" id="{4A24875B-859F-C513-C9C0-6C1DF65E0797}"/>
                </a:ext>
              </a:extLst>
            </p:cNvPr>
            <p:cNvSpPr>
              <a:spLocks noChangeShapeType="1"/>
            </p:cNvSpPr>
            <p:nvPr/>
          </p:nvSpPr>
          <p:spPr bwMode="auto">
            <a:xfrm flipV="1">
              <a:off x="1526" y="2232"/>
              <a:ext cx="1" cy="1966"/>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32869" name="Rectangle 86">
              <a:extLst>
                <a:ext uri="{FF2B5EF4-FFF2-40B4-BE49-F238E27FC236}">
                  <a16:creationId xmlns:a16="http://schemas.microsoft.com/office/drawing/2014/main" id="{D1B643FF-18DE-5497-9D3C-786C21EC0043}"/>
                </a:ext>
              </a:extLst>
            </p:cNvPr>
            <p:cNvSpPr>
              <a:spLocks noChangeArrowheads="1"/>
            </p:cNvSpPr>
            <p:nvPr/>
          </p:nvSpPr>
          <p:spPr bwMode="auto">
            <a:xfrm>
              <a:off x="1584" y="2226"/>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32870" name="Freeform 87">
              <a:extLst>
                <a:ext uri="{FF2B5EF4-FFF2-40B4-BE49-F238E27FC236}">
                  <a16:creationId xmlns:a16="http://schemas.microsoft.com/office/drawing/2014/main" id="{1D5D65E7-DC67-CEE8-1B2E-0B3FA1F527B0}"/>
                </a:ext>
              </a:extLst>
            </p:cNvPr>
            <p:cNvSpPr>
              <a:spLocks/>
            </p:cNvSpPr>
            <p:nvPr/>
          </p:nvSpPr>
          <p:spPr bwMode="auto">
            <a:xfrm>
              <a:off x="1472" y="2235"/>
              <a:ext cx="99" cy="35"/>
            </a:xfrm>
            <a:custGeom>
              <a:avLst/>
              <a:gdLst>
                <a:gd name="T0" fmla="*/ 0 w 99"/>
                <a:gd name="T1" fmla="*/ 35 h 35"/>
                <a:gd name="T2" fmla="*/ 49 w 99"/>
                <a:gd name="T3" fmla="*/ 0 h 35"/>
                <a:gd name="T4" fmla="*/ 99 w 99"/>
                <a:gd name="T5" fmla="*/ 35 h 35"/>
                <a:gd name="T6" fmla="*/ 0 w 99"/>
                <a:gd name="T7" fmla="*/ 35 h 35"/>
                <a:gd name="T8" fmla="*/ 0 60000 65536"/>
                <a:gd name="T9" fmla="*/ 0 60000 65536"/>
                <a:gd name="T10" fmla="*/ 0 60000 65536"/>
                <a:gd name="T11" fmla="*/ 0 60000 65536"/>
                <a:gd name="T12" fmla="*/ 0 w 99"/>
                <a:gd name="T13" fmla="*/ 0 h 35"/>
                <a:gd name="T14" fmla="*/ 99 w 99"/>
                <a:gd name="T15" fmla="*/ 35 h 35"/>
              </a:gdLst>
              <a:ahLst/>
              <a:cxnLst>
                <a:cxn ang="T8">
                  <a:pos x="T0" y="T1"/>
                </a:cxn>
                <a:cxn ang="T9">
                  <a:pos x="T2" y="T3"/>
                </a:cxn>
                <a:cxn ang="T10">
                  <a:pos x="T4" y="T5"/>
                </a:cxn>
                <a:cxn ang="T11">
                  <a:pos x="T6" y="T7"/>
                </a:cxn>
              </a:cxnLst>
              <a:rect l="T12" t="T13" r="T14" b="T15"/>
              <a:pathLst>
                <a:path w="99" h="35">
                  <a:moveTo>
                    <a:pt x="0" y="35"/>
                  </a:moveTo>
                  <a:lnTo>
                    <a:pt x="49" y="0"/>
                  </a:lnTo>
                  <a:lnTo>
                    <a:pt x="99" y="35"/>
                  </a:lnTo>
                  <a:lnTo>
                    <a:pt x="0" y="35"/>
                  </a:lnTo>
                  <a:close/>
                </a:path>
              </a:pathLst>
            </a:custGeom>
            <a:solidFill>
              <a:srgbClr val="000000"/>
            </a:solidFill>
            <a:ln w="5">
              <a:solidFill>
                <a:srgbClr val="000000"/>
              </a:solidFill>
              <a:round/>
              <a:headEnd/>
              <a:tailEnd/>
            </a:ln>
          </p:spPr>
          <p:txBody>
            <a:bodyPr/>
            <a:lstStyle/>
            <a:p>
              <a:endParaRPr lang="en-US"/>
            </a:p>
          </p:txBody>
        </p:sp>
        <p:sp>
          <p:nvSpPr>
            <p:cNvPr id="32871" name="Rectangle 88">
              <a:extLst>
                <a:ext uri="{FF2B5EF4-FFF2-40B4-BE49-F238E27FC236}">
                  <a16:creationId xmlns:a16="http://schemas.microsoft.com/office/drawing/2014/main" id="{3778714B-AD79-FF7E-6A14-6AF27D3E9A14}"/>
                </a:ext>
              </a:extLst>
            </p:cNvPr>
            <p:cNvSpPr>
              <a:spLocks noChangeArrowheads="1"/>
            </p:cNvSpPr>
            <p:nvPr/>
          </p:nvSpPr>
          <p:spPr bwMode="auto">
            <a:xfrm>
              <a:off x="5" y="2232"/>
              <a:ext cx="5751" cy="1969"/>
            </a:xfrm>
            <a:prstGeom prst="rect">
              <a:avLst/>
            </a:prstGeom>
            <a:noFill/>
            <a:ln w="9">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32872" name="Rectangle 89">
              <a:extLst>
                <a:ext uri="{FF2B5EF4-FFF2-40B4-BE49-F238E27FC236}">
                  <a16:creationId xmlns:a16="http://schemas.microsoft.com/office/drawing/2014/main" id="{852301D3-B695-5974-9559-36BC9DB311BA}"/>
                </a:ext>
              </a:extLst>
            </p:cNvPr>
            <p:cNvSpPr>
              <a:spLocks noChangeArrowheads="1"/>
            </p:cNvSpPr>
            <p:nvPr/>
          </p:nvSpPr>
          <p:spPr bwMode="auto">
            <a:xfrm>
              <a:off x="1539" y="2592"/>
              <a:ext cx="4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32873" name="Line 90">
              <a:extLst>
                <a:ext uri="{FF2B5EF4-FFF2-40B4-BE49-F238E27FC236}">
                  <a16:creationId xmlns:a16="http://schemas.microsoft.com/office/drawing/2014/main" id="{7169B0DC-20F2-CEB4-6E39-BE1EE9D9666C}"/>
                </a:ext>
              </a:extLst>
            </p:cNvPr>
            <p:cNvSpPr>
              <a:spLocks noChangeShapeType="1"/>
            </p:cNvSpPr>
            <p:nvPr/>
          </p:nvSpPr>
          <p:spPr bwMode="auto">
            <a:xfrm>
              <a:off x="3101" y="2538"/>
              <a:ext cx="1" cy="54"/>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74" name="Rectangle 91">
              <a:extLst>
                <a:ext uri="{FF2B5EF4-FFF2-40B4-BE49-F238E27FC236}">
                  <a16:creationId xmlns:a16="http://schemas.microsoft.com/office/drawing/2014/main" id="{576C6184-3A6B-2E99-D03A-DCB17DE5ADF7}"/>
                </a:ext>
              </a:extLst>
            </p:cNvPr>
            <p:cNvSpPr>
              <a:spLocks noChangeArrowheads="1"/>
            </p:cNvSpPr>
            <p:nvPr/>
          </p:nvSpPr>
          <p:spPr bwMode="auto">
            <a:xfrm>
              <a:off x="3105" y="2592"/>
              <a:ext cx="62"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400">
                  <a:solidFill>
                    <a:srgbClr val="FF0000"/>
                  </a:solidFill>
                  <a:latin typeface="Symbol" panose="05050102010706020507" pitchFamily="18" charset="2"/>
                </a:rPr>
                <a:t>p</a:t>
              </a:r>
              <a:endParaRPr lang="en-US" altLang="en-US" sz="1400">
                <a:solidFill>
                  <a:srgbClr val="FF0000"/>
                </a:solidFill>
                <a:latin typeface="Arial" panose="020B0604020202020204" pitchFamily="34" charset="0"/>
              </a:endParaRPr>
            </a:p>
          </p:txBody>
        </p:sp>
        <p:sp>
          <p:nvSpPr>
            <p:cNvPr id="32875" name="Line 92">
              <a:extLst>
                <a:ext uri="{FF2B5EF4-FFF2-40B4-BE49-F238E27FC236}">
                  <a16:creationId xmlns:a16="http://schemas.microsoft.com/office/drawing/2014/main" id="{4B18AABC-8AC8-7377-630C-D82DE87BC9ED}"/>
                </a:ext>
              </a:extLst>
            </p:cNvPr>
            <p:cNvSpPr>
              <a:spLocks noChangeShapeType="1"/>
            </p:cNvSpPr>
            <p:nvPr/>
          </p:nvSpPr>
          <p:spPr bwMode="auto">
            <a:xfrm>
              <a:off x="4685" y="2538"/>
              <a:ext cx="1" cy="54"/>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76" name="Rectangle 93">
              <a:extLst>
                <a:ext uri="{FF2B5EF4-FFF2-40B4-BE49-F238E27FC236}">
                  <a16:creationId xmlns:a16="http://schemas.microsoft.com/office/drawing/2014/main" id="{F98C7C8F-A226-59A8-548A-C49D17BF163D}"/>
                </a:ext>
              </a:extLst>
            </p:cNvPr>
            <p:cNvSpPr>
              <a:spLocks noChangeArrowheads="1"/>
            </p:cNvSpPr>
            <p:nvPr/>
          </p:nvSpPr>
          <p:spPr bwMode="auto">
            <a:xfrm>
              <a:off x="4635" y="2592"/>
              <a:ext cx="118"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400">
                  <a:solidFill>
                    <a:srgbClr val="FF0000"/>
                  </a:solidFill>
                  <a:latin typeface="Symbol" panose="05050102010706020507" pitchFamily="18" charset="2"/>
                </a:rPr>
                <a:t>2p</a:t>
              </a:r>
              <a:endParaRPr lang="en-US" altLang="en-US" sz="1400">
                <a:solidFill>
                  <a:srgbClr val="FF0000"/>
                </a:solidFill>
                <a:latin typeface="Arial" panose="020B0604020202020204" pitchFamily="34" charset="0"/>
              </a:endParaRPr>
            </a:p>
          </p:txBody>
        </p:sp>
        <p:sp>
          <p:nvSpPr>
            <p:cNvPr id="32877" name="Rectangle 94">
              <a:extLst>
                <a:ext uri="{FF2B5EF4-FFF2-40B4-BE49-F238E27FC236}">
                  <a16:creationId xmlns:a16="http://schemas.microsoft.com/office/drawing/2014/main" id="{D09A3E07-6DFF-943B-1145-851CD9F14493}"/>
                </a:ext>
              </a:extLst>
            </p:cNvPr>
            <p:cNvSpPr>
              <a:spLocks noChangeArrowheads="1"/>
            </p:cNvSpPr>
            <p:nvPr/>
          </p:nvSpPr>
          <p:spPr bwMode="auto">
            <a:xfrm>
              <a:off x="1355" y="3882"/>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32878" name="Line 95">
              <a:extLst>
                <a:ext uri="{FF2B5EF4-FFF2-40B4-BE49-F238E27FC236}">
                  <a16:creationId xmlns:a16="http://schemas.microsoft.com/office/drawing/2014/main" id="{8E0D4232-1345-E27E-65E1-81022E2BA922}"/>
                </a:ext>
              </a:extLst>
            </p:cNvPr>
            <p:cNvSpPr>
              <a:spLocks noChangeShapeType="1"/>
            </p:cNvSpPr>
            <p:nvPr/>
          </p:nvSpPr>
          <p:spPr bwMode="auto">
            <a:xfrm>
              <a:off x="1485" y="3924"/>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79" name="Rectangle 96">
              <a:extLst>
                <a:ext uri="{FF2B5EF4-FFF2-40B4-BE49-F238E27FC236}">
                  <a16:creationId xmlns:a16="http://schemas.microsoft.com/office/drawing/2014/main" id="{01EA849E-C0E3-B999-F8FC-DEAD2589FAFD}"/>
                </a:ext>
              </a:extLst>
            </p:cNvPr>
            <p:cNvSpPr>
              <a:spLocks noChangeArrowheads="1"/>
            </p:cNvSpPr>
            <p:nvPr/>
          </p:nvSpPr>
          <p:spPr bwMode="auto">
            <a:xfrm>
              <a:off x="1355" y="3612"/>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32880" name="Line 97">
              <a:extLst>
                <a:ext uri="{FF2B5EF4-FFF2-40B4-BE49-F238E27FC236}">
                  <a16:creationId xmlns:a16="http://schemas.microsoft.com/office/drawing/2014/main" id="{7D6A174F-37B7-CA1F-FA01-39E267C633F1}"/>
                </a:ext>
              </a:extLst>
            </p:cNvPr>
            <p:cNvSpPr>
              <a:spLocks noChangeShapeType="1"/>
            </p:cNvSpPr>
            <p:nvPr/>
          </p:nvSpPr>
          <p:spPr bwMode="auto">
            <a:xfrm>
              <a:off x="1485" y="3653"/>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81" name="Rectangle 98">
              <a:extLst>
                <a:ext uri="{FF2B5EF4-FFF2-40B4-BE49-F238E27FC236}">
                  <a16:creationId xmlns:a16="http://schemas.microsoft.com/office/drawing/2014/main" id="{11037F0F-B268-86C5-8856-2A0F7D8143C8}"/>
                </a:ext>
              </a:extLst>
            </p:cNvPr>
            <p:cNvSpPr>
              <a:spLocks noChangeArrowheads="1"/>
            </p:cNvSpPr>
            <p:nvPr/>
          </p:nvSpPr>
          <p:spPr bwMode="auto">
            <a:xfrm>
              <a:off x="1355" y="3338"/>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32882" name="Line 99">
              <a:extLst>
                <a:ext uri="{FF2B5EF4-FFF2-40B4-BE49-F238E27FC236}">
                  <a16:creationId xmlns:a16="http://schemas.microsoft.com/office/drawing/2014/main" id="{8127271B-49AA-ED42-51AD-6CDE159C51EB}"/>
                </a:ext>
              </a:extLst>
            </p:cNvPr>
            <p:cNvSpPr>
              <a:spLocks noChangeShapeType="1"/>
            </p:cNvSpPr>
            <p:nvPr/>
          </p:nvSpPr>
          <p:spPr bwMode="auto">
            <a:xfrm>
              <a:off x="1485" y="3379"/>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83" name="Rectangle 100">
              <a:extLst>
                <a:ext uri="{FF2B5EF4-FFF2-40B4-BE49-F238E27FC236}">
                  <a16:creationId xmlns:a16="http://schemas.microsoft.com/office/drawing/2014/main" id="{E0516215-B283-E893-CD52-3770541FCE60}"/>
                </a:ext>
              </a:extLst>
            </p:cNvPr>
            <p:cNvSpPr>
              <a:spLocks noChangeArrowheads="1"/>
            </p:cNvSpPr>
            <p:nvPr/>
          </p:nvSpPr>
          <p:spPr bwMode="auto">
            <a:xfrm>
              <a:off x="1355" y="3067"/>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32884" name="Line 101">
              <a:extLst>
                <a:ext uri="{FF2B5EF4-FFF2-40B4-BE49-F238E27FC236}">
                  <a16:creationId xmlns:a16="http://schemas.microsoft.com/office/drawing/2014/main" id="{301A63B5-AE35-6D04-BE99-FC1B3C0C51BD}"/>
                </a:ext>
              </a:extLst>
            </p:cNvPr>
            <p:cNvSpPr>
              <a:spLocks noChangeShapeType="1"/>
            </p:cNvSpPr>
            <p:nvPr/>
          </p:nvSpPr>
          <p:spPr bwMode="auto">
            <a:xfrm>
              <a:off x="1485" y="3108"/>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85" name="Rectangle 102">
              <a:extLst>
                <a:ext uri="{FF2B5EF4-FFF2-40B4-BE49-F238E27FC236}">
                  <a16:creationId xmlns:a16="http://schemas.microsoft.com/office/drawing/2014/main" id="{F9C52AFF-B8E3-EEBC-1096-20AB030ACAD7}"/>
                </a:ext>
              </a:extLst>
            </p:cNvPr>
            <p:cNvSpPr>
              <a:spLocks noChangeArrowheads="1"/>
            </p:cNvSpPr>
            <p:nvPr/>
          </p:nvSpPr>
          <p:spPr bwMode="auto">
            <a:xfrm>
              <a:off x="1355" y="2793"/>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32886" name="Line 103">
              <a:extLst>
                <a:ext uri="{FF2B5EF4-FFF2-40B4-BE49-F238E27FC236}">
                  <a16:creationId xmlns:a16="http://schemas.microsoft.com/office/drawing/2014/main" id="{FF4F3F32-8FB1-32F5-043A-41AE5341F18B}"/>
                </a:ext>
              </a:extLst>
            </p:cNvPr>
            <p:cNvSpPr>
              <a:spLocks noChangeShapeType="1"/>
            </p:cNvSpPr>
            <p:nvPr/>
          </p:nvSpPr>
          <p:spPr bwMode="auto">
            <a:xfrm>
              <a:off x="1485" y="2834"/>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87" name="Rectangle 104">
              <a:extLst>
                <a:ext uri="{FF2B5EF4-FFF2-40B4-BE49-F238E27FC236}">
                  <a16:creationId xmlns:a16="http://schemas.microsoft.com/office/drawing/2014/main" id="{9ECC0A9A-4791-7FD3-7A47-ACB9B0AAA27D}"/>
                </a:ext>
              </a:extLst>
            </p:cNvPr>
            <p:cNvSpPr>
              <a:spLocks noChangeArrowheads="1"/>
            </p:cNvSpPr>
            <p:nvPr/>
          </p:nvSpPr>
          <p:spPr bwMode="auto">
            <a:xfrm>
              <a:off x="1418" y="2248"/>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32888" name="Line 105">
              <a:extLst>
                <a:ext uri="{FF2B5EF4-FFF2-40B4-BE49-F238E27FC236}">
                  <a16:creationId xmlns:a16="http://schemas.microsoft.com/office/drawing/2014/main" id="{25016DEA-8E74-3ABF-AC6E-F9A7578FC010}"/>
                </a:ext>
              </a:extLst>
            </p:cNvPr>
            <p:cNvSpPr>
              <a:spLocks noChangeShapeType="1"/>
            </p:cNvSpPr>
            <p:nvPr/>
          </p:nvSpPr>
          <p:spPr bwMode="auto">
            <a:xfrm>
              <a:off x="1485" y="2290"/>
              <a:ext cx="77" cy="1"/>
            </a:xfrm>
            <a:prstGeom prst="line">
              <a:avLst/>
            </a:prstGeom>
            <a:noFill/>
            <a:ln w="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2889" name="Rectangle 107">
              <a:extLst>
                <a:ext uri="{FF2B5EF4-FFF2-40B4-BE49-F238E27FC236}">
                  <a16:creationId xmlns:a16="http://schemas.microsoft.com/office/drawing/2014/main" id="{38552980-BAC8-6113-2EF9-60875662D14E}"/>
                </a:ext>
              </a:extLst>
            </p:cNvPr>
            <p:cNvSpPr>
              <a:spLocks noChangeArrowheads="1"/>
            </p:cNvSpPr>
            <p:nvPr/>
          </p:nvSpPr>
          <p:spPr bwMode="auto">
            <a:xfrm>
              <a:off x="5" y="2232"/>
              <a:ext cx="5751" cy="1969"/>
            </a:xfrm>
            <a:prstGeom prst="rect">
              <a:avLst/>
            </a:prstGeom>
            <a:noFill/>
            <a:ln w="9">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graphicFrame>
        <p:nvGraphicFramePr>
          <p:cNvPr id="27780" name="Object 200">
            <a:extLst>
              <a:ext uri="{FF2B5EF4-FFF2-40B4-BE49-F238E27FC236}">
                <a16:creationId xmlns:a16="http://schemas.microsoft.com/office/drawing/2014/main" id="{6668FBBD-6DCA-E075-6E8F-AEFB208AEFF8}"/>
              </a:ext>
            </a:extLst>
          </p:cNvPr>
          <p:cNvGraphicFramePr>
            <a:graphicFrameLocks noChangeAspect="1"/>
          </p:cNvGraphicFramePr>
          <p:nvPr/>
        </p:nvGraphicFramePr>
        <p:xfrm>
          <a:off x="1870075" y="909638"/>
          <a:ext cx="2511425" cy="754062"/>
        </p:xfrm>
        <a:graphic>
          <a:graphicData uri="http://schemas.openxmlformats.org/presentationml/2006/ole">
            <mc:AlternateContent xmlns:mc="http://schemas.openxmlformats.org/markup-compatibility/2006">
              <mc:Choice xmlns:v="urn:schemas-microsoft-com:vml" Requires="v">
                <p:oleObj name="Equation" r:id="rId4" imgW="1562100" imgH="469900" progId="Equation.DSMT4">
                  <p:embed/>
                </p:oleObj>
              </mc:Choice>
              <mc:Fallback>
                <p:oleObj name="Equation" r:id="rId4" imgW="1562100" imgH="469900" progId="Equation.DSMT4">
                  <p:embed/>
                  <p:pic>
                    <p:nvPicPr>
                      <p:cNvPr id="27780" name="Object 200">
                        <a:extLst>
                          <a:ext uri="{FF2B5EF4-FFF2-40B4-BE49-F238E27FC236}">
                            <a16:creationId xmlns:a16="http://schemas.microsoft.com/office/drawing/2014/main" id="{6668FBBD-6DCA-E075-6E8F-AEFB208AEF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70075" y="909638"/>
                        <a:ext cx="2511425" cy="754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35" name="Straight Connector 134">
            <a:extLst>
              <a:ext uri="{FF2B5EF4-FFF2-40B4-BE49-F238E27FC236}">
                <a16:creationId xmlns:a16="http://schemas.microsoft.com/office/drawing/2014/main" id="{21BC0CDA-B95D-49CC-B291-45F24674D454}"/>
              </a:ext>
            </a:extLst>
          </p:cNvPr>
          <p:cNvCxnSpPr/>
          <p:nvPr/>
        </p:nvCxnSpPr>
        <p:spPr>
          <a:xfrm>
            <a:off x="1524000" y="3954463"/>
            <a:ext cx="9144000" cy="1587"/>
          </a:xfrm>
          <a:prstGeom prst="line">
            <a:avLst/>
          </a:prstGeom>
          <a:ln w="31750">
            <a:solidFill>
              <a:srgbClr val="FFC000"/>
            </a:solidFill>
            <a:prstDash val="dash"/>
            <a:tailEnd type="stealth"/>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2B82C65B-8146-410E-BB26-BA4682CCEF54}"/>
              </a:ext>
            </a:extLst>
          </p:cNvPr>
          <p:cNvCxnSpPr/>
          <p:nvPr/>
        </p:nvCxnSpPr>
        <p:spPr>
          <a:xfrm>
            <a:off x="1524000" y="5256213"/>
            <a:ext cx="9144000" cy="1587"/>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C87007E9-B289-4784-9DC7-402E25686C6D}"/>
              </a:ext>
            </a:extLst>
          </p:cNvPr>
          <p:cNvCxnSpPr/>
          <p:nvPr/>
        </p:nvCxnSpPr>
        <p:spPr>
          <a:xfrm>
            <a:off x="1524000" y="5249863"/>
            <a:ext cx="9144000" cy="1587"/>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38" name="Object 2">
            <a:extLst>
              <a:ext uri="{FF2B5EF4-FFF2-40B4-BE49-F238E27FC236}">
                <a16:creationId xmlns:a16="http://schemas.microsoft.com/office/drawing/2014/main" id="{F72CCC16-2090-2A5E-40FD-DA2390667F5F}"/>
              </a:ext>
            </a:extLst>
          </p:cNvPr>
          <p:cNvGraphicFramePr>
            <a:graphicFrameLocks noChangeAspect="1"/>
          </p:cNvGraphicFramePr>
          <p:nvPr/>
        </p:nvGraphicFramePr>
        <p:xfrm>
          <a:off x="9529763" y="5013325"/>
          <a:ext cx="898525" cy="381000"/>
        </p:xfrm>
        <a:graphic>
          <a:graphicData uri="http://schemas.openxmlformats.org/presentationml/2006/ole">
            <mc:AlternateContent xmlns:mc="http://schemas.openxmlformats.org/markup-compatibility/2006">
              <mc:Choice xmlns:v="urn:schemas-microsoft-com:vml" Requires="v">
                <p:oleObj name="Equation" r:id="rId6" imgW="482391" imgH="203112" progId="Equation.DSMT4">
                  <p:embed/>
                </p:oleObj>
              </mc:Choice>
              <mc:Fallback>
                <p:oleObj name="Equation" r:id="rId6" imgW="482391" imgH="203112" progId="Equation.DSMT4">
                  <p:embed/>
                  <p:pic>
                    <p:nvPicPr>
                      <p:cNvPr id="138" name="Object 2">
                        <a:extLst>
                          <a:ext uri="{FF2B5EF4-FFF2-40B4-BE49-F238E27FC236}">
                            <a16:creationId xmlns:a16="http://schemas.microsoft.com/office/drawing/2014/main" id="{F72CCC16-2090-2A5E-40FD-DA2390667F5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9763" y="5013325"/>
                        <a:ext cx="898525" cy="381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 name="Object 4">
            <a:extLst>
              <a:ext uri="{FF2B5EF4-FFF2-40B4-BE49-F238E27FC236}">
                <a16:creationId xmlns:a16="http://schemas.microsoft.com/office/drawing/2014/main" id="{42AA2AF1-4B89-7D16-00D5-3BB474CB9E0B}"/>
              </a:ext>
            </a:extLst>
          </p:cNvPr>
          <p:cNvGraphicFramePr>
            <a:graphicFrameLocks noChangeAspect="1"/>
          </p:cNvGraphicFramePr>
          <p:nvPr/>
        </p:nvGraphicFramePr>
        <p:xfrm>
          <a:off x="9442450" y="3997325"/>
          <a:ext cx="873125" cy="381000"/>
        </p:xfrm>
        <a:graphic>
          <a:graphicData uri="http://schemas.openxmlformats.org/presentationml/2006/ole">
            <mc:AlternateContent xmlns:mc="http://schemas.openxmlformats.org/markup-compatibility/2006">
              <mc:Choice xmlns:v="urn:schemas-microsoft-com:vml" Requires="v">
                <p:oleObj name="Equation" r:id="rId8" imgW="469696" imgH="203112" progId="Equation.DSMT4">
                  <p:embed/>
                </p:oleObj>
              </mc:Choice>
              <mc:Fallback>
                <p:oleObj name="Equation" r:id="rId8" imgW="469696" imgH="203112" progId="Equation.DSMT4">
                  <p:embed/>
                  <p:pic>
                    <p:nvPicPr>
                      <p:cNvPr id="139" name="Object 4">
                        <a:extLst>
                          <a:ext uri="{FF2B5EF4-FFF2-40B4-BE49-F238E27FC236}">
                            <a16:creationId xmlns:a16="http://schemas.microsoft.com/office/drawing/2014/main" id="{42AA2AF1-4B89-7D16-00D5-3BB474CB9E0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442450" y="3997325"/>
                        <a:ext cx="873125" cy="381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0" name="Object 5">
            <a:extLst>
              <a:ext uri="{FF2B5EF4-FFF2-40B4-BE49-F238E27FC236}">
                <a16:creationId xmlns:a16="http://schemas.microsoft.com/office/drawing/2014/main" id="{F4C21699-C5F7-391A-A392-3EBB8FBC8050}"/>
              </a:ext>
            </a:extLst>
          </p:cNvPr>
          <p:cNvGraphicFramePr>
            <a:graphicFrameLocks noChangeAspect="1"/>
          </p:cNvGraphicFramePr>
          <p:nvPr/>
        </p:nvGraphicFramePr>
        <p:xfrm>
          <a:off x="9602788" y="5954713"/>
          <a:ext cx="898525" cy="381000"/>
        </p:xfrm>
        <a:graphic>
          <a:graphicData uri="http://schemas.openxmlformats.org/presentationml/2006/ole">
            <mc:AlternateContent xmlns:mc="http://schemas.openxmlformats.org/markup-compatibility/2006">
              <mc:Choice xmlns:v="urn:schemas-microsoft-com:vml" Requires="v">
                <p:oleObj name="Equation" r:id="rId10" imgW="482391" imgH="203112" progId="Equation.DSMT4">
                  <p:embed/>
                </p:oleObj>
              </mc:Choice>
              <mc:Fallback>
                <p:oleObj name="Equation" r:id="rId10" imgW="482391" imgH="203112" progId="Equation.DSMT4">
                  <p:embed/>
                  <p:pic>
                    <p:nvPicPr>
                      <p:cNvPr id="140" name="Object 5">
                        <a:extLst>
                          <a:ext uri="{FF2B5EF4-FFF2-40B4-BE49-F238E27FC236}">
                            <a16:creationId xmlns:a16="http://schemas.microsoft.com/office/drawing/2014/main" id="{F4C21699-C5F7-391A-A392-3EBB8FBC805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602788" y="5954713"/>
                        <a:ext cx="898525" cy="381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1" name="Object 6">
            <a:extLst>
              <a:ext uri="{FF2B5EF4-FFF2-40B4-BE49-F238E27FC236}">
                <a16:creationId xmlns:a16="http://schemas.microsoft.com/office/drawing/2014/main" id="{0A8F80B4-A39C-7C1D-E78D-DACFAD4C9745}"/>
              </a:ext>
            </a:extLst>
          </p:cNvPr>
          <p:cNvGraphicFramePr>
            <a:graphicFrameLocks noChangeAspect="1"/>
          </p:cNvGraphicFramePr>
          <p:nvPr/>
        </p:nvGraphicFramePr>
        <p:xfrm>
          <a:off x="5018088" y="1000125"/>
          <a:ext cx="568325" cy="309563"/>
        </p:xfrm>
        <a:graphic>
          <a:graphicData uri="http://schemas.openxmlformats.org/presentationml/2006/ole">
            <mc:AlternateContent xmlns:mc="http://schemas.openxmlformats.org/markup-compatibility/2006">
              <mc:Choice xmlns:v="urn:schemas-microsoft-com:vml" Requires="v">
                <p:oleObj name="Equation" r:id="rId12" imgW="304536" imgH="164957" progId="Equation.DSMT4">
                  <p:embed/>
                </p:oleObj>
              </mc:Choice>
              <mc:Fallback>
                <p:oleObj name="Equation" r:id="rId12" imgW="304536" imgH="164957" progId="Equation.DSMT4">
                  <p:embed/>
                  <p:pic>
                    <p:nvPicPr>
                      <p:cNvPr id="141" name="Object 6">
                        <a:extLst>
                          <a:ext uri="{FF2B5EF4-FFF2-40B4-BE49-F238E27FC236}">
                            <a16:creationId xmlns:a16="http://schemas.microsoft.com/office/drawing/2014/main" id="{0A8F80B4-A39C-7C1D-E78D-DACFAD4C974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18088" y="1000125"/>
                        <a:ext cx="568325" cy="30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2" name="Object 7">
            <a:extLst>
              <a:ext uri="{FF2B5EF4-FFF2-40B4-BE49-F238E27FC236}">
                <a16:creationId xmlns:a16="http://schemas.microsoft.com/office/drawing/2014/main" id="{11FA4B78-DA02-324D-940A-5010CD7E9B6D}"/>
              </a:ext>
            </a:extLst>
          </p:cNvPr>
          <p:cNvGraphicFramePr>
            <a:graphicFrameLocks noChangeAspect="1"/>
          </p:cNvGraphicFramePr>
          <p:nvPr/>
        </p:nvGraphicFramePr>
        <p:xfrm>
          <a:off x="5051425" y="1465263"/>
          <a:ext cx="544513" cy="309562"/>
        </p:xfrm>
        <a:graphic>
          <a:graphicData uri="http://schemas.openxmlformats.org/presentationml/2006/ole">
            <mc:AlternateContent xmlns:mc="http://schemas.openxmlformats.org/markup-compatibility/2006">
              <mc:Choice xmlns:v="urn:schemas-microsoft-com:vml" Requires="v">
                <p:oleObj name="Equation" r:id="rId14" imgW="291847" imgH="164957" progId="Equation.DSMT4">
                  <p:embed/>
                </p:oleObj>
              </mc:Choice>
              <mc:Fallback>
                <p:oleObj name="Equation" r:id="rId14" imgW="291847" imgH="164957" progId="Equation.DSMT4">
                  <p:embed/>
                  <p:pic>
                    <p:nvPicPr>
                      <p:cNvPr id="142" name="Object 7">
                        <a:extLst>
                          <a:ext uri="{FF2B5EF4-FFF2-40B4-BE49-F238E27FC236}">
                            <a16:creationId xmlns:a16="http://schemas.microsoft.com/office/drawing/2014/main" id="{11FA4B78-DA02-324D-940A-5010CD7E9B6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51425" y="1465263"/>
                        <a:ext cx="544513"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 name="Object 8">
            <a:extLst>
              <a:ext uri="{FF2B5EF4-FFF2-40B4-BE49-F238E27FC236}">
                <a16:creationId xmlns:a16="http://schemas.microsoft.com/office/drawing/2014/main" id="{997757C3-4696-80C0-F5CF-77DA47B5E328}"/>
              </a:ext>
            </a:extLst>
          </p:cNvPr>
          <p:cNvGraphicFramePr>
            <a:graphicFrameLocks noChangeAspect="1"/>
          </p:cNvGraphicFramePr>
          <p:nvPr/>
        </p:nvGraphicFramePr>
        <p:xfrm>
          <a:off x="5040313" y="1962150"/>
          <a:ext cx="544512" cy="333375"/>
        </p:xfrm>
        <a:graphic>
          <a:graphicData uri="http://schemas.openxmlformats.org/presentationml/2006/ole">
            <mc:AlternateContent xmlns:mc="http://schemas.openxmlformats.org/markup-compatibility/2006">
              <mc:Choice xmlns:v="urn:schemas-microsoft-com:vml" Requires="v">
                <p:oleObj name="Equation" r:id="rId16" imgW="291847" imgH="177646" progId="Equation.DSMT4">
                  <p:embed/>
                </p:oleObj>
              </mc:Choice>
              <mc:Fallback>
                <p:oleObj name="Equation" r:id="rId16" imgW="291847" imgH="177646" progId="Equation.DSMT4">
                  <p:embed/>
                  <p:pic>
                    <p:nvPicPr>
                      <p:cNvPr id="143" name="Object 8">
                        <a:extLst>
                          <a:ext uri="{FF2B5EF4-FFF2-40B4-BE49-F238E27FC236}">
                            <a16:creationId xmlns:a16="http://schemas.microsoft.com/office/drawing/2014/main" id="{997757C3-4696-80C0-F5CF-77DA47B5E328}"/>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40313" y="1962150"/>
                        <a:ext cx="5445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 name="Object 9">
            <a:extLst>
              <a:ext uri="{FF2B5EF4-FFF2-40B4-BE49-F238E27FC236}">
                <a16:creationId xmlns:a16="http://schemas.microsoft.com/office/drawing/2014/main" id="{3157EC5A-C31A-812E-CB57-9A6E431638F3}"/>
              </a:ext>
            </a:extLst>
          </p:cNvPr>
          <p:cNvGraphicFramePr>
            <a:graphicFrameLocks noChangeAspect="1"/>
          </p:cNvGraphicFramePr>
          <p:nvPr/>
        </p:nvGraphicFramePr>
        <p:xfrm>
          <a:off x="5043488" y="2614613"/>
          <a:ext cx="544512" cy="309562"/>
        </p:xfrm>
        <a:graphic>
          <a:graphicData uri="http://schemas.openxmlformats.org/presentationml/2006/ole">
            <mc:AlternateContent xmlns:mc="http://schemas.openxmlformats.org/markup-compatibility/2006">
              <mc:Choice xmlns:v="urn:schemas-microsoft-com:vml" Requires="v">
                <p:oleObj name="Equation" r:id="rId18" imgW="291847" imgH="164957" progId="Equation.DSMT4">
                  <p:embed/>
                </p:oleObj>
              </mc:Choice>
              <mc:Fallback>
                <p:oleObj name="Equation" r:id="rId18" imgW="291847" imgH="164957" progId="Equation.DSMT4">
                  <p:embed/>
                  <p:pic>
                    <p:nvPicPr>
                      <p:cNvPr id="144" name="Object 9">
                        <a:extLst>
                          <a:ext uri="{FF2B5EF4-FFF2-40B4-BE49-F238E27FC236}">
                            <a16:creationId xmlns:a16="http://schemas.microsoft.com/office/drawing/2014/main" id="{3157EC5A-C31A-812E-CB57-9A6E431638F3}"/>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43488" y="2614613"/>
                        <a:ext cx="544512"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10">
            <a:extLst>
              <a:ext uri="{FF2B5EF4-FFF2-40B4-BE49-F238E27FC236}">
                <a16:creationId xmlns:a16="http://schemas.microsoft.com/office/drawing/2014/main" id="{412BEB2D-7071-5438-480B-8ACE93451F0E}"/>
              </a:ext>
            </a:extLst>
          </p:cNvPr>
          <p:cNvGraphicFramePr>
            <a:graphicFrameLocks noChangeAspect="1"/>
          </p:cNvGraphicFramePr>
          <p:nvPr/>
        </p:nvGraphicFramePr>
        <p:xfrm>
          <a:off x="5673725" y="996950"/>
          <a:ext cx="400050" cy="333375"/>
        </p:xfrm>
        <a:graphic>
          <a:graphicData uri="http://schemas.openxmlformats.org/presentationml/2006/ole">
            <mc:AlternateContent xmlns:mc="http://schemas.openxmlformats.org/markup-compatibility/2006">
              <mc:Choice xmlns:v="urn:schemas-microsoft-com:vml" Requires="v">
                <p:oleObj name="Equation" r:id="rId20" imgW="215619" imgH="177569" progId="Equation.DSMT4">
                  <p:embed/>
                </p:oleObj>
              </mc:Choice>
              <mc:Fallback>
                <p:oleObj name="Equation" r:id="rId20" imgW="215619" imgH="177569" progId="Equation.DSMT4">
                  <p:embed/>
                  <p:pic>
                    <p:nvPicPr>
                      <p:cNvPr id="145" name="Object 10">
                        <a:extLst>
                          <a:ext uri="{FF2B5EF4-FFF2-40B4-BE49-F238E27FC236}">
                            <a16:creationId xmlns:a16="http://schemas.microsoft.com/office/drawing/2014/main" id="{412BEB2D-7071-5438-480B-8ACE93451F0E}"/>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73725" y="996950"/>
                        <a:ext cx="40005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11">
            <a:extLst>
              <a:ext uri="{FF2B5EF4-FFF2-40B4-BE49-F238E27FC236}">
                <a16:creationId xmlns:a16="http://schemas.microsoft.com/office/drawing/2014/main" id="{3DD270E6-0931-EF31-FF50-BAEEBB9C40C6}"/>
              </a:ext>
            </a:extLst>
          </p:cNvPr>
          <p:cNvGraphicFramePr>
            <a:graphicFrameLocks noChangeAspect="1"/>
          </p:cNvGraphicFramePr>
          <p:nvPr/>
        </p:nvGraphicFramePr>
        <p:xfrm>
          <a:off x="5765800" y="1465263"/>
          <a:ext cx="236538" cy="309562"/>
        </p:xfrm>
        <a:graphic>
          <a:graphicData uri="http://schemas.openxmlformats.org/presentationml/2006/ole">
            <mc:AlternateContent xmlns:mc="http://schemas.openxmlformats.org/markup-compatibility/2006">
              <mc:Choice xmlns:v="urn:schemas-microsoft-com:vml" Requires="v">
                <p:oleObj name="Equation" r:id="rId22" imgW="126780" imgH="164814" progId="Equation.DSMT4">
                  <p:embed/>
                </p:oleObj>
              </mc:Choice>
              <mc:Fallback>
                <p:oleObj name="Equation" r:id="rId22" imgW="126780" imgH="164814" progId="Equation.DSMT4">
                  <p:embed/>
                  <p:pic>
                    <p:nvPicPr>
                      <p:cNvPr id="146" name="Object 11">
                        <a:extLst>
                          <a:ext uri="{FF2B5EF4-FFF2-40B4-BE49-F238E27FC236}">
                            <a16:creationId xmlns:a16="http://schemas.microsoft.com/office/drawing/2014/main" id="{3DD270E6-0931-EF31-FF50-BAEEBB9C40C6}"/>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65800" y="1465263"/>
                        <a:ext cx="236538"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12">
            <a:extLst>
              <a:ext uri="{FF2B5EF4-FFF2-40B4-BE49-F238E27FC236}">
                <a16:creationId xmlns:a16="http://schemas.microsoft.com/office/drawing/2014/main" id="{B0F21D1A-E616-4343-BDD2-D1848F2A361C}"/>
              </a:ext>
            </a:extLst>
          </p:cNvPr>
          <p:cNvGraphicFramePr>
            <a:graphicFrameLocks noChangeAspect="1"/>
          </p:cNvGraphicFramePr>
          <p:nvPr/>
        </p:nvGraphicFramePr>
        <p:xfrm>
          <a:off x="5626100" y="1801813"/>
          <a:ext cx="1182688" cy="628650"/>
        </p:xfrm>
        <a:graphic>
          <a:graphicData uri="http://schemas.openxmlformats.org/presentationml/2006/ole">
            <mc:AlternateContent xmlns:mc="http://schemas.openxmlformats.org/markup-compatibility/2006">
              <mc:Choice xmlns:v="urn:schemas-microsoft-com:vml" Requires="v">
                <p:oleObj name="Equation" r:id="rId24" imgW="812447" imgH="431613" progId="Equation.DSMT4">
                  <p:embed/>
                </p:oleObj>
              </mc:Choice>
              <mc:Fallback>
                <p:oleObj name="Equation" r:id="rId24" imgW="812447" imgH="431613" progId="Equation.DSMT4">
                  <p:embed/>
                  <p:pic>
                    <p:nvPicPr>
                      <p:cNvPr id="147" name="Object 12">
                        <a:extLst>
                          <a:ext uri="{FF2B5EF4-FFF2-40B4-BE49-F238E27FC236}">
                            <a16:creationId xmlns:a16="http://schemas.microsoft.com/office/drawing/2014/main" id="{B0F21D1A-E616-4343-BDD2-D1848F2A361C}"/>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626100" y="1801813"/>
                        <a:ext cx="1182688" cy="628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13">
            <a:extLst>
              <a:ext uri="{FF2B5EF4-FFF2-40B4-BE49-F238E27FC236}">
                <a16:creationId xmlns:a16="http://schemas.microsoft.com/office/drawing/2014/main" id="{404F0FDE-3095-79C8-6757-B1B6B8ECD9E2}"/>
              </a:ext>
            </a:extLst>
          </p:cNvPr>
          <p:cNvGraphicFramePr>
            <a:graphicFrameLocks noChangeAspect="1"/>
          </p:cNvGraphicFramePr>
          <p:nvPr/>
        </p:nvGraphicFramePr>
        <p:xfrm>
          <a:off x="5610225" y="2495550"/>
          <a:ext cx="385763" cy="639763"/>
        </p:xfrm>
        <a:graphic>
          <a:graphicData uri="http://schemas.openxmlformats.org/presentationml/2006/ole">
            <mc:AlternateContent xmlns:mc="http://schemas.openxmlformats.org/markup-compatibility/2006">
              <mc:Choice xmlns:v="urn:schemas-microsoft-com:vml" Requires="v">
                <p:oleObj name="Equation" r:id="rId26" imgW="266469" imgH="431425" progId="Equation.DSMT4">
                  <p:embed/>
                </p:oleObj>
              </mc:Choice>
              <mc:Fallback>
                <p:oleObj name="Equation" r:id="rId26" imgW="266469" imgH="431425" progId="Equation.DSMT4">
                  <p:embed/>
                  <p:pic>
                    <p:nvPicPr>
                      <p:cNvPr id="149" name="Object 13">
                        <a:extLst>
                          <a:ext uri="{FF2B5EF4-FFF2-40B4-BE49-F238E27FC236}">
                            <a16:creationId xmlns:a16="http://schemas.microsoft.com/office/drawing/2014/main" id="{404F0FDE-3095-79C8-6757-B1B6B8ECD9E2}"/>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610225" y="2495550"/>
                        <a:ext cx="385763"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14">
            <a:extLst>
              <a:ext uri="{FF2B5EF4-FFF2-40B4-BE49-F238E27FC236}">
                <a16:creationId xmlns:a16="http://schemas.microsoft.com/office/drawing/2014/main" id="{4E4EBEC9-131D-032F-B975-CE4ACE620CE6}"/>
              </a:ext>
            </a:extLst>
          </p:cNvPr>
          <p:cNvGraphicFramePr>
            <a:graphicFrameLocks noChangeAspect="1"/>
          </p:cNvGraphicFramePr>
          <p:nvPr/>
        </p:nvGraphicFramePr>
        <p:xfrm>
          <a:off x="6967538" y="919163"/>
          <a:ext cx="2370137" cy="809625"/>
        </p:xfrm>
        <a:graphic>
          <a:graphicData uri="http://schemas.openxmlformats.org/presentationml/2006/ole">
            <mc:AlternateContent xmlns:mc="http://schemas.openxmlformats.org/markup-compatibility/2006">
              <mc:Choice xmlns:v="urn:schemas-microsoft-com:vml" Requires="v">
                <p:oleObj name="Equation" r:id="rId28" imgW="1346200" imgH="457200" progId="Equation.DSMT4">
                  <p:embed/>
                </p:oleObj>
              </mc:Choice>
              <mc:Fallback>
                <p:oleObj name="Equation" r:id="rId28" imgW="1346200" imgH="457200" progId="Equation.DSMT4">
                  <p:embed/>
                  <p:pic>
                    <p:nvPicPr>
                      <p:cNvPr id="150" name="Object 14">
                        <a:extLst>
                          <a:ext uri="{FF2B5EF4-FFF2-40B4-BE49-F238E27FC236}">
                            <a16:creationId xmlns:a16="http://schemas.microsoft.com/office/drawing/2014/main" id="{4E4EBEC9-131D-032F-B975-CE4ACE620CE6}"/>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967538" y="919163"/>
                        <a:ext cx="2370137" cy="809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2" name="Straight Connector 151">
            <a:extLst>
              <a:ext uri="{FF2B5EF4-FFF2-40B4-BE49-F238E27FC236}">
                <a16:creationId xmlns:a16="http://schemas.microsoft.com/office/drawing/2014/main" id="{DC4A2C3F-0564-403D-976A-732F1FC581C2}"/>
              </a:ext>
            </a:extLst>
          </p:cNvPr>
          <p:cNvCxnSpPr/>
          <p:nvPr/>
        </p:nvCxnSpPr>
        <p:spPr>
          <a:xfrm rot="16200000" flipV="1">
            <a:off x="2222501" y="5024437"/>
            <a:ext cx="3427412" cy="4763"/>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54" name="Oval 153">
            <a:extLst>
              <a:ext uri="{FF2B5EF4-FFF2-40B4-BE49-F238E27FC236}">
                <a16:creationId xmlns:a16="http://schemas.microsoft.com/office/drawing/2014/main" id="{F5921656-6284-4169-BD77-A32B39B456CB}"/>
              </a:ext>
            </a:extLst>
          </p:cNvPr>
          <p:cNvSpPr/>
          <p:nvPr/>
        </p:nvSpPr>
        <p:spPr>
          <a:xfrm>
            <a:off x="4103688" y="1052513"/>
            <a:ext cx="354012" cy="4619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5" name="Oval 154">
            <a:extLst>
              <a:ext uri="{FF2B5EF4-FFF2-40B4-BE49-F238E27FC236}">
                <a16:creationId xmlns:a16="http://schemas.microsoft.com/office/drawing/2014/main" id="{393A2C12-3375-48E7-9E00-5A10B3B8C6C1}"/>
              </a:ext>
            </a:extLst>
          </p:cNvPr>
          <p:cNvSpPr/>
          <p:nvPr/>
        </p:nvSpPr>
        <p:spPr>
          <a:xfrm>
            <a:off x="2278063" y="1054100"/>
            <a:ext cx="354012" cy="4635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6" name="Oval 155">
            <a:extLst>
              <a:ext uri="{FF2B5EF4-FFF2-40B4-BE49-F238E27FC236}">
                <a16:creationId xmlns:a16="http://schemas.microsoft.com/office/drawing/2014/main" id="{F1BF04E4-E32B-43D8-983D-A48ED028262E}"/>
              </a:ext>
            </a:extLst>
          </p:cNvPr>
          <p:cNvSpPr/>
          <p:nvPr/>
        </p:nvSpPr>
        <p:spPr>
          <a:xfrm>
            <a:off x="2843213" y="1120775"/>
            <a:ext cx="331787" cy="3159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57" name="Straight Connector 156">
            <a:extLst>
              <a:ext uri="{FF2B5EF4-FFF2-40B4-BE49-F238E27FC236}">
                <a16:creationId xmlns:a16="http://schemas.microsoft.com/office/drawing/2014/main" id="{51D04CD6-BC13-405A-8A59-4D0876D46D30}"/>
              </a:ext>
            </a:extLst>
          </p:cNvPr>
          <p:cNvCxnSpPr/>
          <p:nvPr/>
        </p:nvCxnSpPr>
        <p:spPr>
          <a:xfrm rot="16200000" flipV="1">
            <a:off x="3896519" y="4963319"/>
            <a:ext cx="3425825" cy="4763"/>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47" name="Object 15">
            <a:extLst>
              <a:ext uri="{FF2B5EF4-FFF2-40B4-BE49-F238E27FC236}">
                <a16:creationId xmlns:a16="http://schemas.microsoft.com/office/drawing/2014/main" id="{E1481E47-43CC-D02E-AE64-EF9B2E43E294}"/>
              </a:ext>
            </a:extLst>
          </p:cNvPr>
          <p:cNvGraphicFramePr>
            <a:graphicFrameLocks noChangeAspect="1"/>
          </p:cNvGraphicFramePr>
          <p:nvPr/>
        </p:nvGraphicFramePr>
        <p:xfrm>
          <a:off x="1466850" y="2484438"/>
          <a:ext cx="2551113" cy="754062"/>
        </p:xfrm>
        <a:graphic>
          <a:graphicData uri="http://schemas.openxmlformats.org/presentationml/2006/ole">
            <mc:AlternateContent xmlns:mc="http://schemas.openxmlformats.org/markup-compatibility/2006">
              <mc:Choice xmlns:v="urn:schemas-microsoft-com:vml" Requires="v">
                <p:oleObj name="Equation" r:id="rId30" imgW="1587500" imgH="469900" progId="Equation.DSMT4">
                  <p:embed/>
                </p:oleObj>
              </mc:Choice>
              <mc:Fallback>
                <p:oleObj name="Equation" r:id="rId30" imgW="1587500" imgH="469900" progId="Equation.DSMT4">
                  <p:embed/>
                  <p:pic>
                    <p:nvPicPr>
                      <p:cNvPr id="247" name="Object 15">
                        <a:extLst>
                          <a:ext uri="{FF2B5EF4-FFF2-40B4-BE49-F238E27FC236}">
                            <a16:creationId xmlns:a16="http://schemas.microsoft.com/office/drawing/2014/main" id="{E1481E47-43CC-D02E-AE64-EF9B2E43E294}"/>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466850" y="2484438"/>
                        <a:ext cx="2551113" cy="754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8" name="Object 16">
            <a:extLst>
              <a:ext uri="{FF2B5EF4-FFF2-40B4-BE49-F238E27FC236}">
                <a16:creationId xmlns:a16="http://schemas.microsoft.com/office/drawing/2014/main" id="{FEA838E8-14FE-163A-8F1E-153AE01FB192}"/>
              </a:ext>
            </a:extLst>
          </p:cNvPr>
          <p:cNvGraphicFramePr>
            <a:graphicFrameLocks noChangeAspect="1"/>
          </p:cNvGraphicFramePr>
          <p:nvPr/>
        </p:nvGraphicFramePr>
        <p:xfrm>
          <a:off x="5572125" y="2576513"/>
          <a:ext cx="465138" cy="434975"/>
        </p:xfrm>
        <a:graphic>
          <a:graphicData uri="http://schemas.openxmlformats.org/presentationml/2006/ole">
            <mc:AlternateContent xmlns:mc="http://schemas.openxmlformats.org/markup-compatibility/2006">
              <mc:Choice xmlns:v="urn:schemas-microsoft-com:vml" Requires="v">
                <p:oleObj name="Equation" r:id="rId32" imgW="152334" imgH="139639" progId="Equation.DSMT4">
                  <p:embed/>
                </p:oleObj>
              </mc:Choice>
              <mc:Fallback>
                <p:oleObj name="Equation" r:id="rId32" imgW="152334" imgH="139639" progId="Equation.DSMT4">
                  <p:embed/>
                  <p:pic>
                    <p:nvPicPr>
                      <p:cNvPr id="248" name="Object 16">
                        <a:extLst>
                          <a:ext uri="{FF2B5EF4-FFF2-40B4-BE49-F238E27FC236}">
                            <a16:creationId xmlns:a16="http://schemas.microsoft.com/office/drawing/2014/main" id="{FEA838E8-14FE-163A-8F1E-153AE01FB192}"/>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5572125" y="2576513"/>
                        <a:ext cx="465138"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2794" name="Text Box 5">
            <a:extLst>
              <a:ext uri="{FF2B5EF4-FFF2-40B4-BE49-F238E27FC236}">
                <a16:creationId xmlns:a16="http://schemas.microsoft.com/office/drawing/2014/main" id="{4FFD2FE0-3D19-5A5E-7A31-3E93B7FDABAE}"/>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4"/>
              </a:rPr>
              <a:t>www.BCMath.ca</a:t>
            </a:r>
            <a:r>
              <a:rPr lang="en-US" altLang="en-US" sz="1000">
                <a:latin typeface="Arial" panose="020B0604020202020204" pitchFamily="34" charset="0"/>
              </a:rPr>
              <a:t> </a:t>
            </a:r>
          </a:p>
        </p:txBody>
      </p:sp>
      <p:sp>
        <p:nvSpPr>
          <p:cNvPr id="32795" name="Content Placeholder 2">
            <a:extLst>
              <a:ext uri="{FF2B5EF4-FFF2-40B4-BE49-F238E27FC236}">
                <a16:creationId xmlns:a16="http://schemas.microsoft.com/office/drawing/2014/main" id="{99F64E45-163E-CD6A-A433-99629C632E8C}"/>
              </a:ext>
            </a:extLst>
          </p:cNvPr>
          <p:cNvSpPr txBox="1">
            <a:spLocks/>
          </p:cNvSpPr>
          <p:nvPr/>
        </p:nvSpPr>
        <p:spPr bwMode="auto">
          <a:xfrm>
            <a:off x="233363" y="180975"/>
            <a:ext cx="11064875"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buFont typeface="Wingdings" panose="05000000000000000000" pitchFamily="2" charset="2"/>
              <a:buNone/>
            </a:pPr>
            <a:r>
              <a:rPr lang="en-CA" altLang="en-US"/>
              <a:t>Ex: Find A, B, C, D, indicate the Period and Amplitude.  Then graph 3 cycles of the function</a:t>
            </a:r>
          </a:p>
        </p:txBody>
      </p:sp>
      <p:sp>
        <p:nvSpPr>
          <p:cNvPr id="126" name="Freeform 172">
            <a:extLst>
              <a:ext uri="{FF2B5EF4-FFF2-40B4-BE49-F238E27FC236}">
                <a16:creationId xmlns:a16="http://schemas.microsoft.com/office/drawing/2014/main" id="{DF9ADB73-342E-AC02-3929-8969F58FD116}"/>
              </a:ext>
            </a:extLst>
          </p:cNvPr>
          <p:cNvSpPr>
            <a:spLocks/>
          </p:cNvSpPr>
          <p:nvPr/>
        </p:nvSpPr>
        <p:spPr bwMode="auto">
          <a:xfrm flipV="1">
            <a:off x="5645150" y="3990975"/>
            <a:ext cx="2417763" cy="2127250"/>
          </a:xfrm>
          <a:custGeom>
            <a:avLst/>
            <a:gdLst>
              <a:gd name="T0" fmla="*/ 2147483646 w 595"/>
              <a:gd name="T1" fmla="*/ 2147483646 h 420"/>
              <a:gd name="T2" fmla="*/ 2147483646 w 595"/>
              <a:gd name="T3" fmla="*/ 2147483646 h 420"/>
              <a:gd name="T4" fmla="*/ 2147483646 w 595"/>
              <a:gd name="T5" fmla="*/ 2147483646 h 420"/>
              <a:gd name="T6" fmla="*/ 2147483646 w 595"/>
              <a:gd name="T7" fmla="*/ 2147483646 h 420"/>
              <a:gd name="T8" fmla="*/ 2147483646 w 595"/>
              <a:gd name="T9" fmla="*/ 2147483646 h 420"/>
              <a:gd name="T10" fmla="*/ 2147483646 w 595"/>
              <a:gd name="T11" fmla="*/ 2147483646 h 420"/>
              <a:gd name="T12" fmla="*/ 2147483646 w 595"/>
              <a:gd name="T13" fmla="*/ 2147483646 h 420"/>
              <a:gd name="T14" fmla="*/ 2147483646 w 595"/>
              <a:gd name="T15" fmla="*/ 2147483646 h 420"/>
              <a:gd name="T16" fmla="*/ 2147483646 w 595"/>
              <a:gd name="T17" fmla="*/ 2147483646 h 420"/>
              <a:gd name="T18" fmla="*/ 2147483646 w 595"/>
              <a:gd name="T19" fmla="*/ 2147483646 h 420"/>
              <a:gd name="T20" fmla="*/ 2147483646 w 595"/>
              <a:gd name="T21" fmla="*/ 2147483646 h 420"/>
              <a:gd name="T22" fmla="*/ 2147483646 w 595"/>
              <a:gd name="T23" fmla="*/ 2147483646 h 420"/>
              <a:gd name="T24" fmla="*/ 2147483646 w 595"/>
              <a:gd name="T25" fmla="*/ 2147483646 h 420"/>
              <a:gd name="T26" fmla="*/ 2147483646 w 595"/>
              <a:gd name="T27" fmla="*/ 2147483646 h 420"/>
              <a:gd name="T28" fmla="*/ 2147483646 w 595"/>
              <a:gd name="T29" fmla="*/ 2147483646 h 420"/>
              <a:gd name="T30" fmla="*/ 2147483646 w 595"/>
              <a:gd name="T31" fmla="*/ 2147483646 h 420"/>
              <a:gd name="T32" fmla="*/ 2147483646 w 595"/>
              <a:gd name="T33" fmla="*/ 2147483646 h 420"/>
              <a:gd name="T34" fmla="*/ 2147483646 w 595"/>
              <a:gd name="T35" fmla="*/ 2147483646 h 420"/>
              <a:gd name="T36" fmla="*/ 2147483646 w 595"/>
              <a:gd name="T37" fmla="*/ 2147483646 h 420"/>
              <a:gd name="T38" fmla="*/ 2147483646 w 595"/>
              <a:gd name="T39" fmla="*/ 2147483646 h 420"/>
              <a:gd name="T40" fmla="*/ 2147483646 w 595"/>
              <a:gd name="T41" fmla="*/ 2147483646 h 420"/>
              <a:gd name="T42" fmla="*/ 2147483646 w 595"/>
              <a:gd name="T43" fmla="*/ 2147483646 h 420"/>
              <a:gd name="T44" fmla="*/ 2147483646 w 595"/>
              <a:gd name="T45" fmla="*/ 2147483646 h 420"/>
              <a:gd name="T46" fmla="*/ 2147483646 w 595"/>
              <a:gd name="T47" fmla="*/ 2147483646 h 420"/>
              <a:gd name="T48" fmla="*/ 2147483646 w 595"/>
              <a:gd name="T49" fmla="*/ 2147483646 h 420"/>
              <a:gd name="T50" fmla="*/ 2147483646 w 595"/>
              <a:gd name="T51" fmla="*/ 2147483646 h 420"/>
              <a:gd name="T52" fmla="*/ 2147483646 w 595"/>
              <a:gd name="T53" fmla="*/ 2147483646 h 420"/>
              <a:gd name="T54" fmla="*/ 2147483646 w 595"/>
              <a:gd name="T55" fmla="*/ 2147483646 h 420"/>
              <a:gd name="T56" fmla="*/ 2147483646 w 595"/>
              <a:gd name="T57" fmla="*/ 2147483646 h 420"/>
              <a:gd name="T58" fmla="*/ 2147483646 w 595"/>
              <a:gd name="T59" fmla="*/ 0 h 420"/>
              <a:gd name="T60" fmla="*/ 2147483646 w 595"/>
              <a:gd name="T61" fmla="*/ 2147483646 h 420"/>
              <a:gd name="T62" fmla="*/ 2147483646 w 595"/>
              <a:gd name="T63" fmla="*/ 2147483646 h 420"/>
              <a:gd name="T64" fmla="*/ 2147483646 w 595"/>
              <a:gd name="T65" fmla="*/ 2147483646 h 420"/>
              <a:gd name="T66" fmla="*/ 2147483646 w 595"/>
              <a:gd name="T67" fmla="*/ 2147483646 h 420"/>
              <a:gd name="T68" fmla="*/ 2147483646 w 595"/>
              <a:gd name="T69" fmla="*/ 2147483646 h 420"/>
              <a:gd name="T70" fmla="*/ 2147483646 w 595"/>
              <a:gd name="T71" fmla="*/ 2147483646 h 420"/>
              <a:gd name="T72" fmla="*/ 2147483646 w 595"/>
              <a:gd name="T73" fmla="*/ 2147483646 h 420"/>
              <a:gd name="T74" fmla="*/ 2147483646 w 595"/>
              <a:gd name="T75" fmla="*/ 2147483646 h 420"/>
              <a:gd name="T76" fmla="*/ 2147483646 w 595"/>
              <a:gd name="T77" fmla="*/ 2147483646 h 420"/>
              <a:gd name="T78" fmla="*/ 2147483646 w 595"/>
              <a:gd name="T79" fmla="*/ 2147483646 h 420"/>
              <a:gd name="T80" fmla="*/ 2147483646 w 595"/>
              <a:gd name="T81" fmla="*/ 2147483646 h 420"/>
              <a:gd name="T82" fmla="*/ 2147483646 w 595"/>
              <a:gd name="T83" fmla="*/ 2147483646 h 420"/>
              <a:gd name="T84" fmla="*/ 2147483646 w 595"/>
              <a:gd name="T85" fmla="*/ 2147483646 h 420"/>
              <a:gd name="T86" fmla="*/ 2147483646 w 595"/>
              <a:gd name="T87" fmla="*/ 2147483646 h 420"/>
              <a:gd name="T88" fmla="*/ 2147483646 w 595"/>
              <a:gd name="T89" fmla="*/ 2147483646 h 420"/>
              <a:gd name="T90" fmla="*/ 2147483646 w 595"/>
              <a:gd name="T91" fmla="*/ 2147483646 h 420"/>
              <a:gd name="T92" fmla="*/ 2147483646 w 595"/>
              <a:gd name="T93" fmla="*/ 2147483646 h 420"/>
              <a:gd name="T94" fmla="*/ 2147483646 w 595"/>
              <a:gd name="T95" fmla="*/ 2147483646 h 420"/>
              <a:gd name="T96" fmla="*/ 2147483646 w 595"/>
              <a:gd name="T97" fmla="*/ 2147483646 h 420"/>
              <a:gd name="T98" fmla="*/ 2147483646 w 595"/>
              <a:gd name="T99" fmla="*/ 2147483646 h 420"/>
              <a:gd name="T100" fmla="*/ 2147483646 w 595"/>
              <a:gd name="T101" fmla="*/ 2147483646 h 420"/>
              <a:gd name="T102" fmla="*/ 2147483646 w 595"/>
              <a:gd name="T103" fmla="*/ 2147483646 h 420"/>
              <a:gd name="T104" fmla="*/ 2147483646 w 595"/>
              <a:gd name="T105" fmla="*/ 2147483646 h 420"/>
              <a:gd name="T106" fmla="*/ 2147483646 w 595"/>
              <a:gd name="T107" fmla="*/ 2147483646 h 420"/>
              <a:gd name="T108" fmla="*/ 2147483646 w 595"/>
              <a:gd name="T109" fmla="*/ 2147483646 h 420"/>
              <a:gd name="T110" fmla="*/ 2147483646 w 595"/>
              <a:gd name="T111" fmla="*/ 2147483646 h 420"/>
              <a:gd name="T112" fmla="*/ 2147483646 w 595"/>
              <a:gd name="T113" fmla="*/ 2147483646 h 420"/>
              <a:gd name="T114" fmla="*/ 2147483646 w 595"/>
              <a:gd name="T115" fmla="*/ 2147483646 h 420"/>
              <a:gd name="T116" fmla="*/ 2147483646 w 595"/>
              <a:gd name="T117" fmla="*/ 2147483646 h 42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95"/>
              <a:gd name="T178" fmla="*/ 0 h 420"/>
              <a:gd name="T179" fmla="*/ 595 w 595"/>
              <a:gd name="T180" fmla="*/ 420 h 42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95" h="420">
                <a:moveTo>
                  <a:pt x="0" y="420"/>
                </a:moveTo>
                <a:lnTo>
                  <a:pt x="2" y="420"/>
                </a:lnTo>
                <a:lnTo>
                  <a:pt x="4" y="420"/>
                </a:lnTo>
                <a:lnTo>
                  <a:pt x="6" y="420"/>
                </a:lnTo>
                <a:lnTo>
                  <a:pt x="8" y="419"/>
                </a:lnTo>
                <a:lnTo>
                  <a:pt x="10" y="419"/>
                </a:lnTo>
                <a:lnTo>
                  <a:pt x="12" y="418"/>
                </a:lnTo>
                <a:lnTo>
                  <a:pt x="14" y="418"/>
                </a:lnTo>
                <a:lnTo>
                  <a:pt x="16" y="417"/>
                </a:lnTo>
                <a:lnTo>
                  <a:pt x="18" y="416"/>
                </a:lnTo>
                <a:lnTo>
                  <a:pt x="20" y="415"/>
                </a:lnTo>
                <a:lnTo>
                  <a:pt x="22" y="414"/>
                </a:lnTo>
                <a:lnTo>
                  <a:pt x="24" y="413"/>
                </a:lnTo>
                <a:lnTo>
                  <a:pt x="26" y="412"/>
                </a:lnTo>
                <a:lnTo>
                  <a:pt x="28" y="411"/>
                </a:lnTo>
                <a:lnTo>
                  <a:pt x="30" y="410"/>
                </a:lnTo>
                <a:lnTo>
                  <a:pt x="32" y="408"/>
                </a:lnTo>
                <a:lnTo>
                  <a:pt x="34" y="407"/>
                </a:lnTo>
                <a:lnTo>
                  <a:pt x="36" y="405"/>
                </a:lnTo>
                <a:lnTo>
                  <a:pt x="38" y="403"/>
                </a:lnTo>
                <a:lnTo>
                  <a:pt x="40" y="401"/>
                </a:lnTo>
                <a:lnTo>
                  <a:pt x="42" y="400"/>
                </a:lnTo>
                <a:lnTo>
                  <a:pt x="44" y="398"/>
                </a:lnTo>
                <a:lnTo>
                  <a:pt x="46" y="396"/>
                </a:lnTo>
                <a:lnTo>
                  <a:pt x="48" y="393"/>
                </a:lnTo>
                <a:lnTo>
                  <a:pt x="50" y="391"/>
                </a:lnTo>
                <a:lnTo>
                  <a:pt x="52" y="389"/>
                </a:lnTo>
                <a:lnTo>
                  <a:pt x="54" y="387"/>
                </a:lnTo>
                <a:lnTo>
                  <a:pt x="56" y="384"/>
                </a:lnTo>
                <a:lnTo>
                  <a:pt x="58" y="382"/>
                </a:lnTo>
                <a:lnTo>
                  <a:pt x="60" y="379"/>
                </a:lnTo>
                <a:lnTo>
                  <a:pt x="62" y="376"/>
                </a:lnTo>
                <a:lnTo>
                  <a:pt x="64" y="374"/>
                </a:lnTo>
                <a:lnTo>
                  <a:pt x="66" y="371"/>
                </a:lnTo>
                <a:lnTo>
                  <a:pt x="68" y="368"/>
                </a:lnTo>
                <a:lnTo>
                  <a:pt x="70" y="365"/>
                </a:lnTo>
                <a:lnTo>
                  <a:pt x="72" y="362"/>
                </a:lnTo>
                <a:lnTo>
                  <a:pt x="74" y="359"/>
                </a:lnTo>
                <a:lnTo>
                  <a:pt x="76" y="356"/>
                </a:lnTo>
                <a:lnTo>
                  <a:pt x="78" y="352"/>
                </a:lnTo>
                <a:lnTo>
                  <a:pt x="80" y="349"/>
                </a:lnTo>
                <a:lnTo>
                  <a:pt x="82" y="346"/>
                </a:lnTo>
                <a:lnTo>
                  <a:pt x="84" y="342"/>
                </a:lnTo>
                <a:lnTo>
                  <a:pt x="86" y="339"/>
                </a:lnTo>
                <a:lnTo>
                  <a:pt x="88" y="335"/>
                </a:lnTo>
                <a:lnTo>
                  <a:pt x="90" y="332"/>
                </a:lnTo>
                <a:lnTo>
                  <a:pt x="92" y="328"/>
                </a:lnTo>
                <a:lnTo>
                  <a:pt x="94" y="324"/>
                </a:lnTo>
                <a:lnTo>
                  <a:pt x="96" y="321"/>
                </a:lnTo>
                <a:lnTo>
                  <a:pt x="98" y="317"/>
                </a:lnTo>
                <a:lnTo>
                  <a:pt x="100" y="313"/>
                </a:lnTo>
                <a:lnTo>
                  <a:pt x="102" y="309"/>
                </a:lnTo>
                <a:lnTo>
                  <a:pt x="104" y="305"/>
                </a:lnTo>
                <a:lnTo>
                  <a:pt x="106" y="301"/>
                </a:lnTo>
                <a:lnTo>
                  <a:pt x="108" y="297"/>
                </a:lnTo>
                <a:lnTo>
                  <a:pt x="110" y="293"/>
                </a:lnTo>
                <a:lnTo>
                  <a:pt x="112" y="289"/>
                </a:lnTo>
                <a:lnTo>
                  <a:pt x="114" y="285"/>
                </a:lnTo>
                <a:lnTo>
                  <a:pt x="116" y="281"/>
                </a:lnTo>
                <a:lnTo>
                  <a:pt x="118" y="277"/>
                </a:lnTo>
                <a:lnTo>
                  <a:pt x="120" y="272"/>
                </a:lnTo>
                <a:lnTo>
                  <a:pt x="122" y="268"/>
                </a:lnTo>
                <a:lnTo>
                  <a:pt x="124" y="264"/>
                </a:lnTo>
                <a:lnTo>
                  <a:pt x="126" y="259"/>
                </a:lnTo>
                <a:lnTo>
                  <a:pt x="128" y="255"/>
                </a:lnTo>
                <a:lnTo>
                  <a:pt x="130" y="251"/>
                </a:lnTo>
                <a:lnTo>
                  <a:pt x="132" y="246"/>
                </a:lnTo>
                <a:lnTo>
                  <a:pt x="134" y="242"/>
                </a:lnTo>
                <a:lnTo>
                  <a:pt x="136" y="238"/>
                </a:lnTo>
                <a:lnTo>
                  <a:pt x="138" y="233"/>
                </a:lnTo>
                <a:lnTo>
                  <a:pt x="140" y="229"/>
                </a:lnTo>
                <a:lnTo>
                  <a:pt x="142" y="224"/>
                </a:lnTo>
                <a:lnTo>
                  <a:pt x="144" y="220"/>
                </a:lnTo>
                <a:lnTo>
                  <a:pt x="146" y="215"/>
                </a:lnTo>
                <a:lnTo>
                  <a:pt x="148" y="211"/>
                </a:lnTo>
                <a:lnTo>
                  <a:pt x="150" y="207"/>
                </a:lnTo>
                <a:lnTo>
                  <a:pt x="152" y="202"/>
                </a:lnTo>
                <a:lnTo>
                  <a:pt x="154" y="198"/>
                </a:lnTo>
                <a:lnTo>
                  <a:pt x="156" y="193"/>
                </a:lnTo>
                <a:lnTo>
                  <a:pt x="158" y="189"/>
                </a:lnTo>
                <a:lnTo>
                  <a:pt x="160" y="184"/>
                </a:lnTo>
                <a:lnTo>
                  <a:pt x="162" y="180"/>
                </a:lnTo>
                <a:lnTo>
                  <a:pt x="164" y="176"/>
                </a:lnTo>
                <a:lnTo>
                  <a:pt x="166" y="171"/>
                </a:lnTo>
                <a:lnTo>
                  <a:pt x="168" y="167"/>
                </a:lnTo>
                <a:lnTo>
                  <a:pt x="170" y="163"/>
                </a:lnTo>
                <a:lnTo>
                  <a:pt x="172" y="158"/>
                </a:lnTo>
                <a:lnTo>
                  <a:pt x="174" y="154"/>
                </a:lnTo>
                <a:lnTo>
                  <a:pt x="176" y="150"/>
                </a:lnTo>
                <a:lnTo>
                  <a:pt x="178" y="145"/>
                </a:lnTo>
                <a:lnTo>
                  <a:pt x="180" y="141"/>
                </a:lnTo>
                <a:lnTo>
                  <a:pt x="182" y="137"/>
                </a:lnTo>
                <a:lnTo>
                  <a:pt x="184" y="133"/>
                </a:lnTo>
                <a:lnTo>
                  <a:pt x="186" y="129"/>
                </a:lnTo>
                <a:lnTo>
                  <a:pt x="188" y="125"/>
                </a:lnTo>
                <a:lnTo>
                  <a:pt x="190" y="121"/>
                </a:lnTo>
                <a:lnTo>
                  <a:pt x="192" y="117"/>
                </a:lnTo>
                <a:lnTo>
                  <a:pt x="194" y="113"/>
                </a:lnTo>
                <a:lnTo>
                  <a:pt x="196" y="109"/>
                </a:lnTo>
                <a:lnTo>
                  <a:pt x="198" y="105"/>
                </a:lnTo>
                <a:lnTo>
                  <a:pt x="200" y="101"/>
                </a:lnTo>
                <a:lnTo>
                  <a:pt x="202" y="97"/>
                </a:lnTo>
                <a:lnTo>
                  <a:pt x="204" y="94"/>
                </a:lnTo>
                <a:lnTo>
                  <a:pt x="206" y="90"/>
                </a:lnTo>
                <a:lnTo>
                  <a:pt x="208" y="86"/>
                </a:lnTo>
                <a:lnTo>
                  <a:pt x="210" y="83"/>
                </a:lnTo>
                <a:lnTo>
                  <a:pt x="212" y="79"/>
                </a:lnTo>
                <a:lnTo>
                  <a:pt x="214" y="76"/>
                </a:lnTo>
                <a:lnTo>
                  <a:pt x="216" y="72"/>
                </a:lnTo>
                <a:lnTo>
                  <a:pt x="218" y="69"/>
                </a:lnTo>
                <a:lnTo>
                  <a:pt x="220" y="66"/>
                </a:lnTo>
                <a:lnTo>
                  <a:pt x="222" y="63"/>
                </a:lnTo>
                <a:lnTo>
                  <a:pt x="224" y="59"/>
                </a:lnTo>
                <a:lnTo>
                  <a:pt x="226" y="56"/>
                </a:lnTo>
                <a:lnTo>
                  <a:pt x="228" y="53"/>
                </a:lnTo>
                <a:lnTo>
                  <a:pt x="230" y="50"/>
                </a:lnTo>
                <a:lnTo>
                  <a:pt x="232" y="48"/>
                </a:lnTo>
                <a:lnTo>
                  <a:pt x="234" y="45"/>
                </a:lnTo>
                <a:lnTo>
                  <a:pt x="236" y="42"/>
                </a:lnTo>
                <a:lnTo>
                  <a:pt x="238" y="40"/>
                </a:lnTo>
                <a:lnTo>
                  <a:pt x="240" y="37"/>
                </a:lnTo>
                <a:lnTo>
                  <a:pt x="242" y="34"/>
                </a:lnTo>
                <a:lnTo>
                  <a:pt x="244" y="32"/>
                </a:lnTo>
                <a:lnTo>
                  <a:pt x="246" y="30"/>
                </a:lnTo>
                <a:lnTo>
                  <a:pt x="248" y="28"/>
                </a:lnTo>
                <a:lnTo>
                  <a:pt x="250" y="25"/>
                </a:lnTo>
                <a:lnTo>
                  <a:pt x="252" y="23"/>
                </a:lnTo>
                <a:lnTo>
                  <a:pt x="254" y="21"/>
                </a:lnTo>
                <a:lnTo>
                  <a:pt x="256" y="19"/>
                </a:lnTo>
                <a:lnTo>
                  <a:pt x="258" y="18"/>
                </a:lnTo>
                <a:lnTo>
                  <a:pt x="260" y="16"/>
                </a:lnTo>
                <a:lnTo>
                  <a:pt x="262" y="14"/>
                </a:lnTo>
                <a:lnTo>
                  <a:pt x="264" y="13"/>
                </a:lnTo>
                <a:lnTo>
                  <a:pt x="266" y="11"/>
                </a:lnTo>
                <a:lnTo>
                  <a:pt x="268" y="10"/>
                </a:lnTo>
                <a:lnTo>
                  <a:pt x="270" y="8"/>
                </a:lnTo>
                <a:lnTo>
                  <a:pt x="272" y="7"/>
                </a:lnTo>
                <a:lnTo>
                  <a:pt x="274" y="6"/>
                </a:lnTo>
                <a:lnTo>
                  <a:pt x="276" y="5"/>
                </a:lnTo>
                <a:lnTo>
                  <a:pt x="278" y="4"/>
                </a:lnTo>
                <a:lnTo>
                  <a:pt x="280" y="3"/>
                </a:lnTo>
                <a:lnTo>
                  <a:pt x="282" y="3"/>
                </a:lnTo>
                <a:lnTo>
                  <a:pt x="284" y="2"/>
                </a:lnTo>
                <a:lnTo>
                  <a:pt x="286" y="1"/>
                </a:lnTo>
                <a:lnTo>
                  <a:pt x="288" y="1"/>
                </a:lnTo>
                <a:lnTo>
                  <a:pt x="290" y="1"/>
                </a:lnTo>
                <a:lnTo>
                  <a:pt x="292" y="0"/>
                </a:lnTo>
                <a:lnTo>
                  <a:pt x="294" y="0"/>
                </a:lnTo>
                <a:lnTo>
                  <a:pt x="296" y="0"/>
                </a:lnTo>
                <a:lnTo>
                  <a:pt x="298" y="0"/>
                </a:lnTo>
                <a:lnTo>
                  <a:pt x="300" y="0"/>
                </a:lnTo>
                <a:lnTo>
                  <a:pt x="302" y="0"/>
                </a:lnTo>
                <a:lnTo>
                  <a:pt x="304" y="1"/>
                </a:lnTo>
                <a:lnTo>
                  <a:pt x="306" y="1"/>
                </a:lnTo>
                <a:lnTo>
                  <a:pt x="308" y="1"/>
                </a:lnTo>
                <a:lnTo>
                  <a:pt x="310" y="2"/>
                </a:lnTo>
                <a:lnTo>
                  <a:pt x="312" y="3"/>
                </a:lnTo>
                <a:lnTo>
                  <a:pt x="314" y="3"/>
                </a:lnTo>
                <a:lnTo>
                  <a:pt x="316" y="4"/>
                </a:lnTo>
                <a:lnTo>
                  <a:pt x="318" y="5"/>
                </a:lnTo>
                <a:lnTo>
                  <a:pt x="320" y="6"/>
                </a:lnTo>
                <a:lnTo>
                  <a:pt x="322" y="7"/>
                </a:lnTo>
                <a:lnTo>
                  <a:pt x="324" y="9"/>
                </a:lnTo>
                <a:lnTo>
                  <a:pt x="326" y="10"/>
                </a:lnTo>
                <a:lnTo>
                  <a:pt x="328" y="11"/>
                </a:lnTo>
                <a:lnTo>
                  <a:pt x="330" y="13"/>
                </a:lnTo>
                <a:lnTo>
                  <a:pt x="332" y="14"/>
                </a:lnTo>
                <a:lnTo>
                  <a:pt x="334" y="16"/>
                </a:lnTo>
                <a:lnTo>
                  <a:pt x="336" y="18"/>
                </a:lnTo>
                <a:lnTo>
                  <a:pt x="338" y="20"/>
                </a:lnTo>
                <a:lnTo>
                  <a:pt x="340" y="21"/>
                </a:lnTo>
                <a:lnTo>
                  <a:pt x="342" y="23"/>
                </a:lnTo>
                <a:lnTo>
                  <a:pt x="344" y="25"/>
                </a:lnTo>
                <a:lnTo>
                  <a:pt x="346" y="28"/>
                </a:lnTo>
                <a:lnTo>
                  <a:pt x="348" y="30"/>
                </a:lnTo>
                <a:lnTo>
                  <a:pt x="350" y="32"/>
                </a:lnTo>
                <a:lnTo>
                  <a:pt x="352" y="35"/>
                </a:lnTo>
                <a:lnTo>
                  <a:pt x="354" y="37"/>
                </a:lnTo>
                <a:lnTo>
                  <a:pt x="356" y="40"/>
                </a:lnTo>
                <a:lnTo>
                  <a:pt x="358" y="42"/>
                </a:lnTo>
                <a:lnTo>
                  <a:pt x="360" y="45"/>
                </a:lnTo>
                <a:lnTo>
                  <a:pt x="362" y="48"/>
                </a:lnTo>
                <a:lnTo>
                  <a:pt x="364" y="51"/>
                </a:lnTo>
                <a:lnTo>
                  <a:pt x="366" y="54"/>
                </a:lnTo>
                <a:lnTo>
                  <a:pt x="368" y="57"/>
                </a:lnTo>
                <a:lnTo>
                  <a:pt x="370" y="60"/>
                </a:lnTo>
                <a:lnTo>
                  <a:pt x="372" y="63"/>
                </a:lnTo>
                <a:lnTo>
                  <a:pt x="374" y="66"/>
                </a:lnTo>
                <a:lnTo>
                  <a:pt x="376" y="69"/>
                </a:lnTo>
                <a:lnTo>
                  <a:pt x="378" y="73"/>
                </a:lnTo>
                <a:lnTo>
                  <a:pt x="380" y="76"/>
                </a:lnTo>
                <a:lnTo>
                  <a:pt x="382" y="79"/>
                </a:lnTo>
                <a:lnTo>
                  <a:pt x="384" y="83"/>
                </a:lnTo>
                <a:lnTo>
                  <a:pt x="386" y="87"/>
                </a:lnTo>
                <a:lnTo>
                  <a:pt x="388" y="90"/>
                </a:lnTo>
                <a:lnTo>
                  <a:pt x="390" y="94"/>
                </a:lnTo>
                <a:lnTo>
                  <a:pt x="392" y="98"/>
                </a:lnTo>
                <a:lnTo>
                  <a:pt x="394" y="101"/>
                </a:lnTo>
                <a:lnTo>
                  <a:pt x="396" y="105"/>
                </a:lnTo>
                <a:lnTo>
                  <a:pt x="398" y="109"/>
                </a:lnTo>
                <a:lnTo>
                  <a:pt x="400" y="113"/>
                </a:lnTo>
                <a:lnTo>
                  <a:pt x="402" y="117"/>
                </a:lnTo>
                <a:lnTo>
                  <a:pt x="404" y="121"/>
                </a:lnTo>
                <a:lnTo>
                  <a:pt x="406" y="125"/>
                </a:lnTo>
                <a:lnTo>
                  <a:pt x="408" y="129"/>
                </a:lnTo>
                <a:lnTo>
                  <a:pt x="410" y="133"/>
                </a:lnTo>
                <a:lnTo>
                  <a:pt x="412" y="137"/>
                </a:lnTo>
                <a:lnTo>
                  <a:pt x="414" y="141"/>
                </a:lnTo>
                <a:lnTo>
                  <a:pt x="416" y="146"/>
                </a:lnTo>
                <a:lnTo>
                  <a:pt x="418" y="150"/>
                </a:lnTo>
                <a:lnTo>
                  <a:pt x="420" y="154"/>
                </a:lnTo>
                <a:lnTo>
                  <a:pt x="422" y="159"/>
                </a:lnTo>
                <a:lnTo>
                  <a:pt x="424" y="163"/>
                </a:lnTo>
                <a:lnTo>
                  <a:pt x="426" y="167"/>
                </a:lnTo>
                <a:lnTo>
                  <a:pt x="428" y="172"/>
                </a:lnTo>
                <a:lnTo>
                  <a:pt x="430" y="176"/>
                </a:lnTo>
                <a:lnTo>
                  <a:pt x="432" y="180"/>
                </a:lnTo>
                <a:lnTo>
                  <a:pt x="434" y="185"/>
                </a:lnTo>
                <a:lnTo>
                  <a:pt x="436" y="189"/>
                </a:lnTo>
                <a:lnTo>
                  <a:pt x="438" y="194"/>
                </a:lnTo>
                <a:lnTo>
                  <a:pt x="440" y="198"/>
                </a:lnTo>
                <a:lnTo>
                  <a:pt x="442" y="202"/>
                </a:lnTo>
                <a:lnTo>
                  <a:pt x="444" y="207"/>
                </a:lnTo>
                <a:lnTo>
                  <a:pt x="446" y="211"/>
                </a:lnTo>
                <a:lnTo>
                  <a:pt x="448" y="216"/>
                </a:lnTo>
                <a:lnTo>
                  <a:pt x="450" y="220"/>
                </a:lnTo>
                <a:lnTo>
                  <a:pt x="452" y="225"/>
                </a:lnTo>
                <a:lnTo>
                  <a:pt x="454" y="229"/>
                </a:lnTo>
                <a:lnTo>
                  <a:pt x="456" y="233"/>
                </a:lnTo>
                <a:lnTo>
                  <a:pt x="458" y="238"/>
                </a:lnTo>
                <a:lnTo>
                  <a:pt x="460" y="242"/>
                </a:lnTo>
                <a:lnTo>
                  <a:pt x="462" y="247"/>
                </a:lnTo>
                <a:lnTo>
                  <a:pt x="464" y="251"/>
                </a:lnTo>
                <a:lnTo>
                  <a:pt x="466" y="255"/>
                </a:lnTo>
                <a:lnTo>
                  <a:pt x="468" y="260"/>
                </a:lnTo>
                <a:lnTo>
                  <a:pt x="470" y="264"/>
                </a:lnTo>
                <a:lnTo>
                  <a:pt x="472" y="268"/>
                </a:lnTo>
                <a:lnTo>
                  <a:pt x="474" y="273"/>
                </a:lnTo>
                <a:lnTo>
                  <a:pt x="476" y="277"/>
                </a:lnTo>
                <a:lnTo>
                  <a:pt x="478" y="281"/>
                </a:lnTo>
                <a:lnTo>
                  <a:pt x="480" y="285"/>
                </a:lnTo>
                <a:lnTo>
                  <a:pt x="482" y="289"/>
                </a:lnTo>
                <a:lnTo>
                  <a:pt x="484" y="293"/>
                </a:lnTo>
                <a:lnTo>
                  <a:pt x="486" y="297"/>
                </a:lnTo>
                <a:lnTo>
                  <a:pt x="488" y="301"/>
                </a:lnTo>
                <a:lnTo>
                  <a:pt x="490" y="305"/>
                </a:lnTo>
                <a:lnTo>
                  <a:pt x="492" y="309"/>
                </a:lnTo>
                <a:lnTo>
                  <a:pt x="494" y="313"/>
                </a:lnTo>
                <a:lnTo>
                  <a:pt x="496" y="317"/>
                </a:lnTo>
                <a:lnTo>
                  <a:pt x="498" y="321"/>
                </a:lnTo>
                <a:lnTo>
                  <a:pt x="500" y="325"/>
                </a:lnTo>
                <a:lnTo>
                  <a:pt x="502" y="328"/>
                </a:lnTo>
                <a:lnTo>
                  <a:pt x="504" y="332"/>
                </a:lnTo>
                <a:lnTo>
                  <a:pt x="506" y="336"/>
                </a:lnTo>
                <a:lnTo>
                  <a:pt x="508" y="339"/>
                </a:lnTo>
                <a:lnTo>
                  <a:pt x="510" y="343"/>
                </a:lnTo>
                <a:lnTo>
                  <a:pt x="512" y="346"/>
                </a:lnTo>
                <a:lnTo>
                  <a:pt x="514" y="349"/>
                </a:lnTo>
                <a:lnTo>
                  <a:pt x="516" y="353"/>
                </a:lnTo>
                <a:lnTo>
                  <a:pt x="518" y="356"/>
                </a:lnTo>
                <a:lnTo>
                  <a:pt x="520" y="359"/>
                </a:lnTo>
                <a:lnTo>
                  <a:pt x="522" y="362"/>
                </a:lnTo>
                <a:lnTo>
                  <a:pt x="524" y="365"/>
                </a:lnTo>
                <a:lnTo>
                  <a:pt x="526" y="368"/>
                </a:lnTo>
                <a:lnTo>
                  <a:pt x="528" y="371"/>
                </a:lnTo>
                <a:lnTo>
                  <a:pt x="530" y="374"/>
                </a:lnTo>
                <a:lnTo>
                  <a:pt x="532" y="377"/>
                </a:lnTo>
                <a:lnTo>
                  <a:pt x="534" y="379"/>
                </a:lnTo>
                <a:lnTo>
                  <a:pt x="536" y="382"/>
                </a:lnTo>
                <a:lnTo>
                  <a:pt x="538" y="384"/>
                </a:lnTo>
                <a:lnTo>
                  <a:pt x="540" y="387"/>
                </a:lnTo>
                <a:lnTo>
                  <a:pt x="542" y="389"/>
                </a:lnTo>
                <a:lnTo>
                  <a:pt x="544" y="391"/>
                </a:lnTo>
                <a:lnTo>
                  <a:pt x="546" y="394"/>
                </a:lnTo>
                <a:lnTo>
                  <a:pt x="548" y="396"/>
                </a:lnTo>
                <a:lnTo>
                  <a:pt x="550" y="398"/>
                </a:lnTo>
                <a:lnTo>
                  <a:pt x="552" y="400"/>
                </a:lnTo>
                <a:lnTo>
                  <a:pt x="554" y="402"/>
                </a:lnTo>
                <a:lnTo>
                  <a:pt x="556" y="403"/>
                </a:lnTo>
                <a:lnTo>
                  <a:pt x="558" y="405"/>
                </a:lnTo>
                <a:lnTo>
                  <a:pt x="560" y="407"/>
                </a:lnTo>
                <a:lnTo>
                  <a:pt x="562" y="408"/>
                </a:lnTo>
                <a:lnTo>
                  <a:pt x="564" y="410"/>
                </a:lnTo>
                <a:lnTo>
                  <a:pt x="566" y="411"/>
                </a:lnTo>
                <a:lnTo>
                  <a:pt x="568" y="412"/>
                </a:lnTo>
                <a:lnTo>
                  <a:pt x="570" y="413"/>
                </a:lnTo>
                <a:lnTo>
                  <a:pt x="572" y="414"/>
                </a:lnTo>
                <a:lnTo>
                  <a:pt x="574" y="415"/>
                </a:lnTo>
                <a:lnTo>
                  <a:pt x="576" y="416"/>
                </a:lnTo>
                <a:lnTo>
                  <a:pt x="578" y="417"/>
                </a:lnTo>
                <a:lnTo>
                  <a:pt x="580" y="418"/>
                </a:lnTo>
                <a:lnTo>
                  <a:pt x="582" y="418"/>
                </a:lnTo>
                <a:lnTo>
                  <a:pt x="584" y="419"/>
                </a:lnTo>
                <a:lnTo>
                  <a:pt x="586" y="419"/>
                </a:lnTo>
                <a:lnTo>
                  <a:pt x="588" y="420"/>
                </a:lnTo>
                <a:lnTo>
                  <a:pt x="590" y="420"/>
                </a:lnTo>
                <a:lnTo>
                  <a:pt x="592" y="420"/>
                </a:lnTo>
                <a:lnTo>
                  <a:pt x="594" y="420"/>
                </a:lnTo>
                <a:lnTo>
                  <a:pt x="595" y="42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7" name="TextBox 126">
            <a:extLst>
              <a:ext uri="{FF2B5EF4-FFF2-40B4-BE49-F238E27FC236}">
                <a16:creationId xmlns:a16="http://schemas.microsoft.com/office/drawing/2014/main" id="{22269C30-EB5C-48EB-AC1D-0A95FFC7099C}"/>
              </a:ext>
            </a:extLst>
          </p:cNvPr>
          <p:cNvSpPr txBox="1"/>
          <p:nvPr/>
        </p:nvSpPr>
        <p:spPr>
          <a:xfrm>
            <a:off x="6881813" y="1704975"/>
            <a:ext cx="2486025" cy="708025"/>
          </a:xfrm>
          <a:prstGeom prst="rect">
            <a:avLst/>
          </a:prstGeom>
          <a:noFill/>
        </p:spPr>
        <p:txBody>
          <a:bodyPr wrap="none">
            <a:spAutoFit/>
          </a:bodyPr>
          <a:lstStyle/>
          <a:p>
            <a:pPr eaLnBrk="1" hangingPunct="1">
              <a:defRPr/>
            </a:pPr>
            <a:r>
              <a:rPr lang="en-CA" sz="2000" dirty="0">
                <a:solidFill>
                  <a:srgbClr val="FF0000"/>
                </a:solidFill>
                <a:latin typeface="+mj-lt"/>
              </a:rPr>
              <a:t>Repeat the cycle to </a:t>
            </a:r>
            <a:br>
              <a:rPr lang="en-CA" sz="2000" dirty="0">
                <a:solidFill>
                  <a:srgbClr val="FF0000"/>
                </a:solidFill>
                <a:latin typeface="+mj-lt"/>
              </a:rPr>
            </a:br>
            <a:r>
              <a:rPr lang="en-CA" sz="2000" dirty="0">
                <a:solidFill>
                  <a:srgbClr val="FF0000"/>
                </a:solidFill>
                <a:latin typeface="+mj-lt"/>
              </a:rPr>
              <a:t>the left and right</a:t>
            </a:r>
          </a:p>
        </p:txBody>
      </p:sp>
      <p:sp>
        <p:nvSpPr>
          <p:cNvPr id="128" name="Freeform 172">
            <a:extLst>
              <a:ext uri="{FF2B5EF4-FFF2-40B4-BE49-F238E27FC236}">
                <a16:creationId xmlns:a16="http://schemas.microsoft.com/office/drawing/2014/main" id="{702F4244-EBEC-3BA3-B37F-A1687B780BBB}"/>
              </a:ext>
            </a:extLst>
          </p:cNvPr>
          <p:cNvSpPr>
            <a:spLocks/>
          </p:cNvSpPr>
          <p:nvPr/>
        </p:nvSpPr>
        <p:spPr bwMode="auto">
          <a:xfrm flipV="1">
            <a:off x="8172450" y="3989388"/>
            <a:ext cx="2417763" cy="2125662"/>
          </a:xfrm>
          <a:custGeom>
            <a:avLst/>
            <a:gdLst>
              <a:gd name="T0" fmla="*/ 2147483646 w 595"/>
              <a:gd name="T1" fmla="*/ 2147483646 h 420"/>
              <a:gd name="T2" fmla="*/ 2147483646 w 595"/>
              <a:gd name="T3" fmla="*/ 2147483646 h 420"/>
              <a:gd name="T4" fmla="*/ 2147483646 w 595"/>
              <a:gd name="T5" fmla="*/ 2147483646 h 420"/>
              <a:gd name="T6" fmla="*/ 2147483646 w 595"/>
              <a:gd name="T7" fmla="*/ 2147483646 h 420"/>
              <a:gd name="T8" fmla="*/ 2147483646 w 595"/>
              <a:gd name="T9" fmla="*/ 2147483646 h 420"/>
              <a:gd name="T10" fmla="*/ 2147483646 w 595"/>
              <a:gd name="T11" fmla="*/ 2147483646 h 420"/>
              <a:gd name="T12" fmla="*/ 2147483646 w 595"/>
              <a:gd name="T13" fmla="*/ 2147483646 h 420"/>
              <a:gd name="T14" fmla="*/ 2147483646 w 595"/>
              <a:gd name="T15" fmla="*/ 2147483646 h 420"/>
              <a:gd name="T16" fmla="*/ 2147483646 w 595"/>
              <a:gd name="T17" fmla="*/ 2147483646 h 420"/>
              <a:gd name="T18" fmla="*/ 2147483646 w 595"/>
              <a:gd name="T19" fmla="*/ 2147483646 h 420"/>
              <a:gd name="T20" fmla="*/ 2147483646 w 595"/>
              <a:gd name="T21" fmla="*/ 2147483646 h 420"/>
              <a:gd name="T22" fmla="*/ 2147483646 w 595"/>
              <a:gd name="T23" fmla="*/ 2147483646 h 420"/>
              <a:gd name="T24" fmla="*/ 2147483646 w 595"/>
              <a:gd name="T25" fmla="*/ 2147483646 h 420"/>
              <a:gd name="T26" fmla="*/ 2147483646 w 595"/>
              <a:gd name="T27" fmla="*/ 2147483646 h 420"/>
              <a:gd name="T28" fmla="*/ 2147483646 w 595"/>
              <a:gd name="T29" fmla="*/ 2147483646 h 420"/>
              <a:gd name="T30" fmla="*/ 2147483646 w 595"/>
              <a:gd name="T31" fmla="*/ 2147483646 h 420"/>
              <a:gd name="T32" fmla="*/ 2147483646 w 595"/>
              <a:gd name="T33" fmla="*/ 2147483646 h 420"/>
              <a:gd name="T34" fmla="*/ 2147483646 w 595"/>
              <a:gd name="T35" fmla="*/ 2147483646 h 420"/>
              <a:gd name="T36" fmla="*/ 2147483646 w 595"/>
              <a:gd name="T37" fmla="*/ 2147483646 h 420"/>
              <a:gd name="T38" fmla="*/ 2147483646 w 595"/>
              <a:gd name="T39" fmla="*/ 2147483646 h 420"/>
              <a:gd name="T40" fmla="*/ 2147483646 w 595"/>
              <a:gd name="T41" fmla="*/ 2147483646 h 420"/>
              <a:gd name="T42" fmla="*/ 2147483646 w 595"/>
              <a:gd name="T43" fmla="*/ 2147483646 h 420"/>
              <a:gd name="T44" fmla="*/ 2147483646 w 595"/>
              <a:gd name="T45" fmla="*/ 2147483646 h 420"/>
              <a:gd name="T46" fmla="*/ 2147483646 w 595"/>
              <a:gd name="T47" fmla="*/ 2147483646 h 420"/>
              <a:gd name="T48" fmla="*/ 2147483646 w 595"/>
              <a:gd name="T49" fmla="*/ 2147483646 h 420"/>
              <a:gd name="T50" fmla="*/ 2147483646 w 595"/>
              <a:gd name="T51" fmla="*/ 2147483646 h 420"/>
              <a:gd name="T52" fmla="*/ 2147483646 w 595"/>
              <a:gd name="T53" fmla="*/ 2147483646 h 420"/>
              <a:gd name="T54" fmla="*/ 2147483646 w 595"/>
              <a:gd name="T55" fmla="*/ 2147483646 h 420"/>
              <a:gd name="T56" fmla="*/ 2147483646 w 595"/>
              <a:gd name="T57" fmla="*/ 2147483646 h 420"/>
              <a:gd name="T58" fmla="*/ 2147483646 w 595"/>
              <a:gd name="T59" fmla="*/ 0 h 420"/>
              <a:gd name="T60" fmla="*/ 2147483646 w 595"/>
              <a:gd name="T61" fmla="*/ 2147483646 h 420"/>
              <a:gd name="T62" fmla="*/ 2147483646 w 595"/>
              <a:gd name="T63" fmla="*/ 2147483646 h 420"/>
              <a:gd name="T64" fmla="*/ 2147483646 w 595"/>
              <a:gd name="T65" fmla="*/ 2147483646 h 420"/>
              <a:gd name="T66" fmla="*/ 2147483646 w 595"/>
              <a:gd name="T67" fmla="*/ 2147483646 h 420"/>
              <a:gd name="T68" fmla="*/ 2147483646 w 595"/>
              <a:gd name="T69" fmla="*/ 2147483646 h 420"/>
              <a:gd name="T70" fmla="*/ 2147483646 w 595"/>
              <a:gd name="T71" fmla="*/ 2147483646 h 420"/>
              <a:gd name="T72" fmla="*/ 2147483646 w 595"/>
              <a:gd name="T73" fmla="*/ 2147483646 h 420"/>
              <a:gd name="T74" fmla="*/ 2147483646 w 595"/>
              <a:gd name="T75" fmla="*/ 2147483646 h 420"/>
              <a:gd name="T76" fmla="*/ 2147483646 w 595"/>
              <a:gd name="T77" fmla="*/ 2147483646 h 420"/>
              <a:gd name="T78" fmla="*/ 2147483646 w 595"/>
              <a:gd name="T79" fmla="*/ 2147483646 h 420"/>
              <a:gd name="T80" fmla="*/ 2147483646 w 595"/>
              <a:gd name="T81" fmla="*/ 2147483646 h 420"/>
              <a:gd name="T82" fmla="*/ 2147483646 w 595"/>
              <a:gd name="T83" fmla="*/ 2147483646 h 420"/>
              <a:gd name="T84" fmla="*/ 2147483646 w 595"/>
              <a:gd name="T85" fmla="*/ 2147483646 h 420"/>
              <a:gd name="T86" fmla="*/ 2147483646 w 595"/>
              <a:gd name="T87" fmla="*/ 2147483646 h 420"/>
              <a:gd name="T88" fmla="*/ 2147483646 w 595"/>
              <a:gd name="T89" fmla="*/ 2147483646 h 420"/>
              <a:gd name="T90" fmla="*/ 2147483646 w 595"/>
              <a:gd name="T91" fmla="*/ 2147483646 h 420"/>
              <a:gd name="T92" fmla="*/ 2147483646 w 595"/>
              <a:gd name="T93" fmla="*/ 2147483646 h 420"/>
              <a:gd name="T94" fmla="*/ 2147483646 w 595"/>
              <a:gd name="T95" fmla="*/ 2147483646 h 420"/>
              <a:gd name="T96" fmla="*/ 2147483646 w 595"/>
              <a:gd name="T97" fmla="*/ 2147483646 h 420"/>
              <a:gd name="T98" fmla="*/ 2147483646 w 595"/>
              <a:gd name="T99" fmla="*/ 2147483646 h 420"/>
              <a:gd name="T100" fmla="*/ 2147483646 w 595"/>
              <a:gd name="T101" fmla="*/ 2147483646 h 420"/>
              <a:gd name="T102" fmla="*/ 2147483646 w 595"/>
              <a:gd name="T103" fmla="*/ 2147483646 h 420"/>
              <a:gd name="T104" fmla="*/ 2147483646 w 595"/>
              <a:gd name="T105" fmla="*/ 2147483646 h 420"/>
              <a:gd name="T106" fmla="*/ 2147483646 w 595"/>
              <a:gd name="T107" fmla="*/ 2147483646 h 420"/>
              <a:gd name="T108" fmla="*/ 2147483646 w 595"/>
              <a:gd name="T109" fmla="*/ 2147483646 h 420"/>
              <a:gd name="T110" fmla="*/ 2147483646 w 595"/>
              <a:gd name="T111" fmla="*/ 2147483646 h 420"/>
              <a:gd name="T112" fmla="*/ 2147483646 w 595"/>
              <a:gd name="T113" fmla="*/ 2147483646 h 420"/>
              <a:gd name="T114" fmla="*/ 2147483646 w 595"/>
              <a:gd name="T115" fmla="*/ 2147483646 h 420"/>
              <a:gd name="T116" fmla="*/ 2147483646 w 595"/>
              <a:gd name="T117" fmla="*/ 2147483646 h 42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95"/>
              <a:gd name="T178" fmla="*/ 0 h 420"/>
              <a:gd name="T179" fmla="*/ 595 w 595"/>
              <a:gd name="T180" fmla="*/ 420 h 42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95" h="420">
                <a:moveTo>
                  <a:pt x="0" y="420"/>
                </a:moveTo>
                <a:lnTo>
                  <a:pt x="2" y="420"/>
                </a:lnTo>
                <a:lnTo>
                  <a:pt x="4" y="420"/>
                </a:lnTo>
                <a:lnTo>
                  <a:pt x="6" y="420"/>
                </a:lnTo>
                <a:lnTo>
                  <a:pt x="8" y="419"/>
                </a:lnTo>
                <a:lnTo>
                  <a:pt x="10" y="419"/>
                </a:lnTo>
                <a:lnTo>
                  <a:pt x="12" y="418"/>
                </a:lnTo>
                <a:lnTo>
                  <a:pt x="14" y="418"/>
                </a:lnTo>
                <a:lnTo>
                  <a:pt x="16" y="417"/>
                </a:lnTo>
                <a:lnTo>
                  <a:pt x="18" y="416"/>
                </a:lnTo>
                <a:lnTo>
                  <a:pt x="20" y="415"/>
                </a:lnTo>
                <a:lnTo>
                  <a:pt x="22" y="414"/>
                </a:lnTo>
                <a:lnTo>
                  <a:pt x="24" y="413"/>
                </a:lnTo>
                <a:lnTo>
                  <a:pt x="26" y="412"/>
                </a:lnTo>
                <a:lnTo>
                  <a:pt x="28" y="411"/>
                </a:lnTo>
                <a:lnTo>
                  <a:pt x="30" y="410"/>
                </a:lnTo>
                <a:lnTo>
                  <a:pt x="32" y="408"/>
                </a:lnTo>
                <a:lnTo>
                  <a:pt x="34" y="407"/>
                </a:lnTo>
                <a:lnTo>
                  <a:pt x="36" y="405"/>
                </a:lnTo>
                <a:lnTo>
                  <a:pt x="38" y="403"/>
                </a:lnTo>
                <a:lnTo>
                  <a:pt x="40" y="401"/>
                </a:lnTo>
                <a:lnTo>
                  <a:pt x="42" y="400"/>
                </a:lnTo>
                <a:lnTo>
                  <a:pt x="44" y="398"/>
                </a:lnTo>
                <a:lnTo>
                  <a:pt x="46" y="396"/>
                </a:lnTo>
                <a:lnTo>
                  <a:pt x="48" y="393"/>
                </a:lnTo>
                <a:lnTo>
                  <a:pt x="50" y="391"/>
                </a:lnTo>
                <a:lnTo>
                  <a:pt x="52" y="389"/>
                </a:lnTo>
                <a:lnTo>
                  <a:pt x="54" y="387"/>
                </a:lnTo>
                <a:lnTo>
                  <a:pt x="56" y="384"/>
                </a:lnTo>
                <a:lnTo>
                  <a:pt x="58" y="382"/>
                </a:lnTo>
                <a:lnTo>
                  <a:pt x="60" y="379"/>
                </a:lnTo>
                <a:lnTo>
                  <a:pt x="62" y="376"/>
                </a:lnTo>
                <a:lnTo>
                  <a:pt x="64" y="374"/>
                </a:lnTo>
                <a:lnTo>
                  <a:pt x="66" y="371"/>
                </a:lnTo>
                <a:lnTo>
                  <a:pt x="68" y="368"/>
                </a:lnTo>
                <a:lnTo>
                  <a:pt x="70" y="365"/>
                </a:lnTo>
                <a:lnTo>
                  <a:pt x="72" y="362"/>
                </a:lnTo>
                <a:lnTo>
                  <a:pt x="74" y="359"/>
                </a:lnTo>
                <a:lnTo>
                  <a:pt x="76" y="356"/>
                </a:lnTo>
                <a:lnTo>
                  <a:pt x="78" y="352"/>
                </a:lnTo>
                <a:lnTo>
                  <a:pt x="80" y="349"/>
                </a:lnTo>
                <a:lnTo>
                  <a:pt x="82" y="346"/>
                </a:lnTo>
                <a:lnTo>
                  <a:pt x="84" y="342"/>
                </a:lnTo>
                <a:lnTo>
                  <a:pt x="86" y="339"/>
                </a:lnTo>
                <a:lnTo>
                  <a:pt x="88" y="335"/>
                </a:lnTo>
                <a:lnTo>
                  <a:pt x="90" y="332"/>
                </a:lnTo>
                <a:lnTo>
                  <a:pt x="92" y="328"/>
                </a:lnTo>
                <a:lnTo>
                  <a:pt x="94" y="324"/>
                </a:lnTo>
                <a:lnTo>
                  <a:pt x="96" y="321"/>
                </a:lnTo>
                <a:lnTo>
                  <a:pt x="98" y="317"/>
                </a:lnTo>
                <a:lnTo>
                  <a:pt x="100" y="313"/>
                </a:lnTo>
                <a:lnTo>
                  <a:pt x="102" y="309"/>
                </a:lnTo>
                <a:lnTo>
                  <a:pt x="104" y="305"/>
                </a:lnTo>
                <a:lnTo>
                  <a:pt x="106" y="301"/>
                </a:lnTo>
                <a:lnTo>
                  <a:pt x="108" y="297"/>
                </a:lnTo>
                <a:lnTo>
                  <a:pt x="110" y="293"/>
                </a:lnTo>
                <a:lnTo>
                  <a:pt x="112" y="289"/>
                </a:lnTo>
                <a:lnTo>
                  <a:pt x="114" y="285"/>
                </a:lnTo>
                <a:lnTo>
                  <a:pt x="116" y="281"/>
                </a:lnTo>
                <a:lnTo>
                  <a:pt x="118" y="277"/>
                </a:lnTo>
                <a:lnTo>
                  <a:pt x="120" y="272"/>
                </a:lnTo>
                <a:lnTo>
                  <a:pt x="122" y="268"/>
                </a:lnTo>
                <a:lnTo>
                  <a:pt x="124" y="264"/>
                </a:lnTo>
                <a:lnTo>
                  <a:pt x="126" y="259"/>
                </a:lnTo>
                <a:lnTo>
                  <a:pt x="128" y="255"/>
                </a:lnTo>
                <a:lnTo>
                  <a:pt x="130" y="251"/>
                </a:lnTo>
                <a:lnTo>
                  <a:pt x="132" y="246"/>
                </a:lnTo>
                <a:lnTo>
                  <a:pt x="134" y="242"/>
                </a:lnTo>
                <a:lnTo>
                  <a:pt x="136" y="238"/>
                </a:lnTo>
                <a:lnTo>
                  <a:pt x="138" y="233"/>
                </a:lnTo>
                <a:lnTo>
                  <a:pt x="140" y="229"/>
                </a:lnTo>
                <a:lnTo>
                  <a:pt x="142" y="224"/>
                </a:lnTo>
                <a:lnTo>
                  <a:pt x="144" y="220"/>
                </a:lnTo>
                <a:lnTo>
                  <a:pt x="146" y="215"/>
                </a:lnTo>
                <a:lnTo>
                  <a:pt x="148" y="211"/>
                </a:lnTo>
                <a:lnTo>
                  <a:pt x="150" y="207"/>
                </a:lnTo>
                <a:lnTo>
                  <a:pt x="152" y="202"/>
                </a:lnTo>
                <a:lnTo>
                  <a:pt x="154" y="198"/>
                </a:lnTo>
                <a:lnTo>
                  <a:pt x="156" y="193"/>
                </a:lnTo>
                <a:lnTo>
                  <a:pt x="158" y="189"/>
                </a:lnTo>
                <a:lnTo>
                  <a:pt x="160" y="184"/>
                </a:lnTo>
                <a:lnTo>
                  <a:pt x="162" y="180"/>
                </a:lnTo>
                <a:lnTo>
                  <a:pt x="164" y="176"/>
                </a:lnTo>
                <a:lnTo>
                  <a:pt x="166" y="171"/>
                </a:lnTo>
                <a:lnTo>
                  <a:pt x="168" y="167"/>
                </a:lnTo>
                <a:lnTo>
                  <a:pt x="170" y="163"/>
                </a:lnTo>
                <a:lnTo>
                  <a:pt x="172" y="158"/>
                </a:lnTo>
                <a:lnTo>
                  <a:pt x="174" y="154"/>
                </a:lnTo>
                <a:lnTo>
                  <a:pt x="176" y="150"/>
                </a:lnTo>
                <a:lnTo>
                  <a:pt x="178" y="145"/>
                </a:lnTo>
                <a:lnTo>
                  <a:pt x="180" y="141"/>
                </a:lnTo>
                <a:lnTo>
                  <a:pt x="182" y="137"/>
                </a:lnTo>
                <a:lnTo>
                  <a:pt x="184" y="133"/>
                </a:lnTo>
                <a:lnTo>
                  <a:pt x="186" y="129"/>
                </a:lnTo>
                <a:lnTo>
                  <a:pt x="188" y="125"/>
                </a:lnTo>
                <a:lnTo>
                  <a:pt x="190" y="121"/>
                </a:lnTo>
                <a:lnTo>
                  <a:pt x="192" y="117"/>
                </a:lnTo>
                <a:lnTo>
                  <a:pt x="194" y="113"/>
                </a:lnTo>
                <a:lnTo>
                  <a:pt x="196" y="109"/>
                </a:lnTo>
                <a:lnTo>
                  <a:pt x="198" y="105"/>
                </a:lnTo>
                <a:lnTo>
                  <a:pt x="200" y="101"/>
                </a:lnTo>
                <a:lnTo>
                  <a:pt x="202" y="97"/>
                </a:lnTo>
                <a:lnTo>
                  <a:pt x="204" y="94"/>
                </a:lnTo>
                <a:lnTo>
                  <a:pt x="206" y="90"/>
                </a:lnTo>
                <a:lnTo>
                  <a:pt x="208" y="86"/>
                </a:lnTo>
                <a:lnTo>
                  <a:pt x="210" y="83"/>
                </a:lnTo>
                <a:lnTo>
                  <a:pt x="212" y="79"/>
                </a:lnTo>
                <a:lnTo>
                  <a:pt x="214" y="76"/>
                </a:lnTo>
                <a:lnTo>
                  <a:pt x="216" y="72"/>
                </a:lnTo>
                <a:lnTo>
                  <a:pt x="218" y="69"/>
                </a:lnTo>
                <a:lnTo>
                  <a:pt x="220" y="66"/>
                </a:lnTo>
                <a:lnTo>
                  <a:pt x="222" y="63"/>
                </a:lnTo>
                <a:lnTo>
                  <a:pt x="224" y="59"/>
                </a:lnTo>
                <a:lnTo>
                  <a:pt x="226" y="56"/>
                </a:lnTo>
                <a:lnTo>
                  <a:pt x="228" y="53"/>
                </a:lnTo>
                <a:lnTo>
                  <a:pt x="230" y="50"/>
                </a:lnTo>
                <a:lnTo>
                  <a:pt x="232" y="48"/>
                </a:lnTo>
                <a:lnTo>
                  <a:pt x="234" y="45"/>
                </a:lnTo>
                <a:lnTo>
                  <a:pt x="236" y="42"/>
                </a:lnTo>
                <a:lnTo>
                  <a:pt x="238" y="40"/>
                </a:lnTo>
                <a:lnTo>
                  <a:pt x="240" y="37"/>
                </a:lnTo>
                <a:lnTo>
                  <a:pt x="242" y="34"/>
                </a:lnTo>
                <a:lnTo>
                  <a:pt x="244" y="32"/>
                </a:lnTo>
                <a:lnTo>
                  <a:pt x="246" y="30"/>
                </a:lnTo>
                <a:lnTo>
                  <a:pt x="248" y="28"/>
                </a:lnTo>
                <a:lnTo>
                  <a:pt x="250" y="25"/>
                </a:lnTo>
                <a:lnTo>
                  <a:pt x="252" y="23"/>
                </a:lnTo>
                <a:lnTo>
                  <a:pt x="254" y="21"/>
                </a:lnTo>
                <a:lnTo>
                  <a:pt x="256" y="19"/>
                </a:lnTo>
                <a:lnTo>
                  <a:pt x="258" y="18"/>
                </a:lnTo>
                <a:lnTo>
                  <a:pt x="260" y="16"/>
                </a:lnTo>
                <a:lnTo>
                  <a:pt x="262" y="14"/>
                </a:lnTo>
                <a:lnTo>
                  <a:pt x="264" y="13"/>
                </a:lnTo>
                <a:lnTo>
                  <a:pt x="266" y="11"/>
                </a:lnTo>
                <a:lnTo>
                  <a:pt x="268" y="10"/>
                </a:lnTo>
                <a:lnTo>
                  <a:pt x="270" y="8"/>
                </a:lnTo>
                <a:lnTo>
                  <a:pt x="272" y="7"/>
                </a:lnTo>
                <a:lnTo>
                  <a:pt x="274" y="6"/>
                </a:lnTo>
                <a:lnTo>
                  <a:pt x="276" y="5"/>
                </a:lnTo>
                <a:lnTo>
                  <a:pt x="278" y="4"/>
                </a:lnTo>
                <a:lnTo>
                  <a:pt x="280" y="3"/>
                </a:lnTo>
                <a:lnTo>
                  <a:pt x="282" y="3"/>
                </a:lnTo>
                <a:lnTo>
                  <a:pt x="284" y="2"/>
                </a:lnTo>
                <a:lnTo>
                  <a:pt x="286" y="1"/>
                </a:lnTo>
                <a:lnTo>
                  <a:pt x="288" y="1"/>
                </a:lnTo>
                <a:lnTo>
                  <a:pt x="290" y="1"/>
                </a:lnTo>
                <a:lnTo>
                  <a:pt x="292" y="0"/>
                </a:lnTo>
                <a:lnTo>
                  <a:pt x="294" y="0"/>
                </a:lnTo>
                <a:lnTo>
                  <a:pt x="296" y="0"/>
                </a:lnTo>
                <a:lnTo>
                  <a:pt x="298" y="0"/>
                </a:lnTo>
                <a:lnTo>
                  <a:pt x="300" y="0"/>
                </a:lnTo>
                <a:lnTo>
                  <a:pt x="302" y="0"/>
                </a:lnTo>
                <a:lnTo>
                  <a:pt x="304" y="1"/>
                </a:lnTo>
                <a:lnTo>
                  <a:pt x="306" y="1"/>
                </a:lnTo>
                <a:lnTo>
                  <a:pt x="308" y="1"/>
                </a:lnTo>
                <a:lnTo>
                  <a:pt x="310" y="2"/>
                </a:lnTo>
                <a:lnTo>
                  <a:pt x="312" y="3"/>
                </a:lnTo>
                <a:lnTo>
                  <a:pt x="314" y="3"/>
                </a:lnTo>
                <a:lnTo>
                  <a:pt x="316" y="4"/>
                </a:lnTo>
                <a:lnTo>
                  <a:pt x="318" y="5"/>
                </a:lnTo>
                <a:lnTo>
                  <a:pt x="320" y="6"/>
                </a:lnTo>
                <a:lnTo>
                  <a:pt x="322" y="7"/>
                </a:lnTo>
                <a:lnTo>
                  <a:pt x="324" y="9"/>
                </a:lnTo>
                <a:lnTo>
                  <a:pt x="326" y="10"/>
                </a:lnTo>
                <a:lnTo>
                  <a:pt x="328" y="11"/>
                </a:lnTo>
                <a:lnTo>
                  <a:pt x="330" y="13"/>
                </a:lnTo>
                <a:lnTo>
                  <a:pt x="332" y="14"/>
                </a:lnTo>
                <a:lnTo>
                  <a:pt x="334" y="16"/>
                </a:lnTo>
                <a:lnTo>
                  <a:pt x="336" y="18"/>
                </a:lnTo>
                <a:lnTo>
                  <a:pt x="338" y="20"/>
                </a:lnTo>
                <a:lnTo>
                  <a:pt x="340" y="21"/>
                </a:lnTo>
                <a:lnTo>
                  <a:pt x="342" y="23"/>
                </a:lnTo>
                <a:lnTo>
                  <a:pt x="344" y="25"/>
                </a:lnTo>
                <a:lnTo>
                  <a:pt x="346" y="28"/>
                </a:lnTo>
                <a:lnTo>
                  <a:pt x="348" y="30"/>
                </a:lnTo>
                <a:lnTo>
                  <a:pt x="350" y="32"/>
                </a:lnTo>
                <a:lnTo>
                  <a:pt x="352" y="35"/>
                </a:lnTo>
                <a:lnTo>
                  <a:pt x="354" y="37"/>
                </a:lnTo>
                <a:lnTo>
                  <a:pt x="356" y="40"/>
                </a:lnTo>
                <a:lnTo>
                  <a:pt x="358" y="42"/>
                </a:lnTo>
                <a:lnTo>
                  <a:pt x="360" y="45"/>
                </a:lnTo>
                <a:lnTo>
                  <a:pt x="362" y="48"/>
                </a:lnTo>
                <a:lnTo>
                  <a:pt x="364" y="51"/>
                </a:lnTo>
                <a:lnTo>
                  <a:pt x="366" y="54"/>
                </a:lnTo>
                <a:lnTo>
                  <a:pt x="368" y="57"/>
                </a:lnTo>
                <a:lnTo>
                  <a:pt x="370" y="60"/>
                </a:lnTo>
                <a:lnTo>
                  <a:pt x="372" y="63"/>
                </a:lnTo>
                <a:lnTo>
                  <a:pt x="374" y="66"/>
                </a:lnTo>
                <a:lnTo>
                  <a:pt x="376" y="69"/>
                </a:lnTo>
                <a:lnTo>
                  <a:pt x="378" y="73"/>
                </a:lnTo>
                <a:lnTo>
                  <a:pt x="380" y="76"/>
                </a:lnTo>
                <a:lnTo>
                  <a:pt x="382" y="79"/>
                </a:lnTo>
                <a:lnTo>
                  <a:pt x="384" y="83"/>
                </a:lnTo>
                <a:lnTo>
                  <a:pt x="386" y="87"/>
                </a:lnTo>
                <a:lnTo>
                  <a:pt x="388" y="90"/>
                </a:lnTo>
                <a:lnTo>
                  <a:pt x="390" y="94"/>
                </a:lnTo>
                <a:lnTo>
                  <a:pt x="392" y="98"/>
                </a:lnTo>
                <a:lnTo>
                  <a:pt x="394" y="101"/>
                </a:lnTo>
                <a:lnTo>
                  <a:pt x="396" y="105"/>
                </a:lnTo>
                <a:lnTo>
                  <a:pt x="398" y="109"/>
                </a:lnTo>
                <a:lnTo>
                  <a:pt x="400" y="113"/>
                </a:lnTo>
                <a:lnTo>
                  <a:pt x="402" y="117"/>
                </a:lnTo>
                <a:lnTo>
                  <a:pt x="404" y="121"/>
                </a:lnTo>
                <a:lnTo>
                  <a:pt x="406" y="125"/>
                </a:lnTo>
                <a:lnTo>
                  <a:pt x="408" y="129"/>
                </a:lnTo>
                <a:lnTo>
                  <a:pt x="410" y="133"/>
                </a:lnTo>
                <a:lnTo>
                  <a:pt x="412" y="137"/>
                </a:lnTo>
                <a:lnTo>
                  <a:pt x="414" y="141"/>
                </a:lnTo>
                <a:lnTo>
                  <a:pt x="416" y="146"/>
                </a:lnTo>
                <a:lnTo>
                  <a:pt x="418" y="150"/>
                </a:lnTo>
                <a:lnTo>
                  <a:pt x="420" y="154"/>
                </a:lnTo>
                <a:lnTo>
                  <a:pt x="422" y="159"/>
                </a:lnTo>
                <a:lnTo>
                  <a:pt x="424" y="163"/>
                </a:lnTo>
                <a:lnTo>
                  <a:pt x="426" y="167"/>
                </a:lnTo>
                <a:lnTo>
                  <a:pt x="428" y="172"/>
                </a:lnTo>
                <a:lnTo>
                  <a:pt x="430" y="176"/>
                </a:lnTo>
                <a:lnTo>
                  <a:pt x="432" y="180"/>
                </a:lnTo>
                <a:lnTo>
                  <a:pt x="434" y="185"/>
                </a:lnTo>
                <a:lnTo>
                  <a:pt x="436" y="189"/>
                </a:lnTo>
                <a:lnTo>
                  <a:pt x="438" y="194"/>
                </a:lnTo>
                <a:lnTo>
                  <a:pt x="440" y="198"/>
                </a:lnTo>
                <a:lnTo>
                  <a:pt x="442" y="202"/>
                </a:lnTo>
                <a:lnTo>
                  <a:pt x="444" y="207"/>
                </a:lnTo>
                <a:lnTo>
                  <a:pt x="446" y="211"/>
                </a:lnTo>
                <a:lnTo>
                  <a:pt x="448" y="216"/>
                </a:lnTo>
                <a:lnTo>
                  <a:pt x="450" y="220"/>
                </a:lnTo>
                <a:lnTo>
                  <a:pt x="452" y="225"/>
                </a:lnTo>
                <a:lnTo>
                  <a:pt x="454" y="229"/>
                </a:lnTo>
                <a:lnTo>
                  <a:pt x="456" y="233"/>
                </a:lnTo>
                <a:lnTo>
                  <a:pt x="458" y="238"/>
                </a:lnTo>
                <a:lnTo>
                  <a:pt x="460" y="242"/>
                </a:lnTo>
                <a:lnTo>
                  <a:pt x="462" y="247"/>
                </a:lnTo>
                <a:lnTo>
                  <a:pt x="464" y="251"/>
                </a:lnTo>
                <a:lnTo>
                  <a:pt x="466" y="255"/>
                </a:lnTo>
                <a:lnTo>
                  <a:pt x="468" y="260"/>
                </a:lnTo>
                <a:lnTo>
                  <a:pt x="470" y="264"/>
                </a:lnTo>
                <a:lnTo>
                  <a:pt x="472" y="268"/>
                </a:lnTo>
                <a:lnTo>
                  <a:pt x="474" y="273"/>
                </a:lnTo>
                <a:lnTo>
                  <a:pt x="476" y="277"/>
                </a:lnTo>
                <a:lnTo>
                  <a:pt x="478" y="281"/>
                </a:lnTo>
                <a:lnTo>
                  <a:pt x="480" y="285"/>
                </a:lnTo>
                <a:lnTo>
                  <a:pt x="482" y="289"/>
                </a:lnTo>
                <a:lnTo>
                  <a:pt x="484" y="293"/>
                </a:lnTo>
                <a:lnTo>
                  <a:pt x="486" y="297"/>
                </a:lnTo>
                <a:lnTo>
                  <a:pt x="488" y="301"/>
                </a:lnTo>
                <a:lnTo>
                  <a:pt x="490" y="305"/>
                </a:lnTo>
                <a:lnTo>
                  <a:pt x="492" y="309"/>
                </a:lnTo>
                <a:lnTo>
                  <a:pt x="494" y="313"/>
                </a:lnTo>
                <a:lnTo>
                  <a:pt x="496" y="317"/>
                </a:lnTo>
                <a:lnTo>
                  <a:pt x="498" y="321"/>
                </a:lnTo>
                <a:lnTo>
                  <a:pt x="500" y="325"/>
                </a:lnTo>
                <a:lnTo>
                  <a:pt x="502" y="328"/>
                </a:lnTo>
                <a:lnTo>
                  <a:pt x="504" y="332"/>
                </a:lnTo>
                <a:lnTo>
                  <a:pt x="506" y="336"/>
                </a:lnTo>
                <a:lnTo>
                  <a:pt x="508" y="339"/>
                </a:lnTo>
                <a:lnTo>
                  <a:pt x="510" y="343"/>
                </a:lnTo>
                <a:lnTo>
                  <a:pt x="512" y="346"/>
                </a:lnTo>
                <a:lnTo>
                  <a:pt x="514" y="349"/>
                </a:lnTo>
                <a:lnTo>
                  <a:pt x="516" y="353"/>
                </a:lnTo>
                <a:lnTo>
                  <a:pt x="518" y="356"/>
                </a:lnTo>
                <a:lnTo>
                  <a:pt x="520" y="359"/>
                </a:lnTo>
                <a:lnTo>
                  <a:pt x="522" y="362"/>
                </a:lnTo>
                <a:lnTo>
                  <a:pt x="524" y="365"/>
                </a:lnTo>
                <a:lnTo>
                  <a:pt x="526" y="368"/>
                </a:lnTo>
                <a:lnTo>
                  <a:pt x="528" y="371"/>
                </a:lnTo>
                <a:lnTo>
                  <a:pt x="530" y="374"/>
                </a:lnTo>
                <a:lnTo>
                  <a:pt x="532" y="377"/>
                </a:lnTo>
                <a:lnTo>
                  <a:pt x="534" y="379"/>
                </a:lnTo>
                <a:lnTo>
                  <a:pt x="536" y="382"/>
                </a:lnTo>
                <a:lnTo>
                  <a:pt x="538" y="384"/>
                </a:lnTo>
                <a:lnTo>
                  <a:pt x="540" y="387"/>
                </a:lnTo>
                <a:lnTo>
                  <a:pt x="542" y="389"/>
                </a:lnTo>
                <a:lnTo>
                  <a:pt x="544" y="391"/>
                </a:lnTo>
                <a:lnTo>
                  <a:pt x="546" y="394"/>
                </a:lnTo>
                <a:lnTo>
                  <a:pt x="548" y="396"/>
                </a:lnTo>
                <a:lnTo>
                  <a:pt x="550" y="398"/>
                </a:lnTo>
                <a:lnTo>
                  <a:pt x="552" y="400"/>
                </a:lnTo>
                <a:lnTo>
                  <a:pt x="554" y="402"/>
                </a:lnTo>
                <a:lnTo>
                  <a:pt x="556" y="403"/>
                </a:lnTo>
                <a:lnTo>
                  <a:pt x="558" y="405"/>
                </a:lnTo>
                <a:lnTo>
                  <a:pt x="560" y="407"/>
                </a:lnTo>
                <a:lnTo>
                  <a:pt x="562" y="408"/>
                </a:lnTo>
                <a:lnTo>
                  <a:pt x="564" y="410"/>
                </a:lnTo>
                <a:lnTo>
                  <a:pt x="566" y="411"/>
                </a:lnTo>
                <a:lnTo>
                  <a:pt x="568" y="412"/>
                </a:lnTo>
                <a:lnTo>
                  <a:pt x="570" y="413"/>
                </a:lnTo>
                <a:lnTo>
                  <a:pt x="572" y="414"/>
                </a:lnTo>
                <a:lnTo>
                  <a:pt x="574" y="415"/>
                </a:lnTo>
                <a:lnTo>
                  <a:pt x="576" y="416"/>
                </a:lnTo>
                <a:lnTo>
                  <a:pt x="578" y="417"/>
                </a:lnTo>
                <a:lnTo>
                  <a:pt x="580" y="418"/>
                </a:lnTo>
                <a:lnTo>
                  <a:pt x="582" y="418"/>
                </a:lnTo>
                <a:lnTo>
                  <a:pt x="584" y="419"/>
                </a:lnTo>
                <a:lnTo>
                  <a:pt x="586" y="419"/>
                </a:lnTo>
                <a:lnTo>
                  <a:pt x="588" y="420"/>
                </a:lnTo>
                <a:lnTo>
                  <a:pt x="590" y="420"/>
                </a:lnTo>
                <a:lnTo>
                  <a:pt x="592" y="420"/>
                </a:lnTo>
                <a:lnTo>
                  <a:pt x="594" y="420"/>
                </a:lnTo>
                <a:lnTo>
                  <a:pt x="595" y="42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9" name="Freeform 172">
            <a:extLst>
              <a:ext uri="{FF2B5EF4-FFF2-40B4-BE49-F238E27FC236}">
                <a16:creationId xmlns:a16="http://schemas.microsoft.com/office/drawing/2014/main" id="{01383984-9272-1BA5-67FE-CD23D84A846C}"/>
              </a:ext>
            </a:extLst>
          </p:cNvPr>
          <p:cNvSpPr>
            <a:spLocks/>
          </p:cNvSpPr>
          <p:nvPr/>
        </p:nvSpPr>
        <p:spPr bwMode="auto">
          <a:xfrm flipV="1">
            <a:off x="3111500" y="3987800"/>
            <a:ext cx="2417763" cy="2125663"/>
          </a:xfrm>
          <a:custGeom>
            <a:avLst/>
            <a:gdLst>
              <a:gd name="T0" fmla="*/ 2147483646 w 595"/>
              <a:gd name="T1" fmla="*/ 2147483646 h 420"/>
              <a:gd name="T2" fmla="*/ 2147483646 w 595"/>
              <a:gd name="T3" fmla="*/ 2147483646 h 420"/>
              <a:gd name="T4" fmla="*/ 2147483646 w 595"/>
              <a:gd name="T5" fmla="*/ 2147483646 h 420"/>
              <a:gd name="T6" fmla="*/ 2147483646 w 595"/>
              <a:gd name="T7" fmla="*/ 2147483646 h 420"/>
              <a:gd name="T8" fmla="*/ 2147483646 w 595"/>
              <a:gd name="T9" fmla="*/ 2147483646 h 420"/>
              <a:gd name="T10" fmla="*/ 2147483646 w 595"/>
              <a:gd name="T11" fmla="*/ 2147483646 h 420"/>
              <a:gd name="T12" fmla="*/ 2147483646 w 595"/>
              <a:gd name="T13" fmla="*/ 2147483646 h 420"/>
              <a:gd name="T14" fmla="*/ 2147483646 w 595"/>
              <a:gd name="T15" fmla="*/ 2147483646 h 420"/>
              <a:gd name="T16" fmla="*/ 2147483646 w 595"/>
              <a:gd name="T17" fmla="*/ 2147483646 h 420"/>
              <a:gd name="T18" fmla="*/ 2147483646 w 595"/>
              <a:gd name="T19" fmla="*/ 2147483646 h 420"/>
              <a:gd name="T20" fmla="*/ 2147483646 w 595"/>
              <a:gd name="T21" fmla="*/ 2147483646 h 420"/>
              <a:gd name="T22" fmla="*/ 2147483646 w 595"/>
              <a:gd name="T23" fmla="*/ 2147483646 h 420"/>
              <a:gd name="T24" fmla="*/ 2147483646 w 595"/>
              <a:gd name="T25" fmla="*/ 2147483646 h 420"/>
              <a:gd name="T26" fmla="*/ 2147483646 w 595"/>
              <a:gd name="T27" fmla="*/ 2147483646 h 420"/>
              <a:gd name="T28" fmla="*/ 2147483646 w 595"/>
              <a:gd name="T29" fmla="*/ 2147483646 h 420"/>
              <a:gd name="T30" fmla="*/ 2147483646 w 595"/>
              <a:gd name="T31" fmla="*/ 2147483646 h 420"/>
              <a:gd name="T32" fmla="*/ 2147483646 w 595"/>
              <a:gd name="T33" fmla="*/ 2147483646 h 420"/>
              <a:gd name="T34" fmla="*/ 2147483646 w 595"/>
              <a:gd name="T35" fmla="*/ 2147483646 h 420"/>
              <a:gd name="T36" fmla="*/ 2147483646 w 595"/>
              <a:gd name="T37" fmla="*/ 2147483646 h 420"/>
              <a:gd name="T38" fmla="*/ 2147483646 w 595"/>
              <a:gd name="T39" fmla="*/ 2147483646 h 420"/>
              <a:gd name="T40" fmla="*/ 2147483646 w 595"/>
              <a:gd name="T41" fmla="*/ 2147483646 h 420"/>
              <a:gd name="T42" fmla="*/ 2147483646 w 595"/>
              <a:gd name="T43" fmla="*/ 2147483646 h 420"/>
              <a:gd name="T44" fmla="*/ 2147483646 w 595"/>
              <a:gd name="T45" fmla="*/ 2147483646 h 420"/>
              <a:gd name="T46" fmla="*/ 2147483646 w 595"/>
              <a:gd name="T47" fmla="*/ 2147483646 h 420"/>
              <a:gd name="T48" fmla="*/ 2147483646 w 595"/>
              <a:gd name="T49" fmla="*/ 2147483646 h 420"/>
              <a:gd name="T50" fmla="*/ 2147483646 w 595"/>
              <a:gd name="T51" fmla="*/ 2147483646 h 420"/>
              <a:gd name="T52" fmla="*/ 2147483646 w 595"/>
              <a:gd name="T53" fmla="*/ 2147483646 h 420"/>
              <a:gd name="T54" fmla="*/ 2147483646 w 595"/>
              <a:gd name="T55" fmla="*/ 2147483646 h 420"/>
              <a:gd name="T56" fmla="*/ 2147483646 w 595"/>
              <a:gd name="T57" fmla="*/ 2147483646 h 420"/>
              <a:gd name="T58" fmla="*/ 2147483646 w 595"/>
              <a:gd name="T59" fmla="*/ 0 h 420"/>
              <a:gd name="T60" fmla="*/ 2147483646 w 595"/>
              <a:gd name="T61" fmla="*/ 2147483646 h 420"/>
              <a:gd name="T62" fmla="*/ 2147483646 w 595"/>
              <a:gd name="T63" fmla="*/ 2147483646 h 420"/>
              <a:gd name="T64" fmla="*/ 2147483646 w 595"/>
              <a:gd name="T65" fmla="*/ 2147483646 h 420"/>
              <a:gd name="T66" fmla="*/ 2147483646 w 595"/>
              <a:gd name="T67" fmla="*/ 2147483646 h 420"/>
              <a:gd name="T68" fmla="*/ 2147483646 w 595"/>
              <a:gd name="T69" fmla="*/ 2147483646 h 420"/>
              <a:gd name="T70" fmla="*/ 2147483646 w 595"/>
              <a:gd name="T71" fmla="*/ 2147483646 h 420"/>
              <a:gd name="T72" fmla="*/ 2147483646 w 595"/>
              <a:gd name="T73" fmla="*/ 2147483646 h 420"/>
              <a:gd name="T74" fmla="*/ 2147483646 w 595"/>
              <a:gd name="T75" fmla="*/ 2147483646 h 420"/>
              <a:gd name="T76" fmla="*/ 2147483646 w 595"/>
              <a:gd name="T77" fmla="*/ 2147483646 h 420"/>
              <a:gd name="T78" fmla="*/ 2147483646 w 595"/>
              <a:gd name="T79" fmla="*/ 2147483646 h 420"/>
              <a:gd name="T80" fmla="*/ 2147483646 w 595"/>
              <a:gd name="T81" fmla="*/ 2147483646 h 420"/>
              <a:gd name="T82" fmla="*/ 2147483646 w 595"/>
              <a:gd name="T83" fmla="*/ 2147483646 h 420"/>
              <a:gd name="T84" fmla="*/ 2147483646 w 595"/>
              <a:gd name="T85" fmla="*/ 2147483646 h 420"/>
              <a:gd name="T86" fmla="*/ 2147483646 w 595"/>
              <a:gd name="T87" fmla="*/ 2147483646 h 420"/>
              <a:gd name="T88" fmla="*/ 2147483646 w 595"/>
              <a:gd name="T89" fmla="*/ 2147483646 h 420"/>
              <a:gd name="T90" fmla="*/ 2147483646 w 595"/>
              <a:gd name="T91" fmla="*/ 2147483646 h 420"/>
              <a:gd name="T92" fmla="*/ 2147483646 w 595"/>
              <a:gd name="T93" fmla="*/ 2147483646 h 420"/>
              <a:gd name="T94" fmla="*/ 2147483646 w 595"/>
              <a:gd name="T95" fmla="*/ 2147483646 h 420"/>
              <a:gd name="T96" fmla="*/ 2147483646 w 595"/>
              <a:gd name="T97" fmla="*/ 2147483646 h 420"/>
              <a:gd name="T98" fmla="*/ 2147483646 w 595"/>
              <a:gd name="T99" fmla="*/ 2147483646 h 420"/>
              <a:gd name="T100" fmla="*/ 2147483646 w 595"/>
              <a:gd name="T101" fmla="*/ 2147483646 h 420"/>
              <a:gd name="T102" fmla="*/ 2147483646 w 595"/>
              <a:gd name="T103" fmla="*/ 2147483646 h 420"/>
              <a:gd name="T104" fmla="*/ 2147483646 w 595"/>
              <a:gd name="T105" fmla="*/ 2147483646 h 420"/>
              <a:gd name="T106" fmla="*/ 2147483646 w 595"/>
              <a:gd name="T107" fmla="*/ 2147483646 h 420"/>
              <a:gd name="T108" fmla="*/ 2147483646 w 595"/>
              <a:gd name="T109" fmla="*/ 2147483646 h 420"/>
              <a:gd name="T110" fmla="*/ 2147483646 w 595"/>
              <a:gd name="T111" fmla="*/ 2147483646 h 420"/>
              <a:gd name="T112" fmla="*/ 2147483646 w 595"/>
              <a:gd name="T113" fmla="*/ 2147483646 h 420"/>
              <a:gd name="T114" fmla="*/ 2147483646 w 595"/>
              <a:gd name="T115" fmla="*/ 2147483646 h 420"/>
              <a:gd name="T116" fmla="*/ 2147483646 w 595"/>
              <a:gd name="T117" fmla="*/ 2147483646 h 42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95"/>
              <a:gd name="T178" fmla="*/ 0 h 420"/>
              <a:gd name="T179" fmla="*/ 595 w 595"/>
              <a:gd name="T180" fmla="*/ 420 h 42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95" h="420">
                <a:moveTo>
                  <a:pt x="0" y="420"/>
                </a:moveTo>
                <a:lnTo>
                  <a:pt x="2" y="420"/>
                </a:lnTo>
                <a:lnTo>
                  <a:pt x="4" y="420"/>
                </a:lnTo>
                <a:lnTo>
                  <a:pt x="6" y="420"/>
                </a:lnTo>
                <a:lnTo>
                  <a:pt x="8" y="419"/>
                </a:lnTo>
                <a:lnTo>
                  <a:pt x="10" y="419"/>
                </a:lnTo>
                <a:lnTo>
                  <a:pt x="12" y="418"/>
                </a:lnTo>
                <a:lnTo>
                  <a:pt x="14" y="418"/>
                </a:lnTo>
                <a:lnTo>
                  <a:pt x="16" y="417"/>
                </a:lnTo>
                <a:lnTo>
                  <a:pt x="18" y="416"/>
                </a:lnTo>
                <a:lnTo>
                  <a:pt x="20" y="415"/>
                </a:lnTo>
                <a:lnTo>
                  <a:pt x="22" y="414"/>
                </a:lnTo>
                <a:lnTo>
                  <a:pt x="24" y="413"/>
                </a:lnTo>
                <a:lnTo>
                  <a:pt x="26" y="412"/>
                </a:lnTo>
                <a:lnTo>
                  <a:pt x="28" y="411"/>
                </a:lnTo>
                <a:lnTo>
                  <a:pt x="30" y="410"/>
                </a:lnTo>
                <a:lnTo>
                  <a:pt x="32" y="408"/>
                </a:lnTo>
                <a:lnTo>
                  <a:pt x="34" y="407"/>
                </a:lnTo>
                <a:lnTo>
                  <a:pt x="36" y="405"/>
                </a:lnTo>
                <a:lnTo>
                  <a:pt x="38" y="403"/>
                </a:lnTo>
                <a:lnTo>
                  <a:pt x="40" y="401"/>
                </a:lnTo>
                <a:lnTo>
                  <a:pt x="42" y="400"/>
                </a:lnTo>
                <a:lnTo>
                  <a:pt x="44" y="398"/>
                </a:lnTo>
                <a:lnTo>
                  <a:pt x="46" y="396"/>
                </a:lnTo>
                <a:lnTo>
                  <a:pt x="48" y="393"/>
                </a:lnTo>
                <a:lnTo>
                  <a:pt x="50" y="391"/>
                </a:lnTo>
                <a:lnTo>
                  <a:pt x="52" y="389"/>
                </a:lnTo>
                <a:lnTo>
                  <a:pt x="54" y="387"/>
                </a:lnTo>
                <a:lnTo>
                  <a:pt x="56" y="384"/>
                </a:lnTo>
                <a:lnTo>
                  <a:pt x="58" y="382"/>
                </a:lnTo>
                <a:lnTo>
                  <a:pt x="60" y="379"/>
                </a:lnTo>
                <a:lnTo>
                  <a:pt x="62" y="376"/>
                </a:lnTo>
                <a:lnTo>
                  <a:pt x="64" y="374"/>
                </a:lnTo>
                <a:lnTo>
                  <a:pt x="66" y="371"/>
                </a:lnTo>
                <a:lnTo>
                  <a:pt x="68" y="368"/>
                </a:lnTo>
                <a:lnTo>
                  <a:pt x="70" y="365"/>
                </a:lnTo>
                <a:lnTo>
                  <a:pt x="72" y="362"/>
                </a:lnTo>
                <a:lnTo>
                  <a:pt x="74" y="359"/>
                </a:lnTo>
                <a:lnTo>
                  <a:pt x="76" y="356"/>
                </a:lnTo>
                <a:lnTo>
                  <a:pt x="78" y="352"/>
                </a:lnTo>
                <a:lnTo>
                  <a:pt x="80" y="349"/>
                </a:lnTo>
                <a:lnTo>
                  <a:pt x="82" y="346"/>
                </a:lnTo>
                <a:lnTo>
                  <a:pt x="84" y="342"/>
                </a:lnTo>
                <a:lnTo>
                  <a:pt x="86" y="339"/>
                </a:lnTo>
                <a:lnTo>
                  <a:pt x="88" y="335"/>
                </a:lnTo>
                <a:lnTo>
                  <a:pt x="90" y="332"/>
                </a:lnTo>
                <a:lnTo>
                  <a:pt x="92" y="328"/>
                </a:lnTo>
                <a:lnTo>
                  <a:pt x="94" y="324"/>
                </a:lnTo>
                <a:lnTo>
                  <a:pt x="96" y="321"/>
                </a:lnTo>
                <a:lnTo>
                  <a:pt x="98" y="317"/>
                </a:lnTo>
                <a:lnTo>
                  <a:pt x="100" y="313"/>
                </a:lnTo>
                <a:lnTo>
                  <a:pt x="102" y="309"/>
                </a:lnTo>
                <a:lnTo>
                  <a:pt x="104" y="305"/>
                </a:lnTo>
                <a:lnTo>
                  <a:pt x="106" y="301"/>
                </a:lnTo>
                <a:lnTo>
                  <a:pt x="108" y="297"/>
                </a:lnTo>
                <a:lnTo>
                  <a:pt x="110" y="293"/>
                </a:lnTo>
                <a:lnTo>
                  <a:pt x="112" y="289"/>
                </a:lnTo>
                <a:lnTo>
                  <a:pt x="114" y="285"/>
                </a:lnTo>
                <a:lnTo>
                  <a:pt x="116" y="281"/>
                </a:lnTo>
                <a:lnTo>
                  <a:pt x="118" y="277"/>
                </a:lnTo>
                <a:lnTo>
                  <a:pt x="120" y="272"/>
                </a:lnTo>
                <a:lnTo>
                  <a:pt x="122" y="268"/>
                </a:lnTo>
                <a:lnTo>
                  <a:pt x="124" y="264"/>
                </a:lnTo>
                <a:lnTo>
                  <a:pt x="126" y="259"/>
                </a:lnTo>
                <a:lnTo>
                  <a:pt x="128" y="255"/>
                </a:lnTo>
                <a:lnTo>
                  <a:pt x="130" y="251"/>
                </a:lnTo>
                <a:lnTo>
                  <a:pt x="132" y="246"/>
                </a:lnTo>
                <a:lnTo>
                  <a:pt x="134" y="242"/>
                </a:lnTo>
                <a:lnTo>
                  <a:pt x="136" y="238"/>
                </a:lnTo>
                <a:lnTo>
                  <a:pt x="138" y="233"/>
                </a:lnTo>
                <a:lnTo>
                  <a:pt x="140" y="229"/>
                </a:lnTo>
                <a:lnTo>
                  <a:pt x="142" y="224"/>
                </a:lnTo>
                <a:lnTo>
                  <a:pt x="144" y="220"/>
                </a:lnTo>
                <a:lnTo>
                  <a:pt x="146" y="215"/>
                </a:lnTo>
                <a:lnTo>
                  <a:pt x="148" y="211"/>
                </a:lnTo>
                <a:lnTo>
                  <a:pt x="150" y="207"/>
                </a:lnTo>
                <a:lnTo>
                  <a:pt x="152" y="202"/>
                </a:lnTo>
                <a:lnTo>
                  <a:pt x="154" y="198"/>
                </a:lnTo>
                <a:lnTo>
                  <a:pt x="156" y="193"/>
                </a:lnTo>
                <a:lnTo>
                  <a:pt x="158" y="189"/>
                </a:lnTo>
                <a:lnTo>
                  <a:pt x="160" y="184"/>
                </a:lnTo>
                <a:lnTo>
                  <a:pt x="162" y="180"/>
                </a:lnTo>
                <a:lnTo>
                  <a:pt x="164" y="176"/>
                </a:lnTo>
                <a:lnTo>
                  <a:pt x="166" y="171"/>
                </a:lnTo>
                <a:lnTo>
                  <a:pt x="168" y="167"/>
                </a:lnTo>
                <a:lnTo>
                  <a:pt x="170" y="163"/>
                </a:lnTo>
                <a:lnTo>
                  <a:pt x="172" y="158"/>
                </a:lnTo>
                <a:lnTo>
                  <a:pt x="174" y="154"/>
                </a:lnTo>
                <a:lnTo>
                  <a:pt x="176" y="150"/>
                </a:lnTo>
                <a:lnTo>
                  <a:pt x="178" y="145"/>
                </a:lnTo>
                <a:lnTo>
                  <a:pt x="180" y="141"/>
                </a:lnTo>
                <a:lnTo>
                  <a:pt x="182" y="137"/>
                </a:lnTo>
                <a:lnTo>
                  <a:pt x="184" y="133"/>
                </a:lnTo>
                <a:lnTo>
                  <a:pt x="186" y="129"/>
                </a:lnTo>
                <a:lnTo>
                  <a:pt x="188" y="125"/>
                </a:lnTo>
                <a:lnTo>
                  <a:pt x="190" y="121"/>
                </a:lnTo>
                <a:lnTo>
                  <a:pt x="192" y="117"/>
                </a:lnTo>
                <a:lnTo>
                  <a:pt x="194" y="113"/>
                </a:lnTo>
                <a:lnTo>
                  <a:pt x="196" y="109"/>
                </a:lnTo>
                <a:lnTo>
                  <a:pt x="198" y="105"/>
                </a:lnTo>
                <a:lnTo>
                  <a:pt x="200" y="101"/>
                </a:lnTo>
                <a:lnTo>
                  <a:pt x="202" y="97"/>
                </a:lnTo>
                <a:lnTo>
                  <a:pt x="204" y="94"/>
                </a:lnTo>
                <a:lnTo>
                  <a:pt x="206" y="90"/>
                </a:lnTo>
                <a:lnTo>
                  <a:pt x="208" y="86"/>
                </a:lnTo>
                <a:lnTo>
                  <a:pt x="210" y="83"/>
                </a:lnTo>
                <a:lnTo>
                  <a:pt x="212" y="79"/>
                </a:lnTo>
                <a:lnTo>
                  <a:pt x="214" y="76"/>
                </a:lnTo>
                <a:lnTo>
                  <a:pt x="216" y="72"/>
                </a:lnTo>
                <a:lnTo>
                  <a:pt x="218" y="69"/>
                </a:lnTo>
                <a:lnTo>
                  <a:pt x="220" y="66"/>
                </a:lnTo>
                <a:lnTo>
                  <a:pt x="222" y="63"/>
                </a:lnTo>
                <a:lnTo>
                  <a:pt x="224" y="59"/>
                </a:lnTo>
                <a:lnTo>
                  <a:pt x="226" y="56"/>
                </a:lnTo>
                <a:lnTo>
                  <a:pt x="228" y="53"/>
                </a:lnTo>
                <a:lnTo>
                  <a:pt x="230" y="50"/>
                </a:lnTo>
                <a:lnTo>
                  <a:pt x="232" y="48"/>
                </a:lnTo>
                <a:lnTo>
                  <a:pt x="234" y="45"/>
                </a:lnTo>
                <a:lnTo>
                  <a:pt x="236" y="42"/>
                </a:lnTo>
                <a:lnTo>
                  <a:pt x="238" y="40"/>
                </a:lnTo>
                <a:lnTo>
                  <a:pt x="240" y="37"/>
                </a:lnTo>
                <a:lnTo>
                  <a:pt x="242" y="34"/>
                </a:lnTo>
                <a:lnTo>
                  <a:pt x="244" y="32"/>
                </a:lnTo>
                <a:lnTo>
                  <a:pt x="246" y="30"/>
                </a:lnTo>
                <a:lnTo>
                  <a:pt x="248" y="28"/>
                </a:lnTo>
                <a:lnTo>
                  <a:pt x="250" y="25"/>
                </a:lnTo>
                <a:lnTo>
                  <a:pt x="252" y="23"/>
                </a:lnTo>
                <a:lnTo>
                  <a:pt x="254" y="21"/>
                </a:lnTo>
                <a:lnTo>
                  <a:pt x="256" y="19"/>
                </a:lnTo>
                <a:lnTo>
                  <a:pt x="258" y="18"/>
                </a:lnTo>
                <a:lnTo>
                  <a:pt x="260" y="16"/>
                </a:lnTo>
                <a:lnTo>
                  <a:pt x="262" y="14"/>
                </a:lnTo>
                <a:lnTo>
                  <a:pt x="264" y="13"/>
                </a:lnTo>
                <a:lnTo>
                  <a:pt x="266" y="11"/>
                </a:lnTo>
                <a:lnTo>
                  <a:pt x="268" y="10"/>
                </a:lnTo>
                <a:lnTo>
                  <a:pt x="270" y="8"/>
                </a:lnTo>
                <a:lnTo>
                  <a:pt x="272" y="7"/>
                </a:lnTo>
                <a:lnTo>
                  <a:pt x="274" y="6"/>
                </a:lnTo>
                <a:lnTo>
                  <a:pt x="276" y="5"/>
                </a:lnTo>
                <a:lnTo>
                  <a:pt x="278" y="4"/>
                </a:lnTo>
                <a:lnTo>
                  <a:pt x="280" y="3"/>
                </a:lnTo>
                <a:lnTo>
                  <a:pt x="282" y="3"/>
                </a:lnTo>
                <a:lnTo>
                  <a:pt x="284" y="2"/>
                </a:lnTo>
                <a:lnTo>
                  <a:pt x="286" y="1"/>
                </a:lnTo>
                <a:lnTo>
                  <a:pt x="288" y="1"/>
                </a:lnTo>
                <a:lnTo>
                  <a:pt x="290" y="1"/>
                </a:lnTo>
                <a:lnTo>
                  <a:pt x="292" y="0"/>
                </a:lnTo>
                <a:lnTo>
                  <a:pt x="294" y="0"/>
                </a:lnTo>
                <a:lnTo>
                  <a:pt x="296" y="0"/>
                </a:lnTo>
                <a:lnTo>
                  <a:pt x="298" y="0"/>
                </a:lnTo>
                <a:lnTo>
                  <a:pt x="300" y="0"/>
                </a:lnTo>
                <a:lnTo>
                  <a:pt x="302" y="0"/>
                </a:lnTo>
                <a:lnTo>
                  <a:pt x="304" y="1"/>
                </a:lnTo>
                <a:lnTo>
                  <a:pt x="306" y="1"/>
                </a:lnTo>
                <a:lnTo>
                  <a:pt x="308" y="1"/>
                </a:lnTo>
                <a:lnTo>
                  <a:pt x="310" y="2"/>
                </a:lnTo>
                <a:lnTo>
                  <a:pt x="312" y="3"/>
                </a:lnTo>
                <a:lnTo>
                  <a:pt x="314" y="3"/>
                </a:lnTo>
                <a:lnTo>
                  <a:pt x="316" y="4"/>
                </a:lnTo>
                <a:lnTo>
                  <a:pt x="318" y="5"/>
                </a:lnTo>
                <a:lnTo>
                  <a:pt x="320" y="6"/>
                </a:lnTo>
                <a:lnTo>
                  <a:pt x="322" y="7"/>
                </a:lnTo>
                <a:lnTo>
                  <a:pt x="324" y="9"/>
                </a:lnTo>
                <a:lnTo>
                  <a:pt x="326" y="10"/>
                </a:lnTo>
                <a:lnTo>
                  <a:pt x="328" y="11"/>
                </a:lnTo>
                <a:lnTo>
                  <a:pt x="330" y="13"/>
                </a:lnTo>
                <a:lnTo>
                  <a:pt x="332" y="14"/>
                </a:lnTo>
                <a:lnTo>
                  <a:pt x="334" y="16"/>
                </a:lnTo>
                <a:lnTo>
                  <a:pt x="336" y="18"/>
                </a:lnTo>
                <a:lnTo>
                  <a:pt x="338" y="20"/>
                </a:lnTo>
                <a:lnTo>
                  <a:pt x="340" y="21"/>
                </a:lnTo>
                <a:lnTo>
                  <a:pt x="342" y="23"/>
                </a:lnTo>
                <a:lnTo>
                  <a:pt x="344" y="25"/>
                </a:lnTo>
                <a:lnTo>
                  <a:pt x="346" y="28"/>
                </a:lnTo>
                <a:lnTo>
                  <a:pt x="348" y="30"/>
                </a:lnTo>
                <a:lnTo>
                  <a:pt x="350" y="32"/>
                </a:lnTo>
                <a:lnTo>
                  <a:pt x="352" y="35"/>
                </a:lnTo>
                <a:lnTo>
                  <a:pt x="354" y="37"/>
                </a:lnTo>
                <a:lnTo>
                  <a:pt x="356" y="40"/>
                </a:lnTo>
                <a:lnTo>
                  <a:pt x="358" y="42"/>
                </a:lnTo>
                <a:lnTo>
                  <a:pt x="360" y="45"/>
                </a:lnTo>
                <a:lnTo>
                  <a:pt x="362" y="48"/>
                </a:lnTo>
                <a:lnTo>
                  <a:pt x="364" y="51"/>
                </a:lnTo>
                <a:lnTo>
                  <a:pt x="366" y="54"/>
                </a:lnTo>
                <a:lnTo>
                  <a:pt x="368" y="57"/>
                </a:lnTo>
                <a:lnTo>
                  <a:pt x="370" y="60"/>
                </a:lnTo>
                <a:lnTo>
                  <a:pt x="372" y="63"/>
                </a:lnTo>
                <a:lnTo>
                  <a:pt x="374" y="66"/>
                </a:lnTo>
                <a:lnTo>
                  <a:pt x="376" y="69"/>
                </a:lnTo>
                <a:lnTo>
                  <a:pt x="378" y="73"/>
                </a:lnTo>
                <a:lnTo>
                  <a:pt x="380" y="76"/>
                </a:lnTo>
                <a:lnTo>
                  <a:pt x="382" y="79"/>
                </a:lnTo>
                <a:lnTo>
                  <a:pt x="384" y="83"/>
                </a:lnTo>
                <a:lnTo>
                  <a:pt x="386" y="87"/>
                </a:lnTo>
                <a:lnTo>
                  <a:pt x="388" y="90"/>
                </a:lnTo>
                <a:lnTo>
                  <a:pt x="390" y="94"/>
                </a:lnTo>
                <a:lnTo>
                  <a:pt x="392" y="98"/>
                </a:lnTo>
                <a:lnTo>
                  <a:pt x="394" y="101"/>
                </a:lnTo>
                <a:lnTo>
                  <a:pt x="396" y="105"/>
                </a:lnTo>
                <a:lnTo>
                  <a:pt x="398" y="109"/>
                </a:lnTo>
                <a:lnTo>
                  <a:pt x="400" y="113"/>
                </a:lnTo>
                <a:lnTo>
                  <a:pt x="402" y="117"/>
                </a:lnTo>
                <a:lnTo>
                  <a:pt x="404" y="121"/>
                </a:lnTo>
                <a:lnTo>
                  <a:pt x="406" y="125"/>
                </a:lnTo>
                <a:lnTo>
                  <a:pt x="408" y="129"/>
                </a:lnTo>
                <a:lnTo>
                  <a:pt x="410" y="133"/>
                </a:lnTo>
                <a:lnTo>
                  <a:pt x="412" y="137"/>
                </a:lnTo>
                <a:lnTo>
                  <a:pt x="414" y="141"/>
                </a:lnTo>
                <a:lnTo>
                  <a:pt x="416" y="146"/>
                </a:lnTo>
                <a:lnTo>
                  <a:pt x="418" y="150"/>
                </a:lnTo>
                <a:lnTo>
                  <a:pt x="420" y="154"/>
                </a:lnTo>
                <a:lnTo>
                  <a:pt x="422" y="159"/>
                </a:lnTo>
                <a:lnTo>
                  <a:pt x="424" y="163"/>
                </a:lnTo>
                <a:lnTo>
                  <a:pt x="426" y="167"/>
                </a:lnTo>
                <a:lnTo>
                  <a:pt x="428" y="172"/>
                </a:lnTo>
                <a:lnTo>
                  <a:pt x="430" y="176"/>
                </a:lnTo>
                <a:lnTo>
                  <a:pt x="432" y="180"/>
                </a:lnTo>
                <a:lnTo>
                  <a:pt x="434" y="185"/>
                </a:lnTo>
                <a:lnTo>
                  <a:pt x="436" y="189"/>
                </a:lnTo>
                <a:lnTo>
                  <a:pt x="438" y="194"/>
                </a:lnTo>
                <a:lnTo>
                  <a:pt x="440" y="198"/>
                </a:lnTo>
                <a:lnTo>
                  <a:pt x="442" y="202"/>
                </a:lnTo>
                <a:lnTo>
                  <a:pt x="444" y="207"/>
                </a:lnTo>
                <a:lnTo>
                  <a:pt x="446" y="211"/>
                </a:lnTo>
                <a:lnTo>
                  <a:pt x="448" y="216"/>
                </a:lnTo>
                <a:lnTo>
                  <a:pt x="450" y="220"/>
                </a:lnTo>
                <a:lnTo>
                  <a:pt x="452" y="225"/>
                </a:lnTo>
                <a:lnTo>
                  <a:pt x="454" y="229"/>
                </a:lnTo>
                <a:lnTo>
                  <a:pt x="456" y="233"/>
                </a:lnTo>
                <a:lnTo>
                  <a:pt x="458" y="238"/>
                </a:lnTo>
                <a:lnTo>
                  <a:pt x="460" y="242"/>
                </a:lnTo>
                <a:lnTo>
                  <a:pt x="462" y="247"/>
                </a:lnTo>
                <a:lnTo>
                  <a:pt x="464" y="251"/>
                </a:lnTo>
                <a:lnTo>
                  <a:pt x="466" y="255"/>
                </a:lnTo>
                <a:lnTo>
                  <a:pt x="468" y="260"/>
                </a:lnTo>
                <a:lnTo>
                  <a:pt x="470" y="264"/>
                </a:lnTo>
                <a:lnTo>
                  <a:pt x="472" y="268"/>
                </a:lnTo>
                <a:lnTo>
                  <a:pt x="474" y="273"/>
                </a:lnTo>
                <a:lnTo>
                  <a:pt x="476" y="277"/>
                </a:lnTo>
                <a:lnTo>
                  <a:pt x="478" y="281"/>
                </a:lnTo>
                <a:lnTo>
                  <a:pt x="480" y="285"/>
                </a:lnTo>
                <a:lnTo>
                  <a:pt x="482" y="289"/>
                </a:lnTo>
                <a:lnTo>
                  <a:pt x="484" y="293"/>
                </a:lnTo>
                <a:lnTo>
                  <a:pt x="486" y="297"/>
                </a:lnTo>
                <a:lnTo>
                  <a:pt x="488" y="301"/>
                </a:lnTo>
                <a:lnTo>
                  <a:pt x="490" y="305"/>
                </a:lnTo>
                <a:lnTo>
                  <a:pt x="492" y="309"/>
                </a:lnTo>
                <a:lnTo>
                  <a:pt x="494" y="313"/>
                </a:lnTo>
                <a:lnTo>
                  <a:pt x="496" y="317"/>
                </a:lnTo>
                <a:lnTo>
                  <a:pt x="498" y="321"/>
                </a:lnTo>
                <a:lnTo>
                  <a:pt x="500" y="325"/>
                </a:lnTo>
                <a:lnTo>
                  <a:pt x="502" y="328"/>
                </a:lnTo>
                <a:lnTo>
                  <a:pt x="504" y="332"/>
                </a:lnTo>
                <a:lnTo>
                  <a:pt x="506" y="336"/>
                </a:lnTo>
                <a:lnTo>
                  <a:pt x="508" y="339"/>
                </a:lnTo>
                <a:lnTo>
                  <a:pt x="510" y="343"/>
                </a:lnTo>
                <a:lnTo>
                  <a:pt x="512" y="346"/>
                </a:lnTo>
                <a:lnTo>
                  <a:pt x="514" y="349"/>
                </a:lnTo>
                <a:lnTo>
                  <a:pt x="516" y="353"/>
                </a:lnTo>
                <a:lnTo>
                  <a:pt x="518" y="356"/>
                </a:lnTo>
                <a:lnTo>
                  <a:pt x="520" y="359"/>
                </a:lnTo>
                <a:lnTo>
                  <a:pt x="522" y="362"/>
                </a:lnTo>
                <a:lnTo>
                  <a:pt x="524" y="365"/>
                </a:lnTo>
                <a:lnTo>
                  <a:pt x="526" y="368"/>
                </a:lnTo>
                <a:lnTo>
                  <a:pt x="528" y="371"/>
                </a:lnTo>
                <a:lnTo>
                  <a:pt x="530" y="374"/>
                </a:lnTo>
                <a:lnTo>
                  <a:pt x="532" y="377"/>
                </a:lnTo>
                <a:lnTo>
                  <a:pt x="534" y="379"/>
                </a:lnTo>
                <a:lnTo>
                  <a:pt x="536" y="382"/>
                </a:lnTo>
                <a:lnTo>
                  <a:pt x="538" y="384"/>
                </a:lnTo>
                <a:lnTo>
                  <a:pt x="540" y="387"/>
                </a:lnTo>
                <a:lnTo>
                  <a:pt x="542" y="389"/>
                </a:lnTo>
                <a:lnTo>
                  <a:pt x="544" y="391"/>
                </a:lnTo>
                <a:lnTo>
                  <a:pt x="546" y="394"/>
                </a:lnTo>
                <a:lnTo>
                  <a:pt x="548" y="396"/>
                </a:lnTo>
                <a:lnTo>
                  <a:pt x="550" y="398"/>
                </a:lnTo>
                <a:lnTo>
                  <a:pt x="552" y="400"/>
                </a:lnTo>
                <a:lnTo>
                  <a:pt x="554" y="402"/>
                </a:lnTo>
                <a:lnTo>
                  <a:pt x="556" y="403"/>
                </a:lnTo>
                <a:lnTo>
                  <a:pt x="558" y="405"/>
                </a:lnTo>
                <a:lnTo>
                  <a:pt x="560" y="407"/>
                </a:lnTo>
                <a:lnTo>
                  <a:pt x="562" y="408"/>
                </a:lnTo>
                <a:lnTo>
                  <a:pt x="564" y="410"/>
                </a:lnTo>
                <a:lnTo>
                  <a:pt x="566" y="411"/>
                </a:lnTo>
                <a:lnTo>
                  <a:pt x="568" y="412"/>
                </a:lnTo>
                <a:lnTo>
                  <a:pt x="570" y="413"/>
                </a:lnTo>
                <a:lnTo>
                  <a:pt x="572" y="414"/>
                </a:lnTo>
                <a:lnTo>
                  <a:pt x="574" y="415"/>
                </a:lnTo>
                <a:lnTo>
                  <a:pt x="576" y="416"/>
                </a:lnTo>
                <a:lnTo>
                  <a:pt x="578" y="417"/>
                </a:lnTo>
                <a:lnTo>
                  <a:pt x="580" y="418"/>
                </a:lnTo>
                <a:lnTo>
                  <a:pt x="582" y="418"/>
                </a:lnTo>
                <a:lnTo>
                  <a:pt x="584" y="419"/>
                </a:lnTo>
                <a:lnTo>
                  <a:pt x="586" y="419"/>
                </a:lnTo>
                <a:lnTo>
                  <a:pt x="588" y="420"/>
                </a:lnTo>
                <a:lnTo>
                  <a:pt x="590" y="420"/>
                </a:lnTo>
                <a:lnTo>
                  <a:pt x="592" y="420"/>
                </a:lnTo>
                <a:lnTo>
                  <a:pt x="594" y="420"/>
                </a:lnTo>
                <a:lnTo>
                  <a:pt x="595" y="42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0" name="Freeform 172">
            <a:extLst>
              <a:ext uri="{FF2B5EF4-FFF2-40B4-BE49-F238E27FC236}">
                <a16:creationId xmlns:a16="http://schemas.microsoft.com/office/drawing/2014/main" id="{CBBCE40A-751E-D1A7-50B4-F7691CC687B1}"/>
              </a:ext>
            </a:extLst>
          </p:cNvPr>
          <p:cNvSpPr>
            <a:spLocks/>
          </p:cNvSpPr>
          <p:nvPr/>
        </p:nvSpPr>
        <p:spPr bwMode="auto">
          <a:xfrm flipV="1">
            <a:off x="687388" y="3986213"/>
            <a:ext cx="2417762" cy="2125662"/>
          </a:xfrm>
          <a:custGeom>
            <a:avLst/>
            <a:gdLst>
              <a:gd name="T0" fmla="*/ 2147483646 w 595"/>
              <a:gd name="T1" fmla="*/ 2147483646 h 420"/>
              <a:gd name="T2" fmla="*/ 2147483646 w 595"/>
              <a:gd name="T3" fmla="*/ 2147483646 h 420"/>
              <a:gd name="T4" fmla="*/ 2147483646 w 595"/>
              <a:gd name="T5" fmla="*/ 2147483646 h 420"/>
              <a:gd name="T6" fmla="*/ 2147483646 w 595"/>
              <a:gd name="T7" fmla="*/ 2147483646 h 420"/>
              <a:gd name="T8" fmla="*/ 2147483646 w 595"/>
              <a:gd name="T9" fmla="*/ 2147483646 h 420"/>
              <a:gd name="T10" fmla="*/ 2147483646 w 595"/>
              <a:gd name="T11" fmla="*/ 2147483646 h 420"/>
              <a:gd name="T12" fmla="*/ 2147483646 w 595"/>
              <a:gd name="T13" fmla="*/ 2147483646 h 420"/>
              <a:gd name="T14" fmla="*/ 2147483646 w 595"/>
              <a:gd name="T15" fmla="*/ 2147483646 h 420"/>
              <a:gd name="T16" fmla="*/ 2147483646 w 595"/>
              <a:gd name="T17" fmla="*/ 2147483646 h 420"/>
              <a:gd name="T18" fmla="*/ 2147483646 w 595"/>
              <a:gd name="T19" fmla="*/ 2147483646 h 420"/>
              <a:gd name="T20" fmla="*/ 2147483646 w 595"/>
              <a:gd name="T21" fmla="*/ 2147483646 h 420"/>
              <a:gd name="T22" fmla="*/ 2147483646 w 595"/>
              <a:gd name="T23" fmla="*/ 2147483646 h 420"/>
              <a:gd name="T24" fmla="*/ 2147483646 w 595"/>
              <a:gd name="T25" fmla="*/ 2147483646 h 420"/>
              <a:gd name="T26" fmla="*/ 2147483646 w 595"/>
              <a:gd name="T27" fmla="*/ 2147483646 h 420"/>
              <a:gd name="T28" fmla="*/ 2147483646 w 595"/>
              <a:gd name="T29" fmla="*/ 2147483646 h 420"/>
              <a:gd name="T30" fmla="*/ 2147483646 w 595"/>
              <a:gd name="T31" fmla="*/ 2147483646 h 420"/>
              <a:gd name="T32" fmla="*/ 2147483646 w 595"/>
              <a:gd name="T33" fmla="*/ 2147483646 h 420"/>
              <a:gd name="T34" fmla="*/ 2147483646 w 595"/>
              <a:gd name="T35" fmla="*/ 2147483646 h 420"/>
              <a:gd name="T36" fmla="*/ 2147483646 w 595"/>
              <a:gd name="T37" fmla="*/ 2147483646 h 420"/>
              <a:gd name="T38" fmla="*/ 2147483646 w 595"/>
              <a:gd name="T39" fmla="*/ 2147483646 h 420"/>
              <a:gd name="T40" fmla="*/ 2147483646 w 595"/>
              <a:gd name="T41" fmla="*/ 2147483646 h 420"/>
              <a:gd name="T42" fmla="*/ 2147483646 w 595"/>
              <a:gd name="T43" fmla="*/ 2147483646 h 420"/>
              <a:gd name="T44" fmla="*/ 2147483646 w 595"/>
              <a:gd name="T45" fmla="*/ 2147483646 h 420"/>
              <a:gd name="T46" fmla="*/ 2147483646 w 595"/>
              <a:gd name="T47" fmla="*/ 2147483646 h 420"/>
              <a:gd name="T48" fmla="*/ 2147483646 w 595"/>
              <a:gd name="T49" fmla="*/ 2147483646 h 420"/>
              <a:gd name="T50" fmla="*/ 2147483646 w 595"/>
              <a:gd name="T51" fmla="*/ 2147483646 h 420"/>
              <a:gd name="T52" fmla="*/ 2147483646 w 595"/>
              <a:gd name="T53" fmla="*/ 2147483646 h 420"/>
              <a:gd name="T54" fmla="*/ 2147483646 w 595"/>
              <a:gd name="T55" fmla="*/ 2147483646 h 420"/>
              <a:gd name="T56" fmla="*/ 2147483646 w 595"/>
              <a:gd name="T57" fmla="*/ 2147483646 h 420"/>
              <a:gd name="T58" fmla="*/ 2147483646 w 595"/>
              <a:gd name="T59" fmla="*/ 0 h 420"/>
              <a:gd name="T60" fmla="*/ 2147483646 w 595"/>
              <a:gd name="T61" fmla="*/ 2147483646 h 420"/>
              <a:gd name="T62" fmla="*/ 2147483646 w 595"/>
              <a:gd name="T63" fmla="*/ 2147483646 h 420"/>
              <a:gd name="T64" fmla="*/ 2147483646 w 595"/>
              <a:gd name="T65" fmla="*/ 2147483646 h 420"/>
              <a:gd name="T66" fmla="*/ 2147483646 w 595"/>
              <a:gd name="T67" fmla="*/ 2147483646 h 420"/>
              <a:gd name="T68" fmla="*/ 2147483646 w 595"/>
              <a:gd name="T69" fmla="*/ 2147483646 h 420"/>
              <a:gd name="T70" fmla="*/ 2147483646 w 595"/>
              <a:gd name="T71" fmla="*/ 2147483646 h 420"/>
              <a:gd name="T72" fmla="*/ 2147483646 w 595"/>
              <a:gd name="T73" fmla="*/ 2147483646 h 420"/>
              <a:gd name="T74" fmla="*/ 2147483646 w 595"/>
              <a:gd name="T75" fmla="*/ 2147483646 h 420"/>
              <a:gd name="T76" fmla="*/ 2147483646 w 595"/>
              <a:gd name="T77" fmla="*/ 2147483646 h 420"/>
              <a:gd name="T78" fmla="*/ 2147483646 w 595"/>
              <a:gd name="T79" fmla="*/ 2147483646 h 420"/>
              <a:gd name="T80" fmla="*/ 2147483646 w 595"/>
              <a:gd name="T81" fmla="*/ 2147483646 h 420"/>
              <a:gd name="T82" fmla="*/ 2147483646 w 595"/>
              <a:gd name="T83" fmla="*/ 2147483646 h 420"/>
              <a:gd name="T84" fmla="*/ 2147483646 w 595"/>
              <a:gd name="T85" fmla="*/ 2147483646 h 420"/>
              <a:gd name="T86" fmla="*/ 2147483646 w 595"/>
              <a:gd name="T87" fmla="*/ 2147483646 h 420"/>
              <a:gd name="T88" fmla="*/ 2147483646 w 595"/>
              <a:gd name="T89" fmla="*/ 2147483646 h 420"/>
              <a:gd name="T90" fmla="*/ 2147483646 w 595"/>
              <a:gd name="T91" fmla="*/ 2147483646 h 420"/>
              <a:gd name="T92" fmla="*/ 2147483646 w 595"/>
              <a:gd name="T93" fmla="*/ 2147483646 h 420"/>
              <a:gd name="T94" fmla="*/ 2147483646 w 595"/>
              <a:gd name="T95" fmla="*/ 2147483646 h 420"/>
              <a:gd name="T96" fmla="*/ 2147483646 w 595"/>
              <a:gd name="T97" fmla="*/ 2147483646 h 420"/>
              <a:gd name="T98" fmla="*/ 2147483646 w 595"/>
              <a:gd name="T99" fmla="*/ 2147483646 h 420"/>
              <a:gd name="T100" fmla="*/ 2147483646 w 595"/>
              <a:gd name="T101" fmla="*/ 2147483646 h 420"/>
              <a:gd name="T102" fmla="*/ 2147483646 w 595"/>
              <a:gd name="T103" fmla="*/ 2147483646 h 420"/>
              <a:gd name="T104" fmla="*/ 2147483646 w 595"/>
              <a:gd name="T105" fmla="*/ 2147483646 h 420"/>
              <a:gd name="T106" fmla="*/ 2147483646 w 595"/>
              <a:gd name="T107" fmla="*/ 2147483646 h 420"/>
              <a:gd name="T108" fmla="*/ 2147483646 w 595"/>
              <a:gd name="T109" fmla="*/ 2147483646 h 420"/>
              <a:gd name="T110" fmla="*/ 2147483646 w 595"/>
              <a:gd name="T111" fmla="*/ 2147483646 h 420"/>
              <a:gd name="T112" fmla="*/ 2147483646 w 595"/>
              <a:gd name="T113" fmla="*/ 2147483646 h 420"/>
              <a:gd name="T114" fmla="*/ 2147483646 w 595"/>
              <a:gd name="T115" fmla="*/ 2147483646 h 420"/>
              <a:gd name="T116" fmla="*/ 2147483646 w 595"/>
              <a:gd name="T117" fmla="*/ 2147483646 h 42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95"/>
              <a:gd name="T178" fmla="*/ 0 h 420"/>
              <a:gd name="T179" fmla="*/ 595 w 595"/>
              <a:gd name="T180" fmla="*/ 420 h 42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95" h="420">
                <a:moveTo>
                  <a:pt x="0" y="420"/>
                </a:moveTo>
                <a:lnTo>
                  <a:pt x="2" y="420"/>
                </a:lnTo>
                <a:lnTo>
                  <a:pt x="4" y="420"/>
                </a:lnTo>
                <a:lnTo>
                  <a:pt x="6" y="420"/>
                </a:lnTo>
                <a:lnTo>
                  <a:pt x="8" y="419"/>
                </a:lnTo>
                <a:lnTo>
                  <a:pt x="10" y="419"/>
                </a:lnTo>
                <a:lnTo>
                  <a:pt x="12" y="418"/>
                </a:lnTo>
                <a:lnTo>
                  <a:pt x="14" y="418"/>
                </a:lnTo>
                <a:lnTo>
                  <a:pt x="16" y="417"/>
                </a:lnTo>
                <a:lnTo>
                  <a:pt x="18" y="416"/>
                </a:lnTo>
                <a:lnTo>
                  <a:pt x="20" y="415"/>
                </a:lnTo>
                <a:lnTo>
                  <a:pt x="22" y="414"/>
                </a:lnTo>
                <a:lnTo>
                  <a:pt x="24" y="413"/>
                </a:lnTo>
                <a:lnTo>
                  <a:pt x="26" y="412"/>
                </a:lnTo>
                <a:lnTo>
                  <a:pt x="28" y="411"/>
                </a:lnTo>
                <a:lnTo>
                  <a:pt x="30" y="410"/>
                </a:lnTo>
                <a:lnTo>
                  <a:pt x="32" y="408"/>
                </a:lnTo>
                <a:lnTo>
                  <a:pt x="34" y="407"/>
                </a:lnTo>
                <a:lnTo>
                  <a:pt x="36" y="405"/>
                </a:lnTo>
                <a:lnTo>
                  <a:pt x="38" y="403"/>
                </a:lnTo>
                <a:lnTo>
                  <a:pt x="40" y="401"/>
                </a:lnTo>
                <a:lnTo>
                  <a:pt x="42" y="400"/>
                </a:lnTo>
                <a:lnTo>
                  <a:pt x="44" y="398"/>
                </a:lnTo>
                <a:lnTo>
                  <a:pt x="46" y="396"/>
                </a:lnTo>
                <a:lnTo>
                  <a:pt x="48" y="393"/>
                </a:lnTo>
                <a:lnTo>
                  <a:pt x="50" y="391"/>
                </a:lnTo>
                <a:lnTo>
                  <a:pt x="52" y="389"/>
                </a:lnTo>
                <a:lnTo>
                  <a:pt x="54" y="387"/>
                </a:lnTo>
                <a:lnTo>
                  <a:pt x="56" y="384"/>
                </a:lnTo>
                <a:lnTo>
                  <a:pt x="58" y="382"/>
                </a:lnTo>
                <a:lnTo>
                  <a:pt x="60" y="379"/>
                </a:lnTo>
                <a:lnTo>
                  <a:pt x="62" y="376"/>
                </a:lnTo>
                <a:lnTo>
                  <a:pt x="64" y="374"/>
                </a:lnTo>
                <a:lnTo>
                  <a:pt x="66" y="371"/>
                </a:lnTo>
                <a:lnTo>
                  <a:pt x="68" y="368"/>
                </a:lnTo>
                <a:lnTo>
                  <a:pt x="70" y="365"/>
                </a:lnTo>
                <a:lnTo>
                  <a:pt x="72" y="362"/>
                </a:lnTo>
                <a:lnTo>
                  <a:pt x="74" y="359"/>
                </a:lnTo>
                <a:lnTo>
                  <a:pt x="76" y="356"/>
                </a:lnTo>
                <a:lnTo>
                  <a:pt x="78" y="352"/>
                </a:lnTo>
                <a:lnTo>
                  <a:pt x="80" y="349"/>
                </a:lnTo>
                <a:lnTo>
                  <a:pt x="82" y="346"/>
                </a:lnTo>
                <a:lnTo>
                  <a:pt x="84" y="342"/>
                </a:lnTo>
                <a:lnTo>
                  <a:pt x="86" y="339"/>
                </a:lnTo>
                <a:lnTo>
                  <a:pt x="88" y="335"/>
                </a:lnTo>
                <a:lnTo>
                  <a:pt x="90" y="332"/>
                </a:lnTo>
                <a:lnTo>
                  <a:pt x="92" y="328"/>
                </a:lnTo>
                <a:lnTo>
                  <a:pt x="94" y="324"/>
                </a:lnTo>
                <a:lnTo>
                  <a:pt x="96" y="321"/>
                </a:lnTo>
                <a:lnTo>
                  <a:pt x="98" y="317"/>
                </a:lnTo>
                <a:lnTo>
                  <a:pt x="100" y="313"/>
                </a:lnTo>
                <a:lnTo>
                  <a:pt x="102" y="309"/>
                </a:lnTo>
                <a:lnTo>
                  <a:pt x="104" y="305"/>
                </a:lnTo>
                <a:lnTo>
                  <a:pt x="106" y="301"/>
                </a:lnTo>
                <a:lnTo>
                  <a:pt x="108" y="297"/>
                </a:lnTo>
                <a:lnTo>
                  <a:pt x="110" y="293"/>
                </a:lnTo>
                <a:lnTo>
                  <a:pt x="112" y="289"/>
                </a:lnTo>
                <a:lnTo>
                  <a:pt x="114" y="285"/>
                </a:lnTo>
                <a:lnTo>
                  <a:pt x="116" y="281"/>
                </a:lnTo>
                <a:lnTo>
                  <a:pt x="118" y="277"/>
                </a:lnTo>
                <a:lnTo>
                  <a:pt x="120" y="272"/>
                </a:lnTo>
                <a:lnTo>
                  <a:pt x="122" y="268"/>
                </a:lnTo>
                <a:lnTo>
                  <a:pt x="124" y="264"/>
                </a:lnTo>
                <a:lnTo>
                  <a:pt x="126" y="259"/>
                </a:lnTo>
                <a:lnTo>
                  <a:pt x="128" y="255"/>
                </a:lnTo>
                <a:lnTo>
                  <a:pt x="130" y="251"/>
                </a:lnTo>
                <a:lnTo>
                  <a:pt x="132" y="246"/>
                </a:lnTo>
                <a:lnTo>
                  <a:pt x="134" y="242"/>
                </a:lnTo>
                <a:lnTo>
                  <a:pt x="136" y="238"/>
                </a:lnTo>
                <a:lnTo>
                  <a:pt x="138" y="233"/>
                </a:lnTo>
                <a:lnTo>
                  <a:pt x="140" y="229"/>
                </a:lnTo>
                <a:lnTo>
                  <a:pt x="142" y="224"/>
                </a:lnTo>
                <a:lnTo>
                  <a:pt x="144" y="220"/>
                </a:lnTo>
                <a:lnTo>
                  <a:pt x="146" y="215"/>
                </a:lnTo>
                <a:lnTo>
                  <a:pt x="148" y="211"/>
                </a:lnTo>
                <a:lnTo>
                  <a:pt x="150" y="207"/>
                </a:lnTo>
                <a:lnTo>
                  <a:pt x="152" y="202"/>
                </a:lnTo>
                <a:lnTo>
                  <a:pt x="154" y="198"/>
                </a:lnTo>
                <a:lnTo>
                  <a:pt x="156" y="193"/>
                </a:lnTo>
                <a:lnTo>
                  <a:pt x="158" y="189"/>
                </a:lnTo>
                <a:lnTo>
                  <a:pt x="160" y="184"/>
                </a:lnTo>
                <a:lnTo>
                  <a:pt x="162" y="180"/>
                </a:lnTo>
                <a:lnTo>
                  <a:pt x="164" y="176"/>
                </a:lnTo>
                <a:lnTo>
                  <a:pt x="166" y="171"/>
                </a:lnTo>
                <a:lnTo>
                  <a:pt x="168" y="167"/>
                </a:lnTo>
                <a:lnTo>
                  <a:pt x="170" y="163"/>
                </a:lnTo>
                <a:lnTo>
                  <a:pt x="172" y="158"/>
                </a:lnTo>
                <a:lnTo>
                  <a:pt x="174" y="154"/>
                </a:lnTo>
                <a:lnTo>
                  <a:pt x="176" y="150"/>
                </a:lnTo>
                <a:lnTo>
                  <a:pt x="178" y="145"/>
                </a:lnTo>
                <a:lnTo>
                  <a:pt x="180" y="141"/>
                </a:lnTo>
                <a:lnTo>
                  <a:pt x="182" y="137"/>
                </a:lnTo>
                <a:lnTo>
                  <a:pt x="184" y="133"/>
                </a:lnTo>
                <a:lnTo>
                  <a:pt x="186" y="129"/>
                </a:lnTo>
                <a:lnTo>
                  <a:pt x="188" y="125"/>
                </a:lnTo>
                <a:lnTo>
                  <a:pt x="190" y="121"/>
                </a:lnTo>
                <a:lnTo>
                  <a:pt x="192" y="117"/>
                </a:lnTo>
                <a:lnTo>
                  <a:pt x="194" y="113"/>
                </a:lnTo>
                <a:lnTo>
                  <a:pt x="196" y="109"/>
                </a:lnTo>
                <a:lnTo>
                  <a:pt x="198" y="105"/>
                </a:lnTo>
                <a:lnTo>
                  <a:pt x="200" y="101"/>
                </a:lnTo>
                <a:lnTo>
                  <a:pt x="202" y="97"/>
                </a:lnTo>
                <a:lnTo>
                  <a:pt x="204" y="94"/>
                </a:lnTo>
                <a:lnTo>
                  <a:pt x="206" y="90"/>
                </a:lnTo>
                <a:lnTo>
                  <a:pt x="208" y="86"/>
                </a:lnTo>
                <a:lnTo>
                  <a:pt x="210" y="83"/>
                </a:lnTo>
                <a:lnTo>
                  <a:pt x="212" y="79"/>
                </a:lnTo>
                <a:lnTo>
                  <a:pt x="214" y="76"/>
                </a:lnTo>
                <a:lnTo>
                  <a:pt x="216" y="72"/>
                </a:lnTo>
                <a:lnTo>
                  <a:pt x="218" y="69"/>
                </a:lnTo>
                <a:lnTo>
                  <a:pt x="220" y="66"/>
                </a:lnTo>
                <a:lnTo>
                  <a:pt x="222" y="63"/>
                </a:lnTo>
                <a:lnTo>
                  <a:pt x="224" y="59"/>
                </a:lnTo>
                <a:lnTo>
                  <a:pt x="226" y="56"/>
                </a:lnTo>
                <a:lnTo>
                  <a:pt x="228" y="53"/>
                </a:lnTo>
                <a:lnTo>
                  <a:pt x="230" y="50"/>
                </a:lnTo>
                <a:lnTo>
                  <a:pt x="232" y="48"/>
                </a:lnTo>
                <a:lnTo>
                  <a:pt x="234" y="45"/>
                </a:lnTo>
                <a:lnTo>
                  <a:pt x="236" y="42"/>
                </a:lnTo>
                <a:lnTo>
                  <a:pt x="238" y="40"/>
                </a:lnTo>
                <a:lnTo>
                  <a:pt x="240" y="37"/>
                </a:lnTo>
                <a:lnTo>
                  <a:pt x="242" y="34"/>
                </a:lnTo>
                <a:lnTo>
                  <a:pt x="244" y="32"/>
                </a:lnTo>
                <a:lnTo>
                  <a:pt x="246" y="30"/>
                </a:lnTo>
                <a:lnTo>
                  <a:pt x="248" y="28"/>
                </a:lnTo>
                <a:lnTo>
                  <a:pt x="250" y="25"/>
                </a:lnTo>
                <a:lnTo>
                  <a:pt x="252" y="23"/>
                </a:lnTo>
                <a:lnTo>
                  <a:pt x="254" y="21"/>
                </a:lnTo>
                <a:lnTo>
                  <a:pt x="256" y="19"/>
                </a:lnTo>
                <a:lnTo>
                  <a:pt x="258" y="18"/>
                </a:lnTo>
                <a:lnTo>
                  <a:pt x="260" y="16"/>
                </a:lnTo>
                <a:lnTo>
                  <a:pt x="262" y="14"/>
                </a:lnTo>
                <a:lnTo>
                  <a:pt x="264" y="13"/>
                </a:lnTo>
                <a:lnTo>
                  <a:pt x="266" y="11"/>
                </a:lnTo>
                <a:lnTo>
                  <a:pt x="268" y="10"/>
                </a:lnTo>
                <a:lnTo>
                  <a:pt x="270" y="8"/>
                </a:lnTo>
                <a:lnTo>
                  <a:pt x="272" y="7"/>
                </a:lnTo>
                <a:lnTo>
                  <a:pt x="274" y="6"/>
                </a:lnTo>
                <a:lnTo>
                  <a:pt x="276" y="5"/>
                </a:lnTo>
                <a:lnTo>
                  <a:pt x="278" y="4"/>
                </a:lnTo>
                <a:lnTo>
                  <a:pt x="280" y="3"/>
                </a:lnTo>
                <a:lnTo>
                  <a:pt x="282" y="3"/>
                </a:lnTo>
                <a:lnTo>
                  <a:pt x="284" y="2"/>
                </a:lnTo>
                <a:lnTo>
                  <a:pt x="286" y="1"/>
                </a:lnTo>
                <a:lnTo>
                  <a:pt x="288" y="1"/>
                </a:lnTo>
                <a:lnTo>
                  <a:pt x="290" y="1"/>
                </a:lnTo>
                <a:lnTo>
                  <a:pt x="292" y="0"/>
                </a:lnTo>
                <a:lnTo>
                  <a:pt x="294" y="0"/>
                </a:lnTo>
                <a:lnTo>
                  <a:pt x="296" y="0"/>
                </a:lnTo>
                <a:lnTo>
                  <a:pt x="298" y="0"/>
                </a:lnTo>
                <a:lnTo>
                  <a:pt x="300" y="0"/>
                </a:lnTo>
                <a:lnTo>
                  <a:pt x="302" y="0"/>
                </a:lnTo>
                <a:lnTo>
                  <a:pt x="304" y="1"/>
                </a:lnTo>
                <a:lnTo>
                  <a:pt x="306" y="1"/>
                </a:lnTo>
                <a:lnTo>
                  <a:pt x="308" y="1"/>
                </a:lnTo>
                <a:lnTo>
                  <a:pt x="310" y="2"/>
                </a:lnTo>
                <a:lnTo>
                  <a:pt x="312" y="3"/>
                </a:lnTo>
                <a:lnTo>
                  <a:pt x="314" y="3"/>
                </a:lnTo>
                <a:lnTo>
                  <a:pt x="316" y="4"/>
                </a:lnTo>
                <a:lnTo>
                  <a:pt x="318" y="5"/>
                </a:lnTo>
                <a:lnTo>
                  <a:pt x="320" y="6"/>
                </a:lnTo>
                <a:lnTo>
                  <a:pt x="322" y="7"/>
                </a:lnTo>
                <a:lnTo>
                  <a:pt x="324" y="9"/>
                </a:lnTo>
                <a:lnTo>
                  <a:pt x="326" y="10"/>
                </a:lnTo>
                <a:lnTo>
                  <a:pt x="328" y="11"/>
                </a:lnTo>
                <a:lnTo>
                  <a:pt x="330" y="13"/>
                </a:lnTo>
                <a:lnTo>
                  <a:pt x="332" y="14"/>
                </a:lnTo>
                <a:lnTo>
                  <a:pt x="334" y="16"/>
                </a:lnTo>
                <a:lnTo>
                  <a:pt x="336" y="18"/>
                </a:lnTo>
                <a:lnTo>
                  <a:pt x="338" y="20"/>
                </a:lnTo>
                <a:lnTo>
                  <a:pt x="340" y="21"/>
                </a:lnTo>
                <a:lnTo>
                  <a:pt x="342" y="23"/>
                </a:lnTo>
                <a:lnTo>
                  <a:pt x="344" y="25"/>
                </a:lnTo>
                <a:lnTo>
                  <a:pt x="346" y="28"/>
                </a:lnTo>
                <a:lnTo>
                  <a:pt x="348" y="30"/>
                </a:lnTo>
                <a:lnTo>
                  <a:pt x="350" y="32"/>
                </a:lnTo>
                <a:lnTo>
                  <a:pt x="352" y="35"/>
                </a:lnTo>
                <a:lnTo>
                  <a:pt x="354" y="37"/>
                </a:lnTo>
                <a:lnTo>
                  <a:pt x="356" y="40"/>
                </a:lnTo>
                <a:lnTo>
                  <a:pt x="358" y="42"/>
                </a:lnTo>
                <a:lnTo>
                  <a:pt x="360" y="45"/>
                </a:lnTo>
                <a:lnTo>
                  <a:pt x="362" y="48"/>
                </a:lnTo>
                <a:lnTo>
                  <a:pt x="364" y="51"/>
                </a:lnTo>
                <a:lnTo>
                  <a:pt x="366" y="54"/>
                </a:lnTo>
                <a:lnTo>
                  <a:pt x="368" y="57"/>
                </a:lnTo>
                <a:lnTo>
                  <a:pt x="370" y="60"/>
                </a:lnTo>
                <a:lnTo>
                  <a:pt x="372" y="63"/>
                </a:lnTo>
                <a:lnTo>
                  <a:pt x="374" y="66"/>
                </a:lnTo>
                <a:lnTo>
                  <a:pt x="376" y="69"/>
                </a:lnTo>
                <a:lnTo>
                  <a:pt x="378" y="73"/>
                </a:lnTo>
                <a:lnTo>
                  <a:pt x="380" y="76"/>
                </a:lnTo>
                <a:lnTo>
                  <a:pt x="382" y="79"/>
                </a:lnTo>
                <a:lnTo>
                  <a:pt x="384" y="83"/>
                </a:lnTo>
                <a:lnTo>
                  <a:pt x="386" y="87"/>
                </a:lnTo>
                <a:lnTo>
                  <a:pt x="388" y="90"/>
                </a:lnTo>
                <a:lnTo>
                  <a:pt x="390" y="94"/>
                </a:lnTo>
                <a:lnTo>
                  <a:pt x="392" y="98"/>
                </a:lnTo>
                <a:lnTo>
                  <a:pt x="394" y="101"/>
                </a:lnTo>
                <a:lnTo>
                  <a:pt x="396" y="105"/>
                </a:lnTo>
                <a:lnTo>
                  <a:pt x="398" y="109"/>
                </a:lnTo>
                <a:lnTo>
                  <a:pt x="400" y="113"/>
                </a:lnTo>
                <a:lnTo>
                  <a:pt x="402" y="117"/>
                </a:lnTo>
                <a:lnTo>
                  <a:pt x="404" y="121"/>
                </a:lnTo>
                <a:lnTo>
                  <a:pt x="406" y="125"/>
                </a:lnTo>
                <a:lnTo>
                  <a:pt x="408" y="129"/>
                </a:lnTo>
                <a:lnTo>
                  <a:pt x="410" y="133"/>
                </a:lnTo>
                <a:lnTo>
                  <a:pt x="412" y="137"/>
                </a:lnTo>
                <a:lnTo>
                  <a:pt x="414" y="141"/>
                </a:lnTo>
                <a:lnTo>
                  <a:pt x="416" y="146"/>
                </a:lnTo>
                <a:lnTo>
                  <a:pt x="418" y="150"/>
                </a:lnTo>
                <a:lnTo>
                  <a:pt x="420" y="154"/>
                </a:lnTo>
                <a:lnTo>
                  <a:pt x="422" y="159"/>
                </a:lnTo>
                <a:lnTo>
                  <a:pt x="424" y="163"/>
                </a:lnTo>
                <a:lnTo>
                  <a:pt x="426" y="167"/>
                </a:lnTo>
                <a:lnTo>
                  <a:pt x="428" y="172"/>
                </a:lnTo>
                <a:lnTo>
                  <a:pt x="430" y="176"/>
                </a:lnTo>
                <a:lnTo>
                  <a:pt x="432" y="180"/>
                </a:lnTo>
                <a:lnTo>
                  <a:pt x="434" y="185"/>
                </a:lnTo>
                <a:lnTo>
                  <a:pt x="436" y="189"/>
                </a:lnTo>
                <a:lnTo>
                  <a:pt x="438" y="194"/>
                </a:lnTo>
                <a:lnTo>
                  <a:pt x="440" y="198"/>
                </a:lnTo>
                <a:lnTo>
                  <a:pt x="442" y="202"/>
                </a:lnTo>
                <a:lnTo>
                  <a:pt x="444" y="207"/>
                </a:lnTo>
                <a:lnTo>
                  <a:pt x="446" y="211"/>
                </a:lnTo>
                <a:lnTo>
                  <a:pt x="448" y="216"/>
                </a:lnTo>
                <a:lnTo>
                  <a:pt x="450" y="220"/>
                </a:lnTo>
                <a:lnTo>
                  <a:pt x="452" y="225"/>
                </a:lnTo>
                <a:lnTo>
                  <a:pt x="454" y="229"/>
                </a:lnTo>
                <a:lnTo>
                  <a:pt x="456" y="233"/>
                </a:lnTo>
                <a:lnTo>
                  <a:pt x="458" y="238"/>
                </a:lnTo>
                <a:lnTo>
                  <a:pt x="460" y="242"/>
                </a:lnTo>
                <a:lnTo>
                  <a:pt x="462" y="247"/>
                </a:lnTo>
                <a:lnTo>
                  <a:pt x="464" y="251"/>
                </a:lnTo>
                <a:lnTo>
                  <a:pt x="466" y="255"/>
                </a:lnTo>
                <a:lnTo>
                  <a:pt x="468" y="260"/>
                </a:lnTo>
                <a:lnTo>
                  <a:pt x="470" y="264"/>
                </a:lnTo>
                <a:lnTo>
                  <a:pt x="472" y="268"/>
                </a:lnTo>
                <a:lnTo>
                  <a:pt x="474" y="273"/>
                </a:lnTo>
                <a:lnTo>
                  <a:pt x="476" y="277"/>
                </a:lnTo>
                <a:lnTo>
                  <a:pt x="478" y="281"/>
                </a:lnTo>
                <a:lnTo>
                  <a:pt x="480" y="285"/>
                </a:lnTo>
                <a:lnTo>
                  <a:pt x="482" y="289"/>
                </a:lnTo>
                <a:lnTo>
                  <a:pt x="484" y="293"/>
                </a:lnTo>
                <a:lnTo>
                  <a:pt x="486" y="297"/>
                </a:lnTo>
                <a:lnTo>
                  <a:pt x="488" y="301"/>
                </a:lnTo>
                <a:lnTo>
                  <a:pt x="490" y="305"/>
                </a:lnTo>
                <a:lnTo>
                  <a:pt x="492" y="309"/>
                </a:lnTo>
                <a:lnTo>
                  <a:pt x="494" y="313"/>
                </a:lnTo>
                <a:lnTo>
                  <a:pt x="496" y="317"/>
                </a:lnTo>
                <a:lnTo>
                  <a:pt x="498" y="321"/>
                </a:lnTo>
                <a:lnTo>
                  <a:pt x="500" y="325"/>
                </a:lnTo>
                <a:lnTo>
                  <a:pt x="502" y="328"/>
                </a:lnTo>
                <a:lnTo>
                  <a:pt x="504" y="332"/>
                </a:lnTo>
                <a:lnTo>
                  <a:pt x="506" y="336"/>
                </a:lnTo>
                <a:lnTo>
                  <a:pt x="508" y="339"/>
                </a:lnTo>
                <a:lnTo>
                  <a:pt x="510" y="343"/>
                </a:lnTo>
                <a:lnTo>
                  <a:pt x="512" y="346"/>
                </a:lnTo>
                <a:lnTo>
                  <a:pt x="514" y="349"/>
                </a:lnTo>
                <a:lnTo>
                  <a:pt x="516" y="353"/>
                </a:lnTo>
                <a:lnTo>
                  <a:pt x="518" y="356"/>
                </a:lnTo>
                <a:lnTo>
                  <a:pt x="520" y="359"/>
                </a:lnTo>
                <a:lnTo>
                  <a:pt x="522" y="362"/>
                </a:lnTo>
                <a:lnTo>
                  <a:pt x="524" y="365"/>
                </a:lnTo>
                <a:lnTo>
                  <a:pt x="526" y="368"/>
                </a:lnTo>
                <a:lnTo>
                  <a:pt x="528" y="371"/>
                </a:lnTo>
                <a:lnTo>
                  <a:pt x="530" y="374"/>
                </a:lnTo>
                <a:lnTo>
                  <a:pt x="532" y="377"/>
                </a:lnTo>
                <a:lnTo>
                  <a:pt x="534" y="379"/>
                </a:lnTo>
                <a:lnTo>
                  <a:pt x="536" y="382"/>
                </a:lnTo>
                <a:lnTo>
                  <a:pt x="538" y="384"/>
                </a:lnTo>
                <a:lnTo>
                  <a:pt x="540" y="387"/>
                </a:lnTo>
                <a:lnTo>
                  <a:pt x="542" y="389"/>
                </a:lnTo>
                <a:lnTo>
                  <a:pt x="544" y="391"/>
                </a:lnTo>
                <a:lnTo>
                  <a:pt x="546" y="394"/>
                </a:lnTo>
                <a:lnTo>
                  <a:pt x="548" y="396"/>
                </a:lnTo>
                <a:lnTo>
                  <a:pt x="550" y="398"/>
                </a:lnTo>
                <a:lnTo>
                  <a:pt x="552" y="400"/>
                </a:lnTo>
                <a:lnTo>
                  <a:pt x="554" y="402"/>
                </a:lnTo>
                <a:lnTo>
                  <a:pt x="556" y="403"/>
                </a:lnTo>
                <a:lnTo>
                  <a:pt x="558" y="405"/>
                </a:lnTo>
                <a:lnTo>
                  <a:pt x="560" y="407"/>
                </a:lnTo>
                <a:lnTo>
                  <a:pt x="562" y="408"/>
                </a:lnTo>
                <a:lnTo>
                  <a:pt x="564" y="410"/>
                </a:lnTo>
                <a:lnTo>
                  <a:pt x="566" y="411"/>
                </a:lnTo>
                <a:lnTo>
                  <a:pt x="568" y="412"/>
                </a:lnTo>
                <a:lnTo>
                  <a:pt x="570" y="413"/>
                </a:lnTo>
                <a:lnTo>
                  <a:pt x="572" y="414"/>
                </a:lnTo>
                <a:lnTo>
                  <a:pt x="574" y="415"/>
                </a:lnTo>
                <a:lnTo>
                  <a:pt x="576" y="416"/>
                </a:lnTo>
                <a:lnTo>
                  <a:pt x="578" y="417"/>
                </a:lnTo>
                <a:lnTo>
                  <a:pt x="580" y="418"/>
                </a:lnTo>
                <a:lnTo>
                  <a:pt x="582" y="418"/>
                </a:lnTo>
                <a:lnTo>
                  <a:pt x="584" y="419"/>
                </a:lnTo>
                <a:lnTo>
                  <a:pt x="586" y="419"/>
                </a:lnTo>
                <a:lnTo>
                  <a:pt x="588" y="420"/>
                </a:lnTo>
                <a:lnTo>
                  <a:pt x="590" y="420"/>
                </a:lnTo>
                <a:lnTo>
                  <a:pt x="592" y="420"/>
                </a:lnTo>
                <a:lnTo>
                  <a:pt x="594" y="420"/>
                </a:lnTo>
                <a:lnTo>
                  <a:pt x="595" y="420"/>
                </a:lnTo>
              </a:path>
            </a:pathLst>
          </a:custGeom>
          <a:noFill/>
          <a:ln w="254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32801" name="Object 1">
            <a:extLst>
              <a:ext uri="{FF2B5EF4-FFF2-40B4-BE49-F238E27FC236}">
                <a16:creationId xmlns:a16="http://schemas.microsoft.com/office/drawing/2014/main" id="{98651B54-2521-E37B-5192-A55030DDE89E}"/>
              </a:ext>
            </a:extLst>
          </p:cNvPr>
          <p:cNvGraphicFramePr>
            <a:graphicFrameLocks noChangeAspect="1"/>
          </p:cNvGraphicFramePr>
          <p:nvPr/>
        </p:nvGraphicFramePr>
        <p:xfrm>
          <a:off x="4114800" y="2209800"/>
          <a:ext cx="914400" cy="198438"/>
        </p:xfrm>
        <a:graphic>
          <a:graphicData uri="http://schemas.openxmlformats.org/presentationml/2006/ole">
            <mc:AlternateContent xmlns:mc="http://schemas.openxmlformats.org/markup-compatibility/2006">
              <mc:Choice xmlns:v="urn:schemas-microsoft-com:vml" Requires="v">
                <p:oleObj name="Equation" r:id="rId35" imgW="435285" imgH="677109" progId="Equation.DSMT4">
                  <p:embed/>
                </p:oleObj>
              </mc:Choice>
              <mc:Fallback>
                <p:oleObj name="Equation" r:id="rId35" imgW="435285" imgH="677109" progId="Equation.DSMT4">
                  <p:embed/>
                  <p:pic>
                    <p:nvPicPr>
                      <p:cNvPr id="32801" name="Object 1">
                        <a:extLst>
                          <a:ext uri="{FF2B5EF4-FFF2-40B4-BE49-F238E27FC236}">
                            <a16:creationId xmlns:a16="http://schemas.microsoft.com/office/drawing/2014/main" id="{98651B54-2521-E37B-5192-A55030DDE89E}"/>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4114800" y="2209800"/>
                        <a:ext cx="9144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2802" name="Object 2">
            <a:extLst>
              <a:ext uri="{FF2B5EF4-FFF2-40B4-BE49-F238E27FC236}">
                <a16:creationId xmlns:a16="http://schemas.microsoft.com/office/drawing/2014/main" id="{4DAEF1AA-4D04-9040-7780-32B8727D93CA}"/>
              </a:ext>
            </a:extLst>
          </p:cNvPr>
          <p:cNvGraphicFramePr>
            <a:graphicFrameLocks noChangeAspect="1"/>
          </p:cNvGraphicFramePr>
          <p:nvPr/>
        </p:nvGraphicFramePr>
        <p:xfrm>
          <a:off x="4114800" y="2209800"/>
          <a:ext cx="914400" cy="198438"/>
        </p:xfrm>
        <a:graphic>
          <a:graphicData uri="http://schemas.openxmlformats.org/presentationml/2006/ole">
            <mc:AlternateContent xmlns:mc="http://schemas.openxmlformats.org/markup-compatibility/2006">
              <mc:Choice xmlns:v="urn:schemas-microsoft-com:vml" Requires="v">
                <p:oleObj name="Equation" r:id="rId37" imgW="435285" imgH="677109" progId="Equation.DSMT4">
                  <p:embed/>
                </p:oleObj>
              </mc:Choice>
              <mc:Fallback>
                <p:oleObj name="Equation" r:id="rId37" imgW="435285" imgH="677109" progId="Equation.DSMT4">
                  <p:embed/>
                  <p:pic>
                    <p:nvPicPr>
                      <p:cNvPr id="32802" name="Object 2">
                        <a:extLst>
                          <a:ext uri="{FF2B5EF4-FFF2-40B4-BE49-F238E27FC236}">
                            <a16:creationId xmlns:a16="http://schemas.microsoft.com/office/drawing/2014/main" id="{4DAEF1AA-4D04-9040-7780-32B8727D93CA}"/>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4114800" y="2209800"/>
                        <a:ext cx="914400" cy="19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1"/>
                                        </p:tgtEl>
                                        <p:attrNameLst>
                                          <p:attrName>style.visibility</p:attrName>
                                        </p:attrNameLst>
                                      </p:cBhvr>
                                      <p:to>
                                        <p:strVal val="visible"/>
                                      </p:to>
                                    </p:set>
                                    <p:animEffect transition="in" filter="blinds(horizontal)">
                                      <p:cBhvr>
                                        <p:cTn id="7" dur="500"/>
                                        <p:tgtEl>
                                          <p:spTgt spid="1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2"/>
                                        </p:tgtEl>
                                        <p:attrNameLst>
                                          <p:attrName>style.visibility</p:attrName>
                                        </p:attrNameLst>
                                      </p:cBhvr>
                                      <p:to>
                                        <p:strVal val="visible"/>
                                      </p:to>
                                    </p:set>
                                    <p:animEffect transition="in" filter="blinds(horizontal)">
                                      <p:cBhvr>
                                        <p:cTn id="12" dur="500"/>
                                        <p:tgtEl>
                                          <p:spTgt spid="1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43"/>
                                        </p:tgtEl>
                                        <p:attrNameLst>
                                          <p:attrName>style.visibility</p:attrName>
                                        </p:attrNameLst>
                                      </p:cBhvr>
                                      <p:to>
                                        <p:strVal val="visible"/>
                                      </p:to>
                                    </p:set>
                                    <p:animEffect transition="in" filter="blinds(horizontal)">
                                      <p:cBhvr>
                                        <p:cTn id="17" dur="500"/>
                                        <p:tgtEl>
                                          <p:spTgt spid="1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4"/>
                                        </p:tgtEl>
                                        <p:attrNameLst>
                                          <p:attrName>style.visibility</p:attrName>
                                        </p:attrNameLst>
                                      </p:cBhvr>
                                      <p:to>
                                        <p:strVal val="visible"/>
                                      </p:to>
                                    </p:set>
                                    <p:animEffect transition="in" filter="blinds(horizontal)">
                                      <p:cBhvr>
                                        <p:cTn id="22" dur="500"/>
                                        <p:tgtEl>
                                          <p:spTgt spid="14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47"/>
                                        </p:tgtEl>
                                        <p:attrNameLst>
                                          <p:attrName>style.visibility</p:attrName>
                                        </p:attrNameLst>
                                      </p:cBhvr>
                                      <p:to>
                                        <p:strVal val="visible"/>
                                      </p:to>
                                    </p:set>
                                    <p:animEffect transition="in" filter="blinds(horizontal)">
                                      <p:cBhvr>
                                        <p:cTn id="27" dur="500"/>
                                        <p:tgtEl>
                                          <p:spTgt spid="247"/>
                                        </p:tgtEl>
                                      </p:cBhvr>
                                    </p:animEffect>
                                  </p:childTnLst>
                                </p:cTn>
                              </p:par>
                              <p:par>
                                <p:cTn id="28" presetID="10" presetClass="exit" presetSubtype="0" fill="hold" nodeType="withEffect">
                                  <p:stCondLst>
                                    <p:cond delay="0"/>
                                  </p:stCondLst>
                                  <p:childTnLst>
                                    <p:animEffect transition="out" filter="fade">
                                      <p:cBhvr>
                                        <p:cTn id="29" dur="2000"/>
                                        <p:tgtEl>
                                          <p:spTgt spid="27780"/>
                                        </p:tgtEl>
                                      </p:cBhvr>
                                    </p:animEffect>
                                    <p:set>
                                      <p:cBhvr>
                                        <p:cTn id="30" dur="1" fill="hold">
                                          <p:stCondLst>
                                            <p:cond delay="1999"/>
                                          </p:stCondLst>
                                        </p:cTn>
                                        <p:tgtEl>
                                          <p:spTgt spid="27780"/>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54"/>
                                        </p:tgtEl>
                                        <p:attrNameLst>
                                          <p:attrName>style.visibility</p:attrName>
                                        </p:attrNameLst>
                                      </p:cBhvr>
                                      <p:to>
                                        <p:strVal val="visible"/>
                                      </p:to>
                                    </p:set>
                                    <p:animEffect transition="in" filter="blinds(horizontal)">
                                      <p:cBhvr>
                                        <p:cTn id="35" dur="500"/>
                                        <p:tgtEl>
                                          <p:spTgt spid="15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145"/>
                                        </p:tgtEl>
                                        <p:attrNameLst>
                                          <p:attrName>style.visibility</p:attrName>
                                        </p:attrNameLst>
                                      </p:cBhvr>
                                      <p:to>
                                        <p:strVal val="visible"/>
                                      </p:to>
                                    </p:set>
                                    <p:animEffect transition="in" filter="blinds(horizontal)">
                                      <p:cBhvr>
                                        <p:cTn id="40" dur="500"/>
                                        <p:tgtEl>
                                          <p:spTgt spid="14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135"/>
                                        </p:tgtEl>
                                        <p:attrNameLst>
                                          <p:attrName>style.visibility</p:attrName>
                                        </p:attrNameLst>
                                      </p:cBhvr>
                                      <p:to>
                                        <p:strVal val="visible"/>
                                      </p:to>
                                    </p:set>
                                    <p:animEffect transition="in" filter="fade">
                                      <p:cBhvr>
                                        <p:cTn id="45" dur="2000"/>
                                        <p:tgtEl>
                                          <p:spTgt spid="13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0" presetClass="path" presetSubtype="0" accel="50000" decel="50000" fill="hold" nodeType="clickEffect">
                                  <p:stCondLst>
                                    <p:cond delay="0"/>
                                  </p:stCondLst>
                                  <p:childTnLst>
                                    <p:animMotion origin="layout" path="M 0.00278 0.00278 L -2.22222E-6 0.18872 " pathEditMode="relative" rAng="0" ptsTypes="AA">
                                      <p:cBhvr>
                                        <p:cTn id="49" dur="2000" fill="hold"/>
                                        <p:tgtEl>
                                          <p:spTgt spid="135"/>
                                        </p:tgtEl>
                                        <p:attrNameLst>
                                          <p:attrName>ppt_x</p:attrName>
                                          <p:attrName>ppt_y</p:attrName>
                                        </p:attrNameLst>
                                      </p:cBhvr>
                                      <p:rCtr x="-139" y="9297"/>
                                    </p:animMotion>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nodeType="clickEffect">
                                  <p:stCondLst>
                                    <p:cond delay="0"/>
                                  </p:stCondLst>
                                  <p:childTnLst>
                                    <p:set>
                                      <p:cBhvr>
                                        <p:cTn id="53" dur="1" fill="hold">
                                          <p:stCondLst>
                                            <p:cond delay="0"/>
                                          </p:stCondLst>
                                        </p:cTn>
                                        <p:tgtEl>
                                          <p:spTgt spid="138"/>
                                        </p:tgtEl>
                                        <p:attrNameLst>
                                          <p:attrName>style.visibility</p:attrName>
                                        </p:attrNameLst>
                                      </p:cBhvr>
                                      <p:to>
                                        <p:strVal val="visible"/>
                                      </p:to>
                                    </p:set>
                                    <p:animEffect transition="in" filter="blinds(horizontal)">
                                      <p:cBhvr>
                                        <p:cTn id="54" dur="500"/>
                                        <p:tgtEl>
                                          <p:spTgt spid="138"/>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155"/>
                                        </p:tgtEl>
                                        <p:attrNameLst>
                                          <p:attrName>style.visibility</p:attrName>
                                        </p:attrNameLst>
                                      </p:cBhvr>
                                      <p:to>
                                        <p:strVal val="visible"/>
                                      </p:to>
                                    </p:set>
                                    <p:animEffect transition="in" filter="blinds(horizontal)">
                                      <p:cBhvr>
                                        <p:cTn id="59" dur="500"/>
                                        <p:tgtEl>
                                          <p:spTgt spid="155"/>
                                        </p:tgtEl>
                                      </p:cBhvr>
                                    </p:animEffect>
                                  </p:childTnLst>
                                </p:cTn>
                              </p:par>
                              <p:par>
                                <p:cTn id="60" presetID="10" presetClass="exit" presetSubtype="0" fill="hold" nodeType="withEffect">
                                  <p:stCondLst>
                                    <p:cond delay="0"/>
                                  </p:stCondLst>
                                  <p:childTnLst>
                                    <p:animEffect transition="out" filter="fade">
                                      <p:cBhvr>
                                        <p:cTn id="61" dur="2000"/>
                                        <p:tgtEl>
                                          <p:spTgt spid="154"/>
                                        </p:tgtEl>
                                      </p:cBhvr>
                                    </p:animEffect>
                                    <p:set>
                                      <p:cBhvr>
                                        <p:cTn id="62" dur="1" fill="hold">
                                          <p:stCondLst>
                                            <p:cond delay="1999"/>
                                          </p:stCondLst>
                                        </p:cTn>
                                        <p:tgtEl>
                                          <p:spTgt spid="154"/>
                                        </p:tgtEl>
                                        <p:attrNameLst>
                                          <p:attrName>style.visibility</p:attrName>
                                        </p:attrNameLst>
                                      </p:cBhvr>
                                      <p:to>
                                        <p:strVal val="hidden"/>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146"/>
                                        </p:tgtEl>
                                        <p:attrNameLst>
                                          <p:attrName>style.visibility</p:attrName>
                                        </p:attrNameLst>
                                      </p:cBhvr>
                                      <p:to>
                                        <p:strVal val="visible"/>
                                      </p:to>
                                    </p:set>
                                    <p:animEffect transition="in" filter="blinds(horizontal)">
                                      <p:cBhvr>
                                        <p:cTn id="67" dur="500"/>
                                        <p:tgtEl>
                                          <p:spTgt spid="14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137"/>
                                        </p:tgtEl>
                                        <p:attrNameLst>
                                          <p:attrName>style.visibility</p:attrName>
                                        </p:attrNameLst>
                                      </p:cBhvr>
                                      <p:to>
                                        <p:strVal val="visible"/>
                                      </p:to>
                                    </p:set>
                                    <p:animEffect transition="in" filter="fade">
                                      <p:cBhvr>
                                        <p:cTn id="72" dur="2000"/>
                                        <p:tgtEl>
                                          <p:spTgt spid="137"/>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0" presetClass="path" presetSubtype="0" accel="50000" decel="50000" fill="hold" nodeType="clickEffect">
                                  <p:stCondLst>
                                    <p:cond delay="0"/>
                                  </p:stCondLst>
                                  <p:childTnLst>
                                    <p:animMotion origin="layout" path="M 1.11111E-6 1.57262E-7 L 0.00104 0.12951 " pathEditMode="relative" rAng="0" ptsTypes="AA">
                                      <p:cBhvr>
                                        <p:cTn id="76" dur="2000" fill="hold"/>
                                        <p:tgtEl>
                                          <p:spTgt spid="137"/>
                                        </p:tgtEl>
                                        <p:attrNameLst>
                                          <p:attrName>ppt_x</p:attrName>
                                          <p:attrName>ppt_y</p:attrName>
                                        </p:attrNameLst>
                                      </p:cBhvr>
                                      <p:rCtr x="52" y="6475"/>
                                    </p:animMotion>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nodeType="clickEffect">
                                  <p:stCondLst>
                                    <p:cond delay="0"/>
                                  </p:stCondLst>
                                  <p:childTnLst>
                                    <p:set>
                                      <p:cBhvr>
                                        <p:cTn id="80" dur="1" fill="hold">
                                          <p:stCondLst>
                                            <p:cond delay="0"/>
                                          </p:stCondLst>
                                        </p:cTn>
                                        <p:tgtEl>
                                          <p:spTgt spid="140"/>
                                        </p:tgtEl>
                                        <p:attrNameLst>
                                          <p:attrName>style.visibility</p:attrName>
                                        </p:attrNameLst>
                                      </p:cBhvr>
                                      <p:to>
                                        <p:strVal val="visible"/>
                                      </p:to>
                                    </p:set>
                                    <p:animEffect transition="in" filter="blinds(horizontal)">
                                      <p:cBhvr>
                                        <p:cTn id="81" dur="500"/>
                                        <p:tgtEl>
                                          <p:spTgt spid="140"/>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0" presetClass="entr" presetSubtype="0" fill="hold" nodeType="clickEffect">
                                  <p:stCondLst>
                                    <p:cond delay="0"/>
                                  </p:stCondLst>
                                  <p:childTnLst>
                                    <p:set>
                                      <p:cBhvr>
                                        <p:cTn id="85" dur="1" fill="hold">
                                          <p:stCondLst>
                                            <p:cond delay="0"/>
                                          </p:stCondLst>
                                        </p:cTn>
                                        <p:tgtEl>
                                          <p:spTgt spid="136"/>
                                        </p:tgtEl>
                                        <p:attrNameLst>
                                          <p:attrName>style.visibility</p:attrName>
                                        </p:attrNameLst>
                                      </p:cBhvr>
                                      <p:to>
                                        <p:strVal val="visible"/>
                                      </p:to>
                                    </p:set>
                                    <p:animEffect transition="in" filter="fade">
                                      <p:cBhvr>
                                        <p:cTn id="86" dur="2000"/>
                                        <p:tgtEl>
                                          <p:spTgt spid="136"/>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0" presetClass="path" presetSubtype="0" accel="50000" decel="50000" fill="hold" nodeType="clickEffect">
                                  <p:stCondLst>
                                    <p:cond delay="0"/>
                                  </p:stCondLst>
                                  <p:childTnLst>
                                    <p:animMotion origin="layout" path="M 0.00139 -0.00115 L 0.00139 -0.12858 " pathEditMode="relative" rAng="0" ptsTypes="AA">
                                      <p:cBhvr>
                                        <p:cTn id="90" dur="2000" fill="hold"/>
                                        <p:tgtEl>
                                          <p:spTgt spid="136"/>
                                        </p:tgtEl>
                                        <p:attrNameLst>
                                          <p:attrName>ppt_x</p:attrName>
                                          <p:attrName>ppt_y</p:attrName>
                                        </p:attrNameLst>
                                      </p:cBhvr>
                                      <p:rCtr x="0" y="-6383"/>
                                    </p:animMotion>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nodeType="clickEffect">
                                  <p:stCondLst>
                                    <p:cond delay="0"/>
                                  </p:stCondLst>
                                  <p:childTnLst>
                                    <p:set>
                                      <p:cBhvr>
                                        <p:cTn id="94" dur="1" fill="hold">
                                          <p:stCondLst>
                                            <p:cond delay="0"/>
                                          </p:stCondLst>
                                        </p:cTn>
                                        <p:tgtEl>
                                          <p:spTgt spid="139"/>
                                        </p:tgtEl>
                                        <p:attrNameLst>
                                          <p:attrName>style.visibility</p:attrName>
                                        </p:attrNameLst>
                                      </p:cBhvr>
                                      <p:to>
                                        <p:strVal val="visible"/>
                                      </p:to>
                                    </p:set>
                                    <p:animEffect transition="in" filter="blinds(horizontal)">
                                      <p:cBhvr>
                                        <p:cTn id="95" dur="500"/>
                                        <p:tgtEl>
                                          <p:spTgt spid="139"/>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10" presetClass="exit" presetSubtype="0" fill="hold" nodeType="clickEffect">
                                  <p:stCondLst>
                                    <p:cond delay="0"/>
                                  </p:stCondLst>
                                  <p:childTnLst>
                                    <p:animEffect transition="out" filter="fade">
                                      <p:cBhvr>
                                        <p:cTn id="99" dur="2000"/>
                                        <p:tgtEl>
                                          <p:spTgt spid="155"/>
                                        </p:tgtEl>
                                      </p:cBhvr>
                                    </p:animEffect>
                                    <p:set>
                                      <p:cBhvr>
                                        <p:cTn id="100" dur="1" fill="hold">
                                          <p:stCondLst>
                                            <p:cond delay="1999"/>
                                          </p:stCondLst>
                                        </p:cTn>
                                        <p:tgtEl>
                                          <p:spTgt spid="155"/>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147"/>
                                        </p:tgtEl>
                                        <p:attrNameLst>
                                          <p:attrName>style.visibility</p:attrName>
                                        </p:attrNameLst>
                                      </p:cBhvr>
                                      <p:to>
                                        <p:strVal val="visible"/>
                                      </p:to>
                                    </p:set>
                                    <p:animEffect transition="in" filter="blinds(horizontal)">
                                      <p:cBhvr>
                                        <p:cTn id="105" dur="500"/>
                                        <p:tgtEl>
                                          <p:spTgt spid="147"/>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0" presetClass="entr" presetSubtype="0" fill="hold" nodeType="clickEffect">
                                  <p:stCondLst>
                                    <p:cond delay="0"/>
                                  </p:stCondLst>
                                  <p:childTnLst>
                                    <p:set>
                                      <p:cBhvr>
                                        <p:cTn id="109" dur="1" fill="hold">
                                          <p:stCondLst>
                                            <p:cond delay="0"/>
                                          </p:stCondLst>
                                        </p:cTn>
                                        <p:tgtEl>
                                          <p:spTgt spid="152"/>
                                        </p:tgtEl>
                                        <p:attrNameLst>
                                          <p:attrName>style.visibility</p:attrName>
                                        </p:attrNameLst>
                                      </p:cBhvr>
                                      <p:to>
                                        <p:strVal val="visible"/>
                                      </p:to>
                                    </p:set>
                                    <p:animEffect transition="in" filter="fade">
                                      <p:cBhvr>
                                        <p:cTn id="110" dur="2000"/>
                                        <p:tgtEl>
                                          <p:spTgt spid="152"/>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0" presetClass="path" presetSubtype="0" accel="50000" decel="50000" fill="hold" nodeType="clickEffect">
                                  <p:stCondLst>
                                    <p:cond delay="0"/>
                                  </p:stCondLst>
                                  <p:childTnLst>
                                    <p:animMotion origin="layout" path="M -0.00118 -0.01088 L 0.13737 -0.0088 " pathEditMode="relative" rAng="0" ptsTypes="AA">
                                      <p:cBhvr>
                                        <p:cTn id="114" dur="2000" fill="hold"/>
                                        <p:tgtEl>
                                          <p:spTgt spid="152"/>
                                        </p:tgtEl>
                                        <p:attrNameLst>
                                          <p:attrName>ppt_x</p:attrName>
                                          <p:attrName>ppt_y</p:attrName>
                                        </p:attrNameLst>
                                      </p:cBhvr>
                                      <p:rCtr x="6888" y="0"/>
                                    </p:animMotion>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nodeType="clickEffect">
                                  <p:stCondLst>
                                    <p:cond delay="0"/>
                                  </p:stCondLst>
                                  <p:childTnLst>
                                    <p:set>
                                      <p:cBhvr>
                                        <p:cTn id="118" dur="1" fill="hold">
                                          <p:stCondLst>
                                            <p:cond delay="0"/>
                                          </p:stCondLst>
                                        </p:cTn>
                                        <p:tgtEl>
                                          <p:spTgt spid="156"/>
                                        </p:tgtEl>
                                        <p:attrNameLst>
                                          <p:attrName>style.visibility</p:attrName>
                                        </p:attrNameLst>
                                      </p:cBhvr>
                                      <p:to>
                                        <p:strVal val="visible"/>
                                      </p:to>
                                    </p:set>
                                    <p:animEffect transition="in" filter="blinds(horizontal)">
                                      <p:cBhvr>
                                        <p:cTn id="119" dur="500"/>
                                        <p:tgtEl>
                                          <p:spTgt spid="156"/>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nodeType="clickEffect">
                                  <p:stCondLst>
                                    <p:cond delay="0"/>
                                  </p:stCondLst>
                                  <p:childTnLst>
                                    <p:set>
                                      <p:cBhvr>
                                        <p:cTn id="123" dur="1" fill="hold">
                                          <p:stCondLst>
                                            <p:cond delay="0"/>
                                          </p:stCondLst>
                                        </p:cTn>
                                        <p:tgtEl>
                                          <p:spTgt spid="149"/>
                                        </p:tgtEl>
                                        <p:attrNameLst>
                                          <p:attrName>style.visibility</p:attrName>
                                        </p:attrNameLst>
                                      </p:cBhvr>
                                      <p:to>
                                        <p:strVal val="visible"/>
                                      </p:to>
                                    </p:set>
                                    <p:animEffect transition="in" filter="blinds(horizontal)">
                                      <p:cBhvr>
                                        <p:cTn id="124" dur="500"/>
                                        <p:tgtEl>
                                          <p:spTgt spid="149"/>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nodeType="clickEffect">
                                  <p:stCondLst>
                                    <p:cond delay="0"/>
                                  </p:stCondLst>
                                  <p:childTnLst>
                                    <p:set>
                                      <p:cBhvr>
                                        <p:cTn id="128" dur="1" fill="hold">
                                          <p:stCondLst>
                                            <p:cond delay="0"/>
                                          </p:stCondLst>
                                        </p:cTn>
                                        <p:tgtEl>
                                          <p:spTgt spid="248"/>
                                        </p:tgtEl>
                                        <p:attrNameLst>
                                          <p:attrName>style.visibility</p:attrName>
                                        </p:attrNameLst>
                                      </p:cBhvr>
                                      <p:to>
                                        <p:strVal val="visible"/>
                                      </p:to>
                                    </p:set>
                                    <p:animEffect transition="in" filter="blinds(horizontal)">
                                      <p:cBhvr>
                                        <p:cTn id="129" dur="500"/>
                                        <p:tgtEl>
                                          <p:spTgt spid="248"/>
                                        </p:tgtEl>
                                      </p:cBhvr>
                                    </p:animEffect>
                                  </p:childTnLst>
                                </p:cTn>
                              </p:par>
                              <p:par>
                                <p:cTn id="130" presetID="10" presetClass="exit" presetSubtype="0" fill="hold" nodeType="withEffect">
                                  <p:stCondLst>
                                    <p:cond delay="0"/>
                                  </p:stCondLst>
                                  <p:childTnLst>
                                    <p:animEffect transition="out" filter="fade">
                                      <p:cBhvr>
                                        <p:cTn id="131" dur="2000"/>
                                        <p:tgtEl>
                                          <p:spTgt spid="149"/>
                                        </p:tgtEl>
                                      </p:cBhvr>
                                    </p:animEffect>
                                    <p:set>
                                      <p:cBhvr>
                                        <p:cTn id="132" dur="1" fill="hold">
                                          <p:stCondLst>
                                            <p:cond delay="1999"/>
                                          </p:stCondLst>
                                        </p:cTn>
                                        <p:tgtEl>
                                          <p:spTgt spid="149"/>
                                        </p:tgtEl>
                                        <p:attrNameLst>
                                          <p:attrName>style.visibility</p:attrName>
                                        </p:attrNameLst>
                                      </p:cBhvr>
                                      <p:to>
                                        <p:strVal val="hidden"/>
                                      </p:to>
                                    </p:se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0" presetClass="entr" presetSubtype="0" fill="hold" nodeType="clickEffect">
                                  <p:stCondLst>
                                    <p:cond delay="0"/>
                                  </p:stCondLst>
                                  <p:childTnLst>
                                    <p:set>
                                      <p:cBhvr>
                                        <p:cTn id="136" dur="1" fill="hold">
                                          <p:stCondLst>
                                            <p:cond delay="0"/>
                                          </p:stCondLst>
                                        </p:cTn>
                                        <p:tgtEl>
                                          <p:spTgt spid="157"/>
                                        </p:tgtEl>
                                        <p:attrNameLst>
                                          <p:attrName>style.visibility</p:attrName>
                                        </p:attrNameLst>
                                      </p:cBhvr>
                                      <p:to>
                                        <p:strVal val="visible"/>
                                      </p:to>
                                    </p:set>
                                    <p:animEffect transition="in" filter="fade">
                                      <p:cBhvr>
                                        <p:cTn id="137" dur="2000"/>
                                        <p:tgtEl>
                                          <p:spTgt spid="157"/>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0" presetClass="path" presetSubtype="0" accel="50000" decel="50000" fill="hold" nodeType="clickEffect">
                                  <p:stCondLst>
                                    <p:cond delay="0"/>
                                  </p:stCondLst>
                                  <p:childTnLst>
                                    <p:animMotion origin="layout" path="M 3.75E-6 -4.07407E-6 L 0.20599 -4.07407E-6 " pathEditMode="relative" rAng="0" ptsTypes="AA">
                                      <p:cBhvr>
                                        <p:cTn id="141" dur="2000" fill="hold"/>
                                        <p:tgtEl>
                                          <p:spTgt spid="157"/>
                                        </p:tgtEl>
                                        <p:attrNameLst>
                                          <p:attrName>ppt_x</p:attrName>
                                          <p:attrName>ppt_y</p:attrName>
                                        </p:attrNameLst>
                                      </p:cBhvr>
                                      <p:rCtr x="10299" y="0"/>
                                    </p:animMotion>
                                  </p:childTnLst>
                                </p:cTn>
                              </p:par>
                            </p:childTnLst>
                          </p:cTn>
                        </p:par>
                      </p:childTnLst>
                    </p:cTn>
                  </p:par>
                  <p:par>
                    <p:cTn id="142" fill="hold" nodeType="clickPar">
                      <p:stCondLst>
                        <p:cond delay="indefinite"/>
                      </p:stCondLst>
                      <p:childTnLst>
                        <p:par>
                          <p:cTn id="143" fill="hold" nodeType="withGroup">
                            <p:stCondLst>
                              <p:cond delay="0"/>
                            </p:stCondLst>
                            <p:childTnLst>
                              <p:par>
                                <p:cTn id="144" presetID="3" presetClass="entr" presetSubtype="10" fill="hold" nodeType="clickEffect">
                                  <p:stCondLst>
                                    <p:cond delay="0"/>
                                  </p:stCondLst>
                                  <p:childTnLst>
                                    <p:set>
                                      <p:cBhvr>
                                        <p:cTn id="145" dur="1" fill="hold">
                                          <p:stCondLst>
                                            <p:cond delay="0"/>
                                          </p:stCondLst>
                                        </p:cTn>
                                        <p:tgtEl>
                                          <p:spTgt spid="150"/>
                                        </p:tgtEl>
                                        <p:attrNameLst>
                                          <p:attrName>style.visibility</p:attrName>
                                        </p:attrNameLst>
                                      </p:cBhvr>
                                      <p:to>
                                        <p:strVal val="visible"/>
                                      </p:to>
                                    </p:set>
                                    <p:animEffect transition="in" filter="blinds(horizontal)">
                                      <p:cBhvr>
                                        <p:cTn id="146" dur="500"/>
                                        <p:tgtEl>
                                          <p:spTgt spid="150"/>
                                        </p:tgtEl>
                                      </p:cBhvr>
                                    </p:animEffect>
                                  </p:childTnLst>
                                </p:cTn>
                              </p:par>
                              <p:par>
                                <p:cTn id="147" presetID="10" presetClass="exit" presetSubtype="0" fill="hold" nodeType="withEffect">
                                  <p:stCondLst>
                                    <p:cond delay="0"/>
                                  </p:stCondLst>
                                  <p:childTnLst>
                                    <p:animEffect transition="out" filter="fade">
                                      <p:cBhvr>
                                        <p:cTn id="148" dur="2000"/>
                                        <p:tgtEl>
                                          <p:spTgt spid="156"/>
                                        </p:tgtEl>
                                      </p:cBhvr>
                                    </p:animEffect>
                                    <p:set>
                                      <p:cBhvr>
                                        <p:cTn id="149" dur="1" fill="hold">
                                          <p:stCondLst>
                                            <p:cond delay="1999"/>
                                          </p:stCondLst>
                                        </p:cTn>
                                        <p:tgtEl>
                                          <p:spTgt spid="156"/>
                                        </p:tgtEl>
                                        <p:attrNameLst>
                                          <p:attrName>style.visibility</p:attrName>
                                        </p:attrNameLst>
                                      </p:cBhvr>
                                      <p:to>
                                        <p:strVal val="hidden"/>
                                      </p:to>
                                    </p:se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22" presetClass="entr" presetSubtype="8" fill="hold" nodeType="clickEffect">
                                  <p:stCondLst>
                                    <p:cond delay="0"/>
                                  </p:stCondLst>
                                  <p:childTnLst>
                                    <p:set>
                                      <p:cBhvr>
                                        <p:cTn id="153" dur="1" fill="hold">
                                          <p:stCondLst>
                                            <p:cond delay="0"/>
                                          </p:stCondLst>
                                        </p:cTn>
                                        <p:tgtEl>
                                          <p:spTgt spid="126"/>
                                        </p:tgtEl>
                                        <p:attrNameLst>
                                          <p:attrName>style.visibility</p:attrName>
                                        </p:attrNameLst>
                                      </p:cBhvr>
                                      <p:to>
                                        <p:strVal val="visible"/>
                                      </p:to>
                                    </p:set>
                                    <p:animEffect transition="in" filter="wipe(left)">
                                      <p:cBhvr>
                                        <p:cTn id="154" dur="2000"/>
                                        <p:tgtEl>
                                          <p:spTgt spid="126"/>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3" presetClass="entr" presetSubtype="10" fill="hold" nodeType="clickEffect">
                                  <p:stCondLst>
                                    <p:cond delay="0"/>
                                  </p:stCondLst>
                                  <p:childTnLst>
                                    <p:set>
                                      <p:cBhvr>
                                        <p:cTn id="158" dur="1" fill="hold">
                                          <p:stCondLst>
                                            <p:cond delay="0"/>
                                          </p:stCondLst>
                                        </p:cTn>
                                        <p:tgtEl>
                                          <p:spTgt spid="127"/>
                                        </p:tgtEl>
                                        <p:attrNameLst>
                                          <p:attrName>style.visibility</p:attrName>
                                        </p:attrNameLst>
                                      </p:cBhvr>
                                      <p:to>
                                        <p:strVal val="visible"/>
                                      </p:to>
                                    </p:set>
                                    <p:animEffect transition="in" filter="blinds(horizontal)">
                                      <p:cBhvr>
                                        <p:cTn id="159" dur="500"/>
                                        <p:tgtEl>
                                          <p:spTgt spid="127"/>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22" presetClass="entr" presetSubtype="8" fill="hold" nodeType="clickEffect">
                                  <p:stCondLst>
                                    <p:cond delay="0"/>
                                  </p:stCondLst>
                                  <p:childTnLst>
                                    <p:set>
                                      <p:cBhvr>
                                        <p:cTn id="163" dur="1" fill="hold">
                                          <p:stCondLst>
                                            <p:cond delay="0"/>
                                          </p:stCondLst>
                                        </p:cTn>
                                        <p:tgtEl>
                                          <p:spTgt spid="128"/>
                                        </p:tgtEl>
                                        <p:attrNameLst>
                                          <p:attrName>style.visibility</p:attrName>
                                        </p:attrNameLst>
                                      </p:cBhvr>
                                      <p:to>
                                        <p:strVal val="visible"/>
                                      </p:to>
                                    </p:set>
                                    <p:animEffect transition="in" filter="wipe(left)">
                                      <p:cBhvr>
                                        <p:cTn id="164" dur="2000"/>
                                        <p:tgtEl>
                                          <p:spTgt spid="128"/>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2" presetClass="entr" presetSubtype="2" fill="hold" nodeType="clickEffect">
                                  <p:stCondLst>
                                    <p:cond delay="0"/>
                                  </p:stCondLst>
                                  <p:childTnLst>
                                    <p:set>
                                      <p:cBhvr>
                                        <p:cTn id="168" dur="1" fill="hold">
                                          <p:stCondLst>
                                            <p:cond delay="0"/>
                                          </p:stCondLst>
                                        </p:cTn>
                                        <p:tgtEl>
                                          <p:spTgt spid="129"/>
                                        </p:tgtEl>
                                        <p:attrNameLst>
                                          <p:attrName>style.visibility</p:attrName>
                                        </p:attrNameLst>
                                      </p:cBhvr>
                                      <p:to>
                                        <p:strVal val="visible"/>
                                      </p:to>
                                    </p:set>
                                    <p:animEffect transition="in" filter="wipe(right)">
                                      <p:cBhvr>
                                        <p:cTn id="169" dur="2000"/>
                                        <p:tgtEl>
                                          <p:spTgt spid="129"/>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22" presetClass="entr" presetSubtype="2" fill="hold" nodeType="clickEffect">
                                  <p:stCondLst>
                                    <p:cond delay="0"/>
                                  </p:stCondLst>
                                  <p:childTnLst>
                                    <p:set>
                                      <p:cBhvr>
                                        <p:cTn id="173" dur="1" fill="hold">
                                          <p:stCondLst>
                                            <p:cond delay="0"/>
                                          </p:stCondLst>
                                        </p:cTn>
                                        <p:tgtEl>
                                          <p:spTgt spid="130"/>
                                        </p:tgtEl>
                                        <p:attrNameLst>
                                          <p:attrName>style.visibility</p:attrName>
                                        </p:attrNameLst>
                                      </p:cBhvr>
                                      <p:to>
                                        <p:strVal val="visible"/>
                                      </p:to>
                                    </p:set>
                                    <p:animEffect transition="in" filter="wipe(right)">
                                      <p:cBhvr>
                                        <p:cTn id="174" dur="2000"/>
                                        <p:tgtEl>
                                          <p:spTgt spid="130"/>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0" presetClass="exit" presetSubtype="0" fill="hold" nodeType="clickEffect">
                                  <p:stCondLst>
                                    <p:cond delay="0"/>
                                  </p:stCondLst>
                                  <p:childTnLst>
                                    <p:animEffect transition="out" filter="fade">
                                      <p:cBhvr>
                                        <p:cTn id="178" dur="2000"/>
                                        <p:tgtEl>
                                          <p:spTgt spid="135"/>
                                        </p:tgtEl>
                                      </p:cBhvr>
                                    </p:animEffect>
                                    <p:set>
                                      <p:cBhvr>
                                        <p:cTn id="179" dur="1" fill="hold">
                                          <p:stCondLst>
                                            <p:cond delay="1999"/>
                                          </p:stCondLst>
                                        </p:cTn>
                                        <p:tgtEl>
                                          <p:spTgt spid="135"/>
                                        </p:tgtEl>
                                        <p:attrNameLst>
                                          <p:attrName>style.visibility</p:attrName>
                                        </p:attrNameLst>
                                      </p:cBhvr>
                                      <p:to>
                                        <p:strVal val="hidden"/>
                                      </p:to>
                                    </p:set>
                                  </p:childTnLst>
                                </p:cTn>
                              </p:par>
                              <p:par>
                                <p:cTn id="180" presetID="10" presetClass="exit" presetSubtype="0" fill="hold" nodeType="withEffect">
                                  <p:stCondLst>
                                    <p:cond delay="0"/>
                                  </p:stCondLst>
                                  <p:childTnLst>
                                    <p:animEffect transition="out" filter="fade">
                                      <p:cBhvr>
                                        <p:cTn id="181" dur="2000"/>
                                        <p:tgtEl>
                                          <p:spTgt spid="136"/>
                                        </p:tgtEl>
                                      </p:cBhvr>
                                    </p:animEffect>
                                    <p:set>
                                      <p:cBhvr>
                                        <p:cTn id="182" dur="1" fill="hold">
                                          <p:stCondLst>
                                            <p:cond delay="1999"/>
                                          </p:stCondLst>
                                        </p:cTn>
                                        <p:tgtEl>
                                          <p:spTgt spid="136"/>
                                        </p:tgtEl>
                                        <p:attrNameLst>
                                          <p:attrName>style.visibility</p:attrName>
                                        </p:attrNameLst>
                                      </p:cBhvr>
                                      <p:to>
                                        <p:strVal val="hidden"/>
                                      </p:to>
                                    </p:set>
                                  </p:childTnLst>
                                </p:cTn>
                              </p:par>
                              <p:par>
                                <p:cTn id="183" presetID="10" presetClass="exit" presetSubtype="0" fill="hold" nodeType="withEffect">
                                  <p:stCondLst>
                                    <p:cond delay="0"/>
                                  </p:stCondLst>
                                  <p:childTnLst>
                                    <p:animEffect transition="out" filter="fade">
                                      <p:cBhvr>
                                        <p:cTn id="184" dur="2000"/>
                                        <p:tgtEl>
                                          <p:spTgt spid="137"/>
                                        </p:tgtEl>
                                      </p:cBhvr>
                                    </p:animEffect>
                                    <p:set>
                                      <p:cBhvr>
                                        <p:cTn id="185" dur="1" fill="hold">
                                          <p:stCondLst>
                                            <p:cond delay="1999"/>
                                          </p:stCondLst>
                                        </p:cTn>
                                        <p:tgtEl>
                                          <p:spTgt spid="137"/>
                                        </p:tgtEl>
                                        <p:attrNameLst>
                                          <p:attrName>style.visibility</p:attrName>
                                        </p:attrNameLst>
                                      </p:cBhvr>
                                      <p:to>
                                        <p:strVal val="hidden"/>
                                      </p:to>
                                    </p:set>
                                  </p:childTnLst>
                                </p:cTn>
                              </p:par>
                              <p:par>
                                <p:cTn id="186" presetID="10" presetClass="exit" presetSubtype="0" fill="hold" nodeType="withEffect">
                                  <p:stCondLst>
                                    <p:cond delay="0"/>
                                  </p:stCondLst>
                                  <p:childTnLst>
                                    <p:animEffect transition="out" filter="fade">
                                      <p:cBhvr>
                                        <p:cTn id="187" dur="2000"/>
                                        <p:tgtEl>
                                          <p:spTgt spid="138"/>
                                        </p:tgtEl>
                                      </p:cBhvr>
                                    </p:animEffect>
                                    <p:set>
                                      <p:cBhvr>
                                        <p:cTn id="188" dur="1" fill="hold">
                                          <p:stCondLst>
                                            <p:cond delay="1999"/>
                                          </p:stCondLst>
                                        </p:cTn>
                                        <p:tgtEl>
                                          <p:spTgt spid="138"/>
                                        </p:tgtEl>
                                        <p:attrNameLst>
                                          <p:attrName>style.visibility</p:attrName>
                                        </p:attrNameLst>
                                      </p:cBhvr>
                                      <p:to>
                                        <p:strVal val="hidden"/>
                                      </p:to>
                                    </p:set>
                                  </p:childTnLst>
                                </p:cTn>
                              </p:par>
                              <p:par>
                                <p:cTn id="189" presetID="10" presetClass="exit" presetSubtype="0" fill="hold" nodeType="withEffect">
                                  <p:stCondLst>
                                    <p:cond delay="0"/>
                                  </p:stCondLst>
                                  <p:childTnLst>
                                    <p:animEffect transition="out" filter="fade">
                                      <p:cBhvr>
                                        <p:cTn id="190" dur="2000"/>
                                        <p:tgtEl>
                                          <p:spTgt spid="139"/>
                                        </p:tgtEl>
                                      </p:cBhvr>
                                    </p:animEffect>
                                    <p:set>
                                      <p:cBhvr>
                                        <p:cTn id="191" dur="1" fill="hold">
                                          <p:stCondLst>
                                            <p:cond delay="1999"/>
                                          </p:stCondLst>
                                        </p:cTn>
                                        <p:tgtEl>
                                          <p:spTgt spid="139"/>
                                        </p:tgtEl>
                                        <p:attrNameLst>
                                          <p:attrName>style.visibility</p:attrName>
                                        </p:attrNameLst>
                                      </p:cBhvr>
                                      <p:to>
                                        <p:strVal val="hidden"/>
                                      </p:to>
                                    </p:set>
                                  </p:childTnLst>
                                </p:cTn>
                              </p:par>
                              <p:par>
                                <p:cTn id="192" presetID="10" presetClass="exit" presetSubtype="0" fill="hold" nodeType="withEffect">
                                  <p:stCondLst>
                                    <p:cond delay="0"/>
                                  </p:stCondLst>
                                  <p:childTnLst>
                                    <p:animEffect transition="out" filter="fade">
                                      <p:cBhvr>
                                        <p:cTn id="193" dur="2000"/>
                                        <p:tgtEl>
                                          <p:spTgt spid="140"/>
                                        </p:tgtEl>
                                      </p:cBhvr>
                                    </p:animEffect>
                                    <p:set>
                                      <p:cBhvr>
                                        <p:cTn id="194" dur="1" fill="hold">
                                          <p:stCondLst>
                                            <p:cond delay="1999"/>
                                          </p:stCondLst>
                                        </p:cTn>
                                        <p:tgtEl>
                                          <p:spTgt spid="140"/>
                                        </p:tgtEl>
                                        <p:attrNameLst>
                                          <p:attrName>style.visibility</p:attrName>
                                        </p:attrNameLst>
                                      </p:cBhvr>
                                      <p:to>
                                        <p:strVal val="hidden"/>
                                      </p:to>
                                    </p:set>
                                  </p:childTnLst>
                                </p:cTn>
                              </p:par>
                              <p:par>
                                <p:cTn id="195" presetID="10" presetClass="exit" presetSubtype="0" fill="hold" nodeType="withEffect">
                                  <p:stCondLst>
                                    <p:cond delay="0"/>
                                  </p:stCondLst>
                                  <p:childTnLst>
                                    <p:animEffect transition="out" filter="fade">
                                      <p:cBhvr>
                                        <p:cTn id="196" dur="2000"/>
                                        <p:tgtEl>
                                          <p:spTgt spid="152"/>
                                        </p:tgtEl>
                                      </p:cBhvr>
                                    </p:animEffect>
                                    <p:set>
                                      <p:cBhvr>
                                        <p:cTn id="197" dur="1" fill="hold">
                                          <p:stCondLst>
                                            <p:cond delay="1999"/>
                                          </p:stCondLst>
                                        </p:cTn>
                                        <p:tgtEl>
                                          <p:spTgt spid="152"/>
                                        </p:tgtEl>
                                        <p:attrNameLst>
                                          <p:attrName>style.visibility</p:attrName>
                                        </p:attrNameLst>
                                      </p:cBhvr>
                                      <p:to>
                                        <p:strVal val="hidden"/>
                                      </p:to>
                                    </p:set>
                                  </p:childTnLst>
                                </p:cTn>
                              </p:par>
                              <p:par>
                                <p:cTn id="198" presetID="10" presetClass="exit" presetSubtype="0" fill="hold" nodeType="withEffect">
                                  <p:stCondLst>
                                    <p:cond delay="0"/>
                                  </p:stCondLst>
                                  <p:childTnLst>
                                    <p:animEffect transition="out" filter="fade">
                                      <p:cBhvr>
                                        <p:cTn id="199" dur="2000"/>
                                        <p:tgtEl>
                                          <p:spTgt spid="157"/>
                                        </p:tgtEl>
                                      </p:cBhvr>
                                    </p:animEffect>
                                    <p:set>
                                      <p:cBhvr>
                                        <p:cTn id="200" dur="1" fill="hold">
                                          <p:stCondLst>
                                            <p:cond delay="1999"/>
                                          </p:stCondLst>
                                        </p:cTn>
                                        <p:tgtEl>
                                          <p:spTgt spid="15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 grpId="0" animBg="1"/>
      <p:bldP spid="154" grpId="1" animBg="1"/>
      <p:bldP spid="155" grpId="0" animBg="1"/>
      <p:bldP spid="155" grpId="1" animBg="1"/>
      <p:bldP spid="156" grpId="0" animBg="1"/>
      <p:bldP spid="156" grpId="1" animBg="1"/>
      <p:bldP spid="1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74074-B942-442D-9322-F2A320C51E4E}"/>
              </a:ext>
            </a:extLst>
          </p:cNvPr>
          <p:cNvSpPr>
            <a:spLocks noGrp="1"/>
          </p:cNvSpPr>
          <p:nvPr>
            <p:ph type="title"/>
          </p:nvPr>
        </p:nvSpPr>
        <p:spPr>
          <a:xfrm>
            <a:off x="1809750" y="274638"/>
            <a:ext cx="8572500" cy="654050"/>
          </a:xfrm>
        </p:spPr>
        <p:txBody>
          <a:bodyPr/>
          <a:lstStyle/>
          <a:p>
            <a:pPr eaLnBrk="1" hangingPunct="1">
              <a:defRPr/>
            </a:pPr>
            <a:r>
              <a:rPr lang="en-CA" sz="2600" dirty="0"/>
              <a:t>II) Transformations with the Tangent Function:</a:t>
            </a:r>
          </a:p>
        </p:txBody>
      </p:sp>
      <p:sp>
        <p:nvSpPr>
          <p:cNvPr id="12291" name="Content Placeholder 2">
            <a:extLst>
              <a:ext uri="{FF2B5EF4-FFF2-40B4-BE49-F238E27FC236}">
                <a16:creationId xmlns:a16="http://schemas.microsoft.com/office/drawing/2014/main" id="{2D47AFC9-B65F-6724-1027-D499301C7FBE}"/>
              </a:ext>
            </a:extLst>
          </p:cNvPr>
          <p:cNvSpPr>
            <a:spLocks noGrp="1"/>
          </p:cNvSpPr>
          <p:nvPr>
            <p:ph sz="quarter" idx="1"/>
          </p:nvPr>
        </p:nvSpPr>
        <p:spPr>
          <a:xfrm>
            <a:off x="1719263" y="1036638"/>
            <a:ext cx="8407400" cy="928687"/>
          </a:xfrm>
        </p:spPr>
        <p:txBody>
          <a:bodyPr/>
          <a:lstStyle/>
          <a:p>
            <a:pPr eaLnBrk="1" hangingPunct="1"/>
            <a:r>
              <a:rPr lang="en-CA" altLang="en-US" sz="2200"/>
              <a:t>Use the function tool kit from ch1 to find the transformations with the following tangent function</a:t>
            </a:r>
            <a:r>
              <a:rPr lang="en-CA" altLang="en-US"/>
              <a:t>:</a:t>
            </a:r>
          </a:p>
        </p:txBody>
      </p:sp>
      <p:sp>
        <p:nvSpPr>
          <p:cNvPr id="34820" name="Text Box 5">
            <a:extLst>
              <a:ext uri="{FF2B5EF4-FFF2-40B4-BE49-F238E27FC236}">
                <a16:creationId xmlns:a16="http://schemas.microsoft.com/office/drawing/2014/main" id="{B495A41F-4779-05AA-DFCF-EBBBF0C48C27}"/>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aphicFrame>
        <p:nvGraphicFramePr>
          <p:cNvPr id="5" name="Object 5">
            <a:extLst>
              <a:ext uri="{FF2B5EF4-FFF2-40B4-BE49-F238E27FC236}">
                <a16:creationId xmlns:a16="http://schemas.microsoft.com/office/drawing/2014/main" id="{094AE225-2A87-CFA0-0284-67E022661B9C}"/>
              </a:ext>
            </a:extLst>
          </p:cNvPr>
          <p:cNvGraphicFramePr>
            <a:graphicFrameLocks noChangeAspect="1"/>
          </p:cNvGraphicFramePr>
          <p:nvPr/>
        </p:nvGraphicFramePr>
        <p:xfrm>
          <a:off x="3813175" y="1941513"/>
          <a:ext cx="3221038" cy="528637"/>
        </p:xfrm>
        <a:graphic>
          <a:graphicData uri="http://schemas.openxmlformats.org/presentationml/2006/ole">
            <mc:AlternateContent xmlns:mc="http://schemas.openxmlformats.org/markup-compatibility/2006">
              <mc:Choice xmlns:v="urn:schemas-microsoft-com:vml" Requires="v">
                <p:oleObj name="Equation" r:id="rId5" imgW="1548728" imgH="253890" progId="Equation.DSMT4">
                  <p:embed/>
                </p:oleObj>
              </mc:Choice>
              <mc:Fallback>
                <p:oleObj name="Equation" r:id="rId5" imgW="1548728" imgH="253890" progId="Equation.DSMT4">
                  <p:embed/>
                  <p:pic>
                    <p:nvPicPr>
                      <p:cNvPr id="5" name="Object 5">
                        <a:extLst>
                          <a:ext uri="{FF2B5EF4-FFF2-40B4-BE49-F238E27FC236}">
                            <a16:creationId xmlns:a16="http://schemas.microsoft.com/office/drawing/2014/main" id="{094AE225-2A87-CFA0-0284-67E022661B9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3175" y="1941513"/>
                        <a:ext cx="3221038" cy="528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TextBox 5">
            <a:extLst>
              <a:ext uri="{FF2B5EF4-FFF2-40B4-BE49-F238E27FC236}">
                <a16:creationId xmlns:a16="http://schemas.microsoft.com/office/drawing/2014/main" id="{444795AE-5A03-3A39-DED6-2B80EBDC6218}"/>
              </a:ext>
            </a:extLst>
          </p:cNvPr>
          <p:cNvSpPr txBox="1">
            <a:spLocks noChangeArrowheads="1"/>
          </p:cNvSpPr>
          <p:nvPr/>
        </p:nvSpPr>
        <p:spPr bwMode="auto">
          <a:xfrm>
            <a:off x="2838450" y="2825750"/>
            <a:ext cx="171132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CA" altLang="en-US" sz="1800">
                <a:latin typeface="Arial" panose="020B0604020202020204" pitchFamily="34" charset="0"/>
              </a:rPr>
              <a:t>Vertical </a:t>
            </a:r>
            <a:br>
              <a:rPr lang="en-CA" altLang="en-US" sz="1800">
                <a:latin typeface="Arial" panose="020B0604020202020204" pitchFamily="34" charset="0"/>
              </a:rPr>
            </a:br>
            <a:r>
              <a:rPr lang="en-CA" altLang="en-US" sz="1800">
                <a:latin typeface="Arial" panose="020B0604020202020204" pitchFamily="34" charset="0"/>
              </a:rPr>
              <a:t>Expansions or </a:t>
            </a:r>
            <a:br>
              <a:rPr lang="en-CA" altLang="en-US" sz="1800">
                <a:latin typeface="Arial" panose="020B0604020202020204" pitchFamily="34" charset="0"/>
              </a:rPr>
            </a:br>
            <a:r>
              <a:rPr lang="en-CA" altLang="en-US" sz="1800">
                <a:latin typeface="Arial" panose="020B0604020202020204" pitchFamily="34" charset="0"/>
              </a:rPr>
              <a:t>Compressions</a:t>
            </a:r>
          </a:p>
        </p:txBody>
      </p:sp>
      <p:sp>
        <p:nvSpPr>
          <p:cNvPr id="7" name="TextBox 6">
            <a:extLst>
              <a:ext uri="{FF2B5EF4-FFF2-40B4-BE49-F238E27FC236}">
                <a16:creationId xmlns:a16="http://schemas.microsoft.com/office/drawing/2014/main" id="{99246463-2EFD-463E-1E45-ED3CD4547286}"/>
              </a:ext>
            </a:extLst>
          </p:cNvPr>
          <p:cNvSpPr txBox="1">
            <a:spLocks noChangeArrowheads="1"/>
          </p:cNvSpPr>
          <p:nvPr/>
        </p:nvSpPr>
        <p:spPr bwMode="auto">
          <a:xfrm>
            <a:off x="4668838" y="2990850"/>
            <a:ext cx="16605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CA" altLang="en-US" sz="1800">
                <a:latin typeface="Arial" panose="020B0604020202020204" pitchFamily="34" charset="0"/>
              </a:rPr>
              <a:t>Horizontal </a:t>
            </a:r>
            <a:br>
              <a:rPr lang="en-CA" altLang="en-US" sz="1800">
                <a:latin typeface="Arial" panose="020B0604020202020204" pitchFamily="34" charset="0"/>
              </a:rPr>
            </a:br>
            <a:r>
              <a:rPr lang="en-CA" altLang="en-US" sz="1800">
                <a:latin typeface="Arial" panose="020B0604020202020204" pitchFamily="34" charset="0"/>
              </a:rPr>
              <a:t>Expansions or</a:t>
            </a:r>
            <a:br>
              <a:rPr lang="en-CA" altLang="en-US" sz="1800">
                <a:latin typeface="Arial" panose="020B0604020202020204" pitchFamily="34" charset="0"/>
              </a:rPr>
            </a:br>
            <a:r>
              <a:rPr lang="en-CA" altLang="en-US" sz="1800">
                <a:latin typeface="Arial" panose="020B0604020202020204" pitchFamily="34" charset="0"/>
              </a:rPr>
              <a:t>Compressions</a:t>
            </a:r>
          </a:p>
        </p:txBody>
      </p:sp>
      <p:sp>
        <p:nvSpPr>
          <p:cNvPr id="8" name="TextBox 7">
            <a:extLst>
              <a:ext uri="{FF2B5EF4-FFF2-40B4-BE49-F238E27FC236}">
                <a16:creationId xmlns:a16="http://schemas.microsoft.com/office/drawing/2014/main" id="{9938CED0-2FA3-F359-8679-4386A237321E}"/>
              </a:ext>
            </a:extLst>
          </p:cNvPr>
          <p:cNvSpPr txBox="1">
            <a:spLocks noChangeArrowheads="1"/>
          </p:cNvSpPr>
          <p:nvPr/>
        </p:nvSpPr>
        <p:spPr bwMode="auto">
          <a:xfrm>
            <a:off x="6500813" y="2994025"/>
            <a:ext cx="12874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CA" altLang="en-US" sz="1800">
                <a:latin typeface="Arial" panose="020B0604020202020204" pitchFamily="34" charset="0"/>
              </a:rPr>
              <a:t>Horizontal </a:t>
            </a:r>
            <a:br>
              <a:rPr lang="en-CA" altLang="en-US" sz="1800">
                <a:latin typeface="Arial" panose="020B0604020202020204" pitchFamily="34" charset="0"/>
              </a:rPr>
            </a:br>
            <a:r>
              <a:rPr lang="en-CA" altLang="en-US" sz="1800">
                <a:latin typeface="Arial" panose="020B0604020202020204" pitchFamily="34" charset="0"/>
              </a:rPr>
              <a:t>Shifts</a:t>
            </a:r>
          </a:p>
        </p:txBody>
      </p:sp>
      <p:sp>
        <p:nvSpPr>
          <p:cNvPr id="9" name="TextBox 8">
            <a:extLst>
              <a:ext uri="{FF2B5EF4-FFF2-40B4-BE49-F238E27FC236}">
                <a16:creationId xmlns:a16="http://schemas.microsoft.com/office/drawing/2014/main" id="{9593895A-07B1-A156-4201-09796D3153FA}"/>
              </a:ext>
            </a:extLst>
          </p:cNvPr>
          <p:cNvSpPr txBox="1">
            <a:spLocks noChangeArrowheads="1"/>
          </p:cNvSpPr>
          <p:nvPr/>
        </p:nvSpPr>
        <p:spPr bwMode="auto">
          <a:xfrm>
            <a:off x="8126413" y="2505075"/>
            <a:ext cx="9413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CA" altLang="en-US" sz="1800">
                <a:latin typeface="Arial" panose="020B0604020202020204" pitchFamily="34" charset="0"/>
              </a:rPr>
              <a:t>Vertical</a:t>
            </a:r>
          </a:p>
          <a:p>
            <a:pPr algn="ctr" eaLnBrk="1" hangingPunct="1">
              <a:spcBef>
                <a:spcPct val="0"/>
              </a:spcBef>
              <a:buClrTx/>
              <a:buSzTx/>
              <a:buFontTx/>
              <a:buNone/>
            </a:pPr>
            <a:r>
              <a:rPr lang="en-CA" altLang="en-US" sz="1800">
                <a:latin typeface="Arial" panose="020B0604020202020204" pitchFamily="34" charset="0"/>
              </a:rPr>
              <a:t>Shifts</a:t>
            </a:r>
          </a:p>
        </p:txBody>
      </p:sp>
      <p:sp>
        <p:nvSpPr>
          <p:cNvPr id="10" name="Freeform 9">
            <a:extLst>
              <a:ext uri="{FF2B5EF4-FFF2-40B4-BE49-F238E27FC236}">
                <a16:creationId xmlns:a16="http://schemas.microsoft.com/office/drawing/2014/main" id="{A8A40816-6C85-4BF3-8E9C-85041F641D10}"/>
              </a:ext>
            </a:extLst>
          </p:cNvPr>
          <p:cNvSpPr/>
          <p:nvPr/>
        </p:nvSpPr>
        <p:spPr>
          <a:xfrm>
            <a:off x="3670300" y="2360613"/>
            <a:ext cx="822325" cy="492125"/>
          </a:xfrm>
          <a:custGeom>
            <a:avLst/>
            <a:gdLst>
              <a:gd name="connsiteX0" fmla="*/ 0 w 821140"/>
              <a:gd name="connsiteY0" fmla="*/ 491319 h 491319"/>
              <a:gd name="connsiteX1" fmla="*/ 750627 w 821140"/>
              <a:gd name="connsiteY1" fmla="*/ 354841 h 491319"/>
              <a:gd name="connsiteX2" fmla="*/ 423081 w 821140"/>
              <a:gd name="connsiteY2" fmla="*/ 204716 h 491319"/>
              <a:gd name="connsiteX3" fmla="*/ 791570 w 821140"/>
              <a:gd name="connsiteY3" fmla="*/ 0 h 491319"/>
            </a:gdLst>
            <a:ahLst/>
            <a:cxnLst>
              <a:cxn ang="0">
                <a:pos x="connsiteX0" y="connsiteY0"/>
              </a:cxn>
              <a:cxn ang="0">
                <a:pos x="connsiteX1" y="connsiteY1"/>
              </a:cxn>
              <a:cxn ang="0">
                <a:pos x="connsiteX2" y="connsiteY2"/>
              </a:cxn>
              <a:cxn ang="0">
                <a:pos x="connsiteX3" y="connsiteY3"/>
              </a:cxn>
            </a:cxnLst>
            <a:rect l="l" t="t" r="r" b="b"/>
            <a:pathLst>
              <a:path w="821140" h="491319">
                <a:moveTo>
                  <a:pt x="0" y="491319"/>
                </a:moveTo>
                <a:cubicBezTo>
                  <a:pt x="340057" y="446963"/>
                  <a:pt x="680114" y="402608"/>
                  <a:pt x="750627" y="354841"/>
                </a:cubicBezTo>
                <a:cubicBezTo>
                  <a:pt x="821140" y="307074"/>
                  <a:pt x="416257" y="263856"/>
                  <a:pt x="423081" y="204716"/>
                </a:cubicBezTo>
                <a:cubicBezTo>
                  <a:pt x="429905" y="145576"/>
                  <a:pt x="610737" y="72788"/>
                  <a:pt x="791570" y="0"/>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12" name="Freeform 11">
            <a:extLst>
              <a:ext uri="{FF2B5EF4-FFF2-40B4-BE49-F238E27FC236}">
                <a16:creationId xmlns:a16="http://schemas.microsoft.com/office/drawing/2014/main" id="{EBF7AB77-30F1-4FEF-AB1D-ADBCB057360B}"/>
              </a:ext>
            </a:extLst>
          </p:cNvPr>
          <p:cNvSpPr/>
          <p:nvPr/>
        </p:nvSpPr>
        <p:spPr>
          <a:xfrm>
            <a:off x="4865688" y="2347913"/>
            <a:ext cx="1068387" cy="709612"/>
          </a:xfrm>
          <a:custGeom>
            <a:avLst/>
            <a:gdLst>
              <a:gd name="connsiteX0" fmla="*/ 620973 w 1069075"/>
              <a:gd name="connsiteY0" fmla="*/ 709684 h 709684"/>
              <a:gd name="connsiteX1" fmla="*/ 975815 w 1069075"/>
              <a:gd name="connsiteY1" fmla="*/ 545910 h 709684"/>
              <a:gd name="connsiteX2" fmla="*/ 61415 w 1069075"/>
              <a:gd name="connsiteY2" fmla="*/ 436728 h 709684"/>
              <a:gd name="connsiteX3" fmla="*/ 607325 w 1069075"/>
              <a:gd name="connsiteY3" fmla="*/ 272955 h 709684"/>
              <a:gd name="connsiteX4" fmla="*/ 402609 w 1069075"/>
              <a:gd name="connsiteY4" fmla="*/ 0 h 7096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69075" h="709684">
                <a:moveTo>
                  <a:pt x="620973" y="709684"/>
                </a:moveTo>
                <a:cubicBezTo>
                  <a:pt x="845024" y="650543"/>
                  <a:pt x="1069075" y="591403"/>
                  <a:pt x="975815" y="545910"/>
                </a:cubicBezTo>
                <a:cubicBezTo>
                  <a:pt x="882555" y="500417"/>
                  <a:pt x="122830" y="482221"/>
                  <a:pt x="61415" y="436728"/>
                </a:cubicBezTo>
                <a:cubicBezTo>
                  <a:pt x="0" y="391236"/>
                  <a:pt x="550459" y="345743"/>
                  <a:pt x="607325" y="272955"/>
                </a:cubicBezTo>
                <a:cubicBezTo>
                  <a:pt x="664191" y="200167"/>
                  <a:pt x="533400" y="100083"/>
                  <a:pt x="402609" y="0"/>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14" name="Freeform 13">
            <a:extLst>
              <a:ext uri="{FF2B5EF4-FFF2-40B4-BE49-F238E27FC236}">
                <a16:creationId xmlns:a16="http://schemas.microsoft.com/office/drawing/2014/main" id="{646C0242-D6A9-4ACA-8661-63A66D4B18E4}"/>
              </a:ext>
            </a:extLst>
          </p:cNvPr>
          <p:cNvSpPr/>
          <p:nvPr/>
        </p:nvSpPr>
        <p:spPr>
          <a:xfrm>
            <a:off x="5702300" y="2347913"/>
            <a:ext cx="2101850" cy="736600"/>
          </a:xfrm>
          <a:custGeom>
            <a:avLst/>
            <a:gdLst>
              <a:gd name="connsiteX0" fmla="*/ 1298812 w 2101755"/>
              <a:gd name="connsiteY0" fmla="*/ 736979 h 736979"/>
              <a:gd name="connsiteX1" fmla="*/ 1926609 w 2101755"/>
              <a:gd name="connsiteY1" fmla="*/ 450376 h 736979"/>
              <a:gd name="connsiteX2" fmla="*/ 247934 w 2101755"/>
              <a:gd name="connsiteY2" fmla="*/ 286603 h 736979"/>
              <a:gd name="connsiteX3" fmla="*/ 439003 w 2101755"/>
              <a:gd name="connsiteY3" fmla="*/ 0 h 736979"/>
            </a:gdLst>
            <a:ahLst/>
            <a:cxnLst>
              <a:cxn ang="0">
                <a:pos x="connsiteX0" y="connsiteY0"/>
              </a:cxn>
              <a:cxn ang="0">
                <a:pos x="connsiteX1" y="connsiteY1"/>
              </a:cxn>
              <a:cxn ang="0">
                <a:pos x="connsiteX2" y="connsiteY2"/>
              </a:cxn>
              <a:cxn ang="0">
                <a:pos x="connsiteX3" y="connsiteY3"/>
              </a:cxn>
            </a:cxnLst>
            <a:rect l="l" t="t" r="r" b="b"/>
            <a:pathLst>
              <a:path w="2101755" h="736979">
                <a:moveTo>
                  <a:pt x="1298812" y="736979"/>
                </a:moveTo>
                <a:cubicBezTo>
                  <a:pt x="1700283" y="631209"/>
                  <a:pt x="2101755" y="525439"/>
                  <a:pt x="1926609" y="450376"/>
                </a:cubicBezTo>
                <a:cubicBezTo>
                  <a:pt x="1751463" y="375313"/>
                  <a:pt x="495868" y="361666"/>
                  <a:pt x="247934" y="286603"/>
                </a:cubicBezTo>
                <a:cubicBezTo>
                  <a:pt x="0" y="211540"/>
                  <a:pt x="219501" y="105770"/>
                  <a:pt x="439003" y="0"/>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17" name="Freeform 16">
            <a:extLst>
              <a:ext uri="{FF2B5EF4-FFF2-40B4-BE49-F238E27FC236}">
                <a16:creationId xmlns:a16="http://schemas.microsoft.com/office/drawing/2014/main" id="{052910F1-12DD-4722-BBDE-E44D4CF9FE0E}"/>
              </a:ext>
            </a:extLst>
          </p:cNvPr>
          <p:cNvSpPr/>
          <p:nvPr/>
        </p:nvSpPr>
        <p:spPr>
          <a:xfrm>
            <a:off x="7054850" y="2200275"/>
            <a:ext cx="1119188" cy="679450"/>
          </a:xfrm>
          <a:custGeom>
            <a:avLst/>
            <a:gdLst>
              <a:gd name="connsiteX0" fmla="*/ 1119116 w 1119116"/>
              <a:gd name="connsiteY0" fmla="*/ 680113 h 680113"/>
              <a:gd name="connsiteX1" fmla="*/ 423080 w 1119116"/>
              <a:gd name="connsiteY1" fmla="*/ 325271 h 680113"/>
              <a:gd name="connsiteX2" fmla="*/ 1009934 w 1119116"/>
              <a:gd name="connsiteY2" fmla="*/ 52316 h 680113"/>
              <a:gd name="connsiteX3" fmla="*/ 0 w 1119116"/>
              <a:gd name="connsiteY3" fmla="*/ 11372 h 680113"/>
              <a:gd name="connsiteX4" fmla="*/ 0 w 1119116"/>
              <a:gd name="connsiteY4" fmla="*/ 11372 h 6801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16" h="680113">
                <a:moveTo>
                  <a:pt x="1119116" y="680113"/>
                </a:moveTo>
                <a:cubicBezTo>
                  <a:pt x="780196" y="555008"/>
                  <a:pt x="441277" y="429904"/>
                  <a:pt x="423080" y="325271"/>
                </a:cubicBezTo>
                <a:cubicBezTo>
                  <a:pt x="404883" y="220638"/>
                  <a:pt x="1080447" y="104633"/>
                  <a:pt x="1009934" y="52316"/>
                </a:cubicBezTo>
                <a:cubicBezTo>
                  <a:pt x="939421" y="0"/>
                  <a:pt x="0" y="11372"/>
                  <a:pt x="0" y="11372"/>
                </a:cubicBezTo>
                <a:lnTo>
                  <a:pt x="0" y="11372"/>
                </a:ln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graphicFrame>
        <p:nvGraphicFramePr>
          <p:cNvPr id="18" name="Object 3">
            <a:extLst>
              <a:ext uri="{FF2B5EF4-FFF2-40B4-BE49-F238E27FC236}">
                <a16:creationId xmlns:a16="http://schemas.microsoft.com/office/drawing/2014/main" id="{AE602F99-130D-51EE-DF6B-DEA235A0312C}"/>
              </a:ext>
            </a:extLst>
          </p:cNvPr>
          <p:cNvGraphicFramePr>
            <a:graphicFrameLocks noChangeAspect="1"/>
          </p:cNvGraphicFramePr>
          <p:nvPr/>
        </p:nvGraphicFramePr>
        <p:xfrm>
          <a:off x="1927225" y="4354513"/>
          <a:ext cx="4092575" cy="527050"/>
        </p:xfrm>
        <a:graphic>
          <a:graphicData uri="http://schemas.openxmlformats.org/presentationml/2006/ole">
            <mc:AlternateContent xmlns:mc="http://schemas.openxmlformats.org/markup-compatibility/2006">
              <mc:Choice xmlns:v="urn:schemas-microsoft-com:vml" Requires="v">
                <p:oleObj name="Equation" r:id="rId7" imgW="1968500" imgH="254000" progId="Equation.DSMT4">
                  <p:embed/>
                </p:oleObj>
              </mc:Choice>
              <mc:Fallback>
                <p:oleObj name="Equation" r:id="rId7" imgW="1968500" imgH="254000" progId="Equation.DSMT4">
                  <p:embed/>
                  <p:pic>
                    <p:nvPicPr>
                      <p:cNvPr id="18" name="Object 3">
                        <a:extLst>
                          <a:ext uri="{FF2B5EF4-FFF2-40B4-BE49-F238E27FC236}">
                            <a16:creationId xmlns:a16="http://schemas.microsoft.com/office/drawing/2014/main" id="{AE602F99-130D-51EE-DF6B-DEA235A0312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27225" y="4354513"/>
                        <a:ext cx="4092575"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 name="Content Placeholder 2">
            <a:extLst>
              <a:ext uri="{FF2B5EF4-FFF2-40B4-BE49-F238E27FC236}">
                <a16:creationId xmlns:a16="http://schemas.microsoft.com/office/drawing/2014/main" id="{70C6A1F7-0360-4005-8DB4-A95CDEE59EF1}"/>
              </a:ext>
            </a:extLst>
          </p:cNvPr>
          <p:cNvSpPr txBox="1">
            <a:spLocks/>
          </p:cNvSpPr>
          <p:nvPr/>
        </p:nvSpPr>
        <p:spPr bwMode="auto">
          <a:xfrm>
            <a:off x="1773238" y="4000500"/>
            <a:ext cx="8407400" cy="476250"/>
          </a:xfrm>
          <a:prstGeom prst="rect">
            <a:avLst/>
          </a:prstGeom>
          <a:noFill/>
          <a:ln w="9525">
            <a:noFill/>
            <a:miter lim="800000"/>
            <a:headEnd/>
            <a:tailEnd/>
          </a:ln>
        </p:spPr>
        <p:txBody>
          <a:bodyPr/>
          <a:lstStyle/>
          <a:p>
            <a:pPr marL="273050" indent="-273050" eaLnBrk="1" hangingPunct="1">
              <a:spcBef>
                <a:spcPts val="600"/>
              </a:spcBef>
              <a:buClr>
                <a:schemeClr val="accent1"/>
              </a:buClr>
              <a:buSzPct val="70000"/>
              <a:defRPr/>
            </a:pPr>
            <a:r>
              <a:rPr lang="en-CA" sz="2200" dirty="0">
                <a:latin typeface="+mn-lt"/>
              </a:rPr>
              <a:t>Ex: Indicate the transformation with the following equations:</a:t>
            </a:r>
            <a:endParaRPr lang="en-CA" sz="2400" dirty="0">
              <a:latin typeface="+mn-lt"/>
            </a:endParaRPr>
          </a:p>
        </p:txBody>
      </p:sp>
      <p:sp>
        <p:nvSpPr>
          <p:cNvPr id="20" name="TextBox 19">
            <a:extLst>
              <a:ext uri="{FF2B5EF4-FFF2-40B4-BE49-F238E27FC236}">
                <a16:creationId xmlns:a16="http://schemas.microsoft.com/office/drawing/2014/main" id="{26984107-B0A6-5099-8721-6B45BB27711E}"/>
              </a:ext>
            </a:extLst>
          </p:cNvPr>
          <p:cNvSpPr txBox="1">
            <a:spLocks noChangeArrowheads="1"/>
          </p:cNvSpPr>
          <p:nvPr/>
        </p:nvSpPr>
        <p:spPr bwMode="auto">
          <a:xfrm>
            <a:off x="1839913" y="4903788"/>
            <a:ext cx="3646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expansion by a factor of 2</a:t>
            </a:r>
          </a:p>
        </p:txBody>
      </p:sp>
      <p:sp>
        <p:nvSpPr>
          <p:cNvPr id="21" name="TextBox 20">
            <a:extLst>
              <a:ext uri="{FF2B5EF4-FFF2-40B4-BE49-F238E27FC236}">
                <a16:creationId xmlns:a16="http://schemas.microsoft.com/office/drawing/2014/main" id="{1E6CC903-94BC-5CC5-ECC5-C67AF3E36FA2}"/>
              </a:ext>
            </a:extLst>
          </p:cNvPr>
          <p:cNvSpPr txBox="1">
            <a:spLocks noChangeArrowheads="1"/>
          </p:cNvSpPr>
          <p:nvPr/>
        </p:nvSpPr>
        <p:spPr bwMode="auto">
          <a:xfrm>
            <a:off x="1865313" y="5465763"/>
            <a:ext cx="399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Horizontal compression by a factor of</a:t>
            </a:r>
          </a:p>
        </p:txBody>
      </p:sp>
      <p:sp>
        <p:nvSpPr>
          <p:cNvPr id="22" name="TextBox 21">
            <a:extLst>
              <a:ext uri="{FF2B5EF4-FFF2-40B4-BE49-F238E27FC236}">
                <a16:creationId xmlns:a16="http://schemas.microsoft.com/office/drawing/2014/main" id="{F5EDA729-C421-73BD-1B3A-BFCF560E48E0}"/>
              </a:ext>
            </a:extLst>
          </p:cNvPr>
          <p:cNvSpPr txBox="1">
            <a:spLocks noChangeArrowheads="1"/>
          </p:cNvSpPr>
          <p:nvPr/>
        </p:nvSpPr>
        <p:spPr bwMode="auto">
          <a:xfrm>
            <a:off x="1892300" y="6027738"/>
            <a:ext cx="16970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Period is now: </a:t>
            </a:r>
          </a:p>
        </p:txBody>
      </p:sp>
      <p:sp>
        <p:nvSpPr>
          <p:cNvPr id="23" name="TextBox 22">
            <a:extLst>
              <a:ext uri="{FF2B5EF4-FFF2-40B4-BE49-F238E27FC236}">
                <a16:creationId xmlns:a16="http://schemas.microsoft.com/office/drawing/2014/main" id="{B998BAA3-D749-E236-A064-3282DAD55C5D}"/>
              </a:ext>
            </a:extLst>
          </p:cNvPr>
          <p:cNvSpPr txBox="1">
            <a:spLocks noChangeArrowheads="1"/>
          </p:cNvSpPr>
          <p:nvPr/>
        </p:nvSpPr>
        <p:spPr bwMode="auto">
          <a:xfrm>
            <a:off x="7215188" y="5124450"/>
            <a:ext cx="27495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shift of 6 units up</a:t>
            </a:r>
          </a:p>
        </p:txBody>
      </p:sp>
      <p:sp>
        <p:nvSpPr>
          <p:cNvPr id="24" name="TextBox 23">
            <a:extLst>
              <a:ext uri="{FF2B5EF4-FFF2-40B4-BE49-F238E27FC236}">
                <a16:creationId xmlns:a16="http://schemas.microsoft.com/office/drawing/2014/main" id="{4BDC49FD-C89B-2BA6-B16F-ADD567573D11}"/>
              </a:ext>
            </a:extLst>
          </p:cNvPr>
          <p:cNvSpPr txBox="1">
            <a:spLocks noChangeArrowheads="1"/>
          </p:cNvSpPr>
          <p:nvPr/>
        </p:nvSpPr>
        <p:spPr bwMode="auto">
          <a:xfrm>
            <a:off x="4030663" y="6038850"/>
            <a:ext cx="21986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Asymptotes</a:t>
            </a:r>
          </a:p>
        </p:txBody>
      </p:sp>
      <p:graphicFrame>
        <p:nvGraphicFramePr>
          <p:cNvPr id="25" name="Object 4">
            <a:extLst>
              <a:ext uri="{FF2B5EF4-FFF2-40B4-BE49-F238E27FC236}">
                <a16:creationId xmlns:a16="http://schemas.microsoft.com/office/drawing/2014/main" id="{867FA445-8734-52D6-9214-BB41B55C9174}"/>
              </a:ext>
            </a:extLst>
          </p:cNvPr>
          <p:cNvGraphicFramePr>
            <a:graphicFrameLocks noChangeAspect="1"/>
          </p:cNvGraphicFramePr>
          <p:nvPr/>
        </p:nvGraphicFramePr>
        <p:xfrm>
          <a:off x="5781675" y="5386388"/>
          <a:ext cx="400050" cy="525462"/>
        </p:xfrm>
        <a:graphic>
          <a:graphicData uri="http://schemas.openxmlformats.org/presentationml/2006/ole">
            <mc:AlternateContent xmlns:mc="http://schemas.openxmlformats.org/markup-compatibility/2006">
              <mc:Choice xmlns:v="urn:schemas-microsoft-com:vml" Requires="v">
                <p:oleObj name="Equation" r:id="rId9" imgW="241091" imgH="317225" progId="Equation.DSMT4">
                  <p:embed/>
                </p:oleObj>
              </mc:Choice>
              <mc:Fallback>
                <p:oleObj name="Equation" r:id="rId9" imgW="241091" imgH="317225" progId="Equation.DSMT4">
                  <p:embed/>
                  <p:pic>
                    <p:nvPicPr>
                      <p:cNvPr id="25" name="Object 4">
                        <a:extLst>
                          <a:ext uri="{FF2B5EF4-FFF2-40B4-BE49-F238E27FC236}">
                            <a16:creationId xmlns:a16="http://schemas.microsoft.com/office/drawing/2014/main" id="{867FA445-8734-52D6-9214-BB41B55C917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81675" y="5386388"/>
                        <a:ext cx="400050" cy="525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 name="Object 5">
            <a:extLst>
              <a:ext uri="{FF2B5EF4-FFF2-40B4-BE49-F238E27FC236}">
                <a16:creationId xmlns:a16="http://schemas.microsoft.com/office/drawing/2014/main" id="{1E69ACC1-E3AF-1708-EF98-799F5C1B0410}"/>
              </a:ext>
            </a:extLst>
          </p:cNvPr>
          <p:cNvGraphicFramePr>
            <a:graphicFrameLocks noChangeAspect="1"/>
          </p:cNvGraphicFramePr>
          <p:nvPr/>
        </p:nvGraphicFramePr>
        <p:xfrm>
          <a:off x="3432175" y="5843588"/>
          <a:ext cx="385763" cy="746125"/>
        </p:xfrm>
        <a:graphic>
          <a:graphicData uri="http://schemas.openxmlformats.org/presentationml/2006/ole">
            <mc:AlternateContent xmlns:mc="http://schemas.openxmlformats.org/markup-compatibility/2006">
              <mc:Choice xmlns:v="urn:schemas-microsoft-com:vml" Requires="v">
                <p:oleObj name="Equation" r:id="rId11" imgW="164885" imgH="317087" progId="Equation.DSMT4">
                  <p:embed/>
                </p:oleObj>
              </mc:Choice>
              <mc:Fallback>
                <p:oleObj name="Equation" r:id="rId11" imgW="164885" imgH="317087" progId="Equation.DSMT4">
                  <p:embed/>
                  <p:pic>
                    <p:nvPicPr>
                      <p:cNvPr id="26" name="Object 5">
                        <a:extLst>
                          <a:ext uri="{FF2B5EF4-FFF2-40B4-BE49-F238E27FC236}">
                            <a16:creationId xmlns:a16="http://schemas.microsoft.com/office/drawing/2014/main" id="{1E69ACC1-E3AF-1708-EF98-799F5C1B0410}"/>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32175" y="5843588"/>
                        <a:ext cx="385763" cy="746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7" name="Object 7">
            <a:extLst>
              <a:ext uri="{FF2B5EF4-FFF2-40B4-BE49-F238E27FC236}">
                <a16:creationId xmlns:a16="http://schemas.microsoft.com/office/drawing/2014/main" id="{5019C4D5-2010-4ADE-03FF-8F0E898CA031}"/>
              </a:ext>
            </a:extLst>
          </p:cNvPr>
          <p:cNvGraphicFramePr>
            <a:graphicFrameLocks noChangeAspect="1"/>
          </p:cNvGraphicFramePr>
          <p:nvPr/>
        </p:nvGraphicFramePr>
        <p:xfrm>
          <a:off x="6261100" y="5938838"/>
          <a:ext cx="649288" cy="582612"/>
        </p:xfrm>
        <a:graphic>
          <a:graphicData uri="http://schemas.openxmlformats.org/presentationml/2006/ole">
            <mc:AlternateContent xmlns:mc="http://schemas.openxmlformats.org/markup-compatibility/2006">
              <mc:Choice xmlns:v="urn:schemas-microsoft-com:vml" Requires="v">
                <p:oleObj name="Equation" r:id="rId13" imgW="482391" imgH="431613" progId="Equation.DSMT4">
                  <p:embed/>
                </p:oleObj>
              </mc:Choice>
              <mc:Fallback>
                <p:oleObj name="Equation" r:id="rId13" imgW="482391" imgH="431613" progId="Equation.DSMT4">
                  <p:embed/>
                  <p:pic>
                    <p:nvPicPr>
                      <p:cNvPr id="137" name="Object 7">
                        <a:extLst>
                          <a:ext uri="{FF2B5EF4-FFF2-40B4-BE49-F238E27FC236}">
                            <a16:creationId xmlns:a16="http://schemas.microsoft.com/office/drawing/2014/main" id="{5019C4D5-2010-4ADE-03FF-8F0E898CA03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61100" y="5938838"/>
                        <a:ext cx="649288"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 name="Object 7">
            <a:extLst>
              <a:ext uri="{FF2B5EF4-FFF2-40B4-BE49-F238E27FC236}">
                <a16:creationId xmlns:a16="http://schemas.microsoft.com/office/drawing/2014/main" id="{97C1F5FC-25B3-983C-1733-F735C087A9D8}"/>
              </a:ext>
            </a:extLst>
          </p:cNvPr>
          <p:cNvGraphicFramePr>
            <a:graphicFrameLocks noChangeAspect="1"/>
          </p:cNvGraphicFramePr>
          <p:nvPr/>
        </p:nvGraphicFramePr>
        <p:xfrm>
          <a:off x="6996113" y="5964238"/>
          <a:ext cx="409575" cy="582612"/>
        </p:xfrm>
        <a:graphic>
          <a:graphicData uri="http://schemas.openxmlformats.org/presentationml/2006/ole">
            <mc:AlternateContent xmlns:mc="http://schemas.openxmlformats.org/markup-compatibility/2006">
              <mc:Choice xmlns:v="urn:schemas-microsoft-com:vml" Requires="v">
                <p:oleObj name="Equation" r:id="rId15" imgW="304668" imgH="431613" progId="Equation.DSMT4">
                  <p:embed/>
                </p:oleObj>
              </mc:Choice>
              <mc:Fallback>
                <p:oleObj name="Equation" r:id="rId15" imgW="304668" imgH="431613" progId="Equation.DSMT4">
                  <p:embed/>
                  <p:pic>
                    <p:nvPicPr>
                      <p:cNvPr id="3" name="Object 7">
                        <a:extLst>
                          <a:ext uri="{FF2B5EF4-FFF2-40B4-BE49-F238E27FC236}">
                            <a16:creationId xmlns:a16="http://schemas.microsoft.com/office/drawing/2014/main" id="{97C1F5FC-25B3-983C-1733-F735C087A9D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96113" y="5964238"/>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 name="Object 8">
            <a:extLst>
              <a:ext uri="{FF2B5EF4-FFF2-40B4-BE49-F238E27FC236}">
                <a16:creationId xmlns:a16="http://schemas.microsoft.com/office/drawing/2014/main" id="{8A580817-6164-66BF-A333-5877CC5C34B7}"/>
              </a:ext>
            </a:extLst>
          </p:cNvPr>
          <p:cNvGraphicFramePr>
            <a:graphicFrameLocks noChangeAspect="1"/>
          </p:cNvGraphicFramePr>
          <p:nvPr/>
        </p:nvGraphicFramePr>
        <p:xfrm>
          <a:off x="7543800" y="5961063"/>
          <a:ext cx="409575" cy="582612"/>
        </p:xfrm>
        <a:graphic>
          <a:graphicData uri="http://schemas.openxmlformats.org/presentationml/2006/ole">
            <mc:AlternateContent xmlns:mc="http://schemas.openxmlformats.org/markup-compatibility/2006">
              <mc:Choice xmlns:v="urn:schemas-microsoft-com:vml" Requires="v">
                <p:oleObj name="Equation" r:id="rId17" imgW="304668" imgH="431613" progId="Equation.DSMT4">
                  <p:embed/>
                </p:oleObj>
              </mc:Choice>
              <mc:Fallback>
                <p:oleObj name="Equation" r:id="rId17" imgW="304668" imgH="431613" progId="Equation.DSMT4">
                  <p:embed/>
                  <p:pic>
                    <p:nvPicPr>
                      <p:cNvPr id="4" name="Object 8">
                        <a:extLst>
                          <a:ext uri="{FF2B5EF4-FFF2-40B4-BE49-F238E27FC236}">
                            <a16:creationId xmlns:a16="http://schemas.microsoft.com/office/drawing/2014/main" id="{8A580817-6164-66BF-A333-5877CC5C34B7}"/>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543800" y="5961063"/>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 name="Object 9">
            <a:extLst>
              <a:ext uri="{FF2B5EF4-FFF2-40B4-BE49-F238E27FC236}">
                <a16:creationId xmlns:a16="http://schemas.microsoft.com/office/drawing/2014/main" id="{623373F0-A342-5AA4-9F97-4A80115FEBE1}"/>
              </a:ext>
            </a:extLst>
          </p:cNvPr>
          <p:cNvGraphicFramePr>
            <a:graphicFrameLocks noChangeAspect="1"/>
          </p:cNvGraphicFramePr>
          <p:nvPr/>
        </p:nvGraphicFramePr>
        <p:xfrm>
          <a:off x="8027988" y="5943600"/>
          <a:ext cx="682625" cy="582613"/>
        </p:xfrm>
        <a:graphic>
          <a:graphicData uri="http://schemas.openxmlformats.org/presentationml/2006/ole">
            <mc:AlternateContent xmlns:mc="http://schemas.openxmlformats.org/markup-compatibility/2006">
              <mc:Choice xmlns:v="urn:schemas-microsoft-com:vml" Requires="v">
                <p:oleObj name="Equation" r:id="rId19" imgW="508000" imgH="431800" progId="Equation.DSMT4">
                  <p:embed/>
                </p:oleObj>
              </mc:Choice>
              <mc:Fallback>
                <p:oleObj name="Equation" r:id="rId19" imgW="508000" imgH="431800" progId="Equation.DSMT4">
                  <p:embed/>
                  <p:pic>
                    <p:nvPicPr>
                      <p:cNvPr id="27" name="Object 9">
                        <a:extLst>
                          <a:ext uri="{FF2B5EF4-FFF2-40B4-BE49-F238E27FC236}">
                            <a16:creationId xmlns:a16="http://schemas.microsoft.com/office/drawing/2014/main" id="{623373F0-A342-5AA4-9F97-4A80115FEBE1}"/>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027988" y="5943600"/>
                        <a:ext cx="68262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 name="Object 10">
            <a:extLst>
              <a:ext uri="{FF2B5EF4-FFF2-40B4-BE49-F238E27FC236}">
                <a16:creationId xmlns:a16="http://schemas.microsoft.com/office/drawing/2014/main" id="{ABC76F9D-D6F1-EDFE-D879-255E0618A44D}"/>
              </a:ext>
            </a:extLst>
          </p:cNvPr>
          <p:cNvGraphicFramePr>
            <a:graphicFrameLocks noChangeAspect="1"/>
          </p:cNvGraphicFramePr>
          <p:nvPr/>
        </p:nvGraphicFramePr>
        <p:xfrm>
          <a:off x="6256338" y="5949950"/>
          <a:ext cx="649287" cy="582613"/>
        </p:xfrm>
        <a:graphic>
          <a:graphicData uri="http://schemas.openxmlformats.org/presentationml/2006/ole">
            <mc:AlternateContent xmlns:mc="http://schemas.openxmlformats.org/markup-compatibility/2006">
              <mc:Choice xmlns:v="urn:schemas-microsoft-com:vml" Requires="v">
                <p:oleObj name="Equation" r:id="rId21" imgW="482391" imgH="431613" progId="Equation.DSMT4">
                  <p:embed/>
                </p:oleObj>
              </mc:Choice>
              <mc:Fallback>
                <p:oleObj name="Equation" r:id="rId21" imgW="482391" imgH="431613" progId="Equation.DSMT4">
                  <p:embed/>
                  <p:pic>
                    <p:nvPicPr>
                      <p:cNvPr id="31" name="Object 10">
                        <a:extLst>
                          <a:ext uri="{FF2B5EF4-FFF2-40B4-BE49-F238E27FC236}">
                            <a16:creationId xmlns:a16="http://schemas.microsoft.com/office/drawing/2014/main" id="{ABC76F9D-D6F1-EDFE-D879-255E0618A44D}"/>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256338" y="5949950"/>
                        <a:ext cx="649287"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 name="Object 11">
            <a:extLst>
              <a:ext uri="{FF2B5EF4-FFF2-40B4-BE49-F238E27FC236}">
                <a16:creationId xmlns:a16="http://schemas.microsoft.com/office/drawing/2014/main" id="{45BA993A-A200-FBDB-E029-C4E5AF80B07E}"/>
              </a:ext>
            </a:extLst>
          </p:cNvPr>
          <p:cNvGraphicFramePr>
            <a:graphicFrameLocks noChangeAspect="1"/>
          </p:cNvGraphicFramePr>
          <p:nvPr/>
        </p:nvGraphicFramePr>
        <p:xfrm>
          <a:off x="6991350" y="5975350"/>
          <a:ext cx="409575" cy="582613"/>
        </p:xfrm>
        <a:graphic>
          <a:graphicData uri="http://schemas.openxmlformats.org/presentationml/2006/ole">
            <mc:AlternateContent xmlns:mc="http://schemas.openxmlformats.org/markup-compatibility/2006">
              <mc:Choice xmlns:v="urn:schemas-microsoft-com:vml" Requires="v">
                <p:oleObj name="Equation" r:id="rId23" imgW="304668" imgH="431613" progId="Equation.DSMT4">
                  <p:embed/>
                </p:oleObj>
              </mc:Choice>
              <mc:Fallback>
                <p:oleObj name="Equation" r:id="rId23" imgW="304668" imgH="431613" progId="Equation.DSMT4">
                  <p:embed/>
                  <p:pic>
                    <p:nvPicPr>
                      <p:cNvPr id="32" name="Object 11">
                        <a:extLst>
                          <a:ext uri="{FF2B5EF4-FFF2-40B4-BE49-F238E27FC236}">
                            <a16:creationId xmlns:a16="http://schemas.microsoft.com/office/drawing/2014/main" id="{45BA993A-A200-FBDB-E029-C4E5AF80B07E}"/>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991350" y="5975350"/>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3" name="Object 12">
            <a:extLst>
              <a:ext uri="{FF2B5EF4-FFF2-40B4-BE49-F238E27FC236}">
                <a16:creationId xmlns:a16="http://schemas.microsoft.com/office/drawing/2014/main" id="{DA039A27-A27D-19EE-0D32-A635A03350C1}"/>
              </a:ext>
            </a:extLst>
          </p:cNvPr>
          <p:cNvGraphicFramePr>
            <a:graphicFrameLocks noChangeAspect="1"/>
          </p:cNvGraphicFramePr>
          <p:nvPr/>
        </p:nvGraphicFramePr>
        <p:xfrm>
          <a:off x="7539038" y="5972175"/>
          <a:ext cx="409575" cy="582613"/>
        </p:xfrm>
        <a:graphic>
          <a:graphicData uri="http://schemas.openxmlformats.org/presentationml/2006/ole">
            <mc:AlternateContent xmlns:mc="http://schemas.openxmlformats.org/markup-compatibility/2006">
              <mc:Choice xmlns:v="urn:schemas-microsoft-com:vml" Requires="v">
                <p:oleObj name="Equation" r:id="rId25" imgW="304668" imgH="431613" progId="Equation.DSMT4">
                  <p:embed/>
                </p:oleObj>
              </mc:Choice>
              <mc:Fallback>
                <p:oleObj name="Equation" r:id="rId25" imgW="304668" imgH="431613" progId="Equation.DSMT4">
                  <p:embed/>
                  <p:pic>
                    <p:nvPicPr>
                      <p:cNvPr id="33" name="Object 12">
                        <a:extLst>
                          <a:ext uri="{FF2B5EF4-FFF2-40B4-BE49-F238E27FC236}">
                            <a16:creationId xmlns:a16="http://schemas.microsoft.com/office/drawing/2014/main" id="{DA039A27-A27D-19EE-0D32-A635A03350C1}"/>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539038" y="5972175"/>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 name="Object 13">
            <a:extLst>
              <a:ext uri="{FF2B5EF4-FFF2-40B4-BE49-F238E27FC236}">
                <a16:creationId xmlns:a16="http://schemas.microsoft.com/office/drawing/2014/main" id="{E3BF0D86-2157-39D6-757B-4C9E117C3A64}"/>
              </a:ext>
            </a:extLst>
          </p:cNvPr>
          <p:cNvGraphicFramePr>
            <a:graphicFrameLocks noChangeAspect="1"/>
          </p:cNvGraphicFramePr>
          <p:nvPr/>
        </p:nvGraphicFramePr>
        <p:xfrm>
          <a:off x="8023225" y="5954713"/>
          <a:ext cx="682625" cy="582612"/>
        </p:xfrm>
        <a:graphic>
          <a:graphicData uri="http://schemas.openxmlformats.org/presentationml/2006/ole">
            <mc:AlternateContent xmlns:mc="http://schemas.openxmlformats.org/markup-compatibility/2006">
              <mc:Choice xmlns:v="urn:schemas-microsoft-com:vml" Requires="v">
                <p:oleObj name="Equation" r:id="rId27" imgW="508000" imgH="431800" progId="Equation.DSMT4">
                  <p:embed/>
                </p:oleObj>
              </mc:Choice>
              <mc:Fallback>
                <p:oleObj name="Equation" r:id="rId27" imgW="508000" imgH="431800" progId="Equation.DSMT4">
                  <p:embed/>
                  <p:pic>
                    <p:nvPicPr>
                      <p:cNvPr id="34" name="Object 13">
                        <a:extLst>
                          <a:ext uri="{FF2B5EF4-FFF2-40B4-BE49-F238E27FC236}">
                            <a16:creationId xmlns:a16="http://schemas.microsoft.com/office/drawing/2014/main" id="{E3BF0D86-2157-39D6-757B-4C9E117C3A64}"/>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8023225" y="59547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 name="Oval 34">
            <a:extLst>
              <a:ext uri="{FF2B5EF4-FFF2-40B4-BE49-F238E27FC236}">
                <a16:creationId xmlns:a16="http://schemas.microsoft.com/office/drawing/2014/main" id="{E70F63D0-A562-42AC-9B08-4436489671B0}"/>
              </a:ext>
            </a:extLst>
          </p:cNvPr>
          <p:cNvSpPr/>
          <p:nvPr/>
        </p:nvSpPr>
        <p:spPr>
          <a:xfrm>
            <a:off x="4392613" y="4351338"/>
            <a:ext cx="300037"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 name="Oval 35">
            <a:extLst>
              <a:ext uri="{FF2B5EF4-FFF2-40B4-BE49-F238E27FC236}">
                <a16:creationId xmlns:a16="http://schemas.microsoft.com/office/drawing/2014/main" id="{CAE7FA88-BFC7-4E9F-A688-C48D9ED3994E}"/>
              </a:ext>
            </a:extLst>
          </p:cNvPr>
          <p:cNvSpPr/>
          <p:nvPr/>
        </p:nvSpPr>
        <p:spPr>
          <a:xfrm>
            <a:off x="5081588" y="4362450"/>
            <a:ext cx="300037"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 name="Oval 36">
            <a:extLst>
              <a:ext uri="{FF2B5EF4-FFF2-40B4-BE49-F238E27FC236}">
                <a16:creationId xmlns:a16="http://schemas.microsoft.com/office/drawing/2014/main" id="{DE5ED2DB-9C6F-4173-A3DF-299DBA364E15}"/>
              </a:ext>
            </a:extLst>
          </p:cNvPr>
          <p:cNvSpPr/>
          <p:nvPr/>
        </p:nvSpPr>
        <p:spPr>
          <a:xfrm>
            <a:off x="5738813" y="4356100"/>
            <a:ext cx="300037"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 name="TextBox 37">
            <a:extLst>
              <a:ext uri="{FF2B5EF4-FFF2-40B4-BE49-F238E27FC236}">
                <a16:creationId xmlns:a16="http://schemas.microsoft.com/office/drawing/2014/main" id="{5DED1BBD-C922-7519-2356-8E0015AD13F7}"/>
              </a:ext>
            </a:extLst>
          </p:cNvPr>
          <p:cNvSpPr txBox="1">
            <a:spLocks noChangeArrowheads="1"/>
          </p:cNvSpPr>
          <p:nvPr/>
        </p:nvSpPr>
        <p:spPr bwMode="auto">
          <a:xfrm>
            <a:off x="4071938" y="6396038"/>
            <a:ext cx="2292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Divide each V.A by 3</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linds(horizontal)">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par>
                                <p:cTn id="18" presetID="2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down)">
                                      <p:cBhvr>
                                        <p:cTn id="20" dur="2000"/>
                                        <p:tgtEl>
                                          <p:spTgt spid="1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par>
                                <p:cTn id="26" presetID="22" presetClass="entr" presetSubtype="4" fill="hold"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down)">
                                      <p:cBhvr>
                                        <p:cTn id="28" dur="2000"/>
                                        <p:tgtEl>
                                          <p:spTgt spid="12"/>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blinds(horizontal)">
                                      <p:cBhvr>
                                        <p:cTn id="33" dur="500"/>
                                        <p:tgtEl>
                                          <p:spTgt spid="8"/>
                                        </p:tgtEl>
                                      </p:cBhvr>
                                    </p:animEffect>
                                  </p:childTnLst>
                                </p:cTn>
                              </p:par>
                              <p:par>
                                <p:cTn id="34" presetID="22" presetClass="entr" presetSubtype="4" fill="hold"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wipe(down)">
                                      <p:cBhvr>
                                        <p:cTn id="36" dur="2000"/>
                                        <p:tgtEl>
                                          <p:spTgt spid="1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par>
                                <p:cTn id="42" presetID="22" presetClass="entr" presetSubtype="4" fill="hold"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wipe(down)">
                                      <p:cBhvr>
                                        <p:cTn id="44" dur="2000"/>
                                        <p:tgtEl>
                                          <p:spTgt spid="1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blinds(horizontal)">
                                      <p:cBhvr>
                                        <p:cTn id="49" dur="500"/>
                                        <p:tgtEl>
                                          <p:spTgt spid="1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nodeType="click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blinds(horizontal)">
                                      <p:cBhvr>
                                        <p:cTn id="54" dur="500"/>
                                        <p:tgtEl>
                                          <p:spTgt spid="18"/>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35"/>
                                        </p:tgtEl>
                                        <p:attrNameLst>
                                          <p:attrName>style.visibility</p:attrName>
                                        </p:attrNameLst>
                                      </p:cBhvr>
                                      <p:to>
                                        <p:strVal val="visible"/>
                                      </p:to>
                                    </p:set>
                                    <p:animEffect transition="in" filter="blinds(horizontal)">
                                      <p:cBhvr>
                                        <p:cTn id="59" dur="500"/>
                                        <p:tgtEl>
                                          <p:spTgt spid="35"/>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nodeType="clickEffect">
                                  <p:stCondLst>
                                    <p:cond delay="0"/>
                                  </p:stCondLst>
                                  <p:childTnLst>
                                    <p:set>
                                      <p:cBhvr>
                                        <p:cTn id="63" dur="1" fill="hold">
                                          <p:stCondLst>
                                            <p:cond delay="0"/>
                                          </p:stCondLst>
                                        </p:cTn>
                                        <p:tgtEl>
                                          <p:spTgt spid="20"/>
                                        </p:tgtEl>
                                        <p:attrNameLst>
                                          <p:attrName>style.visibility</p:attrName>
                                        </p:attrNameLst>
                                      </p:cBhvr>
                                      <p:to>
                                        <p:strVal val="visible"/>
                                      </p:to>
                                    </p:set>
                                    <p:animEffect transition="in" filter="blinds(horizontal)">
                                      <p:cBhvr>
                                        <p:cTn id="64" dur="500"/>
                                        <p:tgtEl>
                                          <p:spTgt spid="20"/>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nodeType="clickEffect">
                                  <p:stCondLst>
                                    <p:cond delay="0"/>
                                  </p:stCondLst>
                                  <p:childTnLst>
                                    <p:set>
                                      <p:cBhvr>
                                        <p:cTn id="68" dur="1" fill="hold">
                                          <p:stCondLst>
                                            <p:cond delay="0"/>
                                          </p:stCondLst>
                                        </p:cTn>
                                        <p:tgtEl>
                                          <p:spTgt spid="36"/>
                                        </p:tgtEl>
                                        <p:attrNameLst>
                                          <p:attrName>style.visibility</p:attrName>
                                        </p:attrNameLst>
                                      </p:cBhvr>
                                      <p:to>
                                        <p:strVal val="visible"/>
                                      </p:to>
                                    </p:set>
                                    <p:animEffect transition="in" filter="blinds(horizontal)">
                                      <p:cBhvr>
                                        <p:cTn id="69" dur="500"/>
                                        <p:tgtEl>
                                          <p:spTgt spid="36"/>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nodeType="clickEffect">
                                  <p:stCondLst>
                                    <p:cond delay="0"/>
                                  </p:stCondLst>
                                  <p:childTnLst>
                                    <p:set>
                                      <p:cBhvr>
                                        <p:cTn id="73" dur="1" fill="hold">
                                          <p:stCondLst>
                                            <p:cond delay="0"/>
                                          </p:stCondLst>
                                        </p:cTn>
                                        <p:tgtEl>
                                          <p:spTgt spid="21"/>
                                        </p:tgtEl>
                                        <p:attrNameLst>
                                          <p:attrName>style.visibility</p:attrName>
                                        </p:attrNameLst>
                                      </p:cBhvr>
                                      <p:to>
                                        <p:strVal val="visible"/>
                                      </p:to>
                                    </p:set>
                                    <p:animEffect transition="in" filter="blinds(horizontal)">
                                      <p:cBhvr>
                                        <p:cTn id="74" dur="500"/>
                                        <p:tgtEl>
                                          <p:spTgt spid="21"/>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nodeType="clickEffect">
                                  <p:stCondLst>
                                    <p:cond delay="0"/>
                                  </p:stCondLst>
                                  <p:childTnLst>
                                    <p:set>
                                      <p:cBhvr>
                                        <p:cTn id="78" dur="1" fill="hold">
                                          <p:stCondLst>
                                            <p:cond delay="0"/>
                                          </p:stCondLst>
                                        </p:cTn>
                                        <p:tgtEl>
                                          <p:spTgt spid="25"/>
                                        </p:tgtEl>
                                        <p:attrNameLst>
                                          <p:attrName>style.visibility</p:attrName>
                                        </p:attrNameLst>
                                      </p:cBhvr>
                                      <p:to>
                                        <p:strVal val="visible"/>
                                      </p:to>
                                    </p:set>
                                    <p:animEffect transition="in" filter="blinds(horizontal)">
                                      <p:cBhvr>
                                        <p:cTn id="79" dur="500"/>
                                        <p:tgtEl>
                                          <p:spTgt spid="25"/>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nodeType="clickEffect">
                                  <p:stCondLst>
                                    <p:cond delay="0"/>
                                  </p:stCondLst>
                                  <p:childTnLst>
                                    <p:set>
                                      <p:cBhvr>
                                        <p:cTn id="83" dur="1" fill="hold">
                                          <p:stCondLst>
                                            <p:cond delay="0"/>
                                          </p:stCondLst>
                                        </p:cTn>
                                        <p:tgtEl>
                                          <p:spTgt spid="22"/>
                                        </p:tgtEl>
                                        <p:attrNameLst>
                                          <p:attrName>style.visibility</p:attrName>
                                        </p:attrNameLst>
                                      </p:cBhvr>
                                      <p:to>
                                        <p:strVal val="visible"/>
                                      </p:to>
                                    </p:set>
                                    <p:animEffect transition="in" filter="blinds(horizontal)">
                                      <p:cBhvr>
                                        <p:cTn id="84" dur="500"/>
                                        <p:tgtEl>
                                          <p:spTgt spid="22"/>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nodeType="clickEffect">
                                  <p:stCondLst>
                                    <p:cond delay="0"/>
                                  </p:stCondLst>
                                  <p:childTnLst>
                                    <p:set>
                                      <p:cBhvr>
                                        <p:cTn id="88" dur="1" fill="hold">
                                          <p:stCondLst>
                                            <p:cond delay="0"/>
                                          </p:stCondLst>
                                        </p:cTn>
                                        <p:tgtEl>
                                          <p:spTgt spid="26"/>
                                        </p:tgtEl>
                                        <p:attrNameLst>
                                          <p:attrName>style.visibility</p:attrName>
                                        </p:attrNameLst>
                                      </p:cBhvr>
                                      <p:to>
                                        <p:strVal val="visible"/>
                                      </p:to>
                                    </p:set>
                                    <p:animEffect transition="in" filter="blinds(horizontal)">
                                      <p:cBhvr>
                                        <p:cTn id="89" dur="500"/>
                                        <p:tgtEl>
                                          <p:spTgt spid="26"/>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nodeType="clickEffect">
                                  <p:stCondLst>
                                    <p:cond delay="0"/>
                                  </p:stCondLst>
                                  <p:childTnLst>
                                    <p:set>
                                      <p:cBhvr>
                                        <p:cTn id="93" dur="1" fill="hold">
                                          <p:stCondLst>
                                            <p:cond delay="0"/>
                                          </p:stCondLst>
                                        </p:cTn>
                                        <p:tgtEl>
                                          <p:spTgt spid="24"/>
                                        </p:tgtEl>
                                        <p:attrNameLst>
                                          <p:attrName>style.visibility</p:attrName>
                                        </p:attrNameLst>
                                      </p:cBhvr>
                                      <p:to>
                                        <p:strVal val="visible"/>
                                      </p:to>
                                    </p:set>
                                    <p:animEffect transition="in" filter="blinds(horizontal)">
                                      <p:cBhvr>
                                        <p:cTn id="94" dur="500"/>
                                        <p:tgtEl>
                                          <p:spTgt spid="24"/>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10" fill="hold" nodeType="clickEffect">
                                  <p:stCondLst>
                                    <p:cond delay="0"/>
                                  </p:stCondLst>
                                  <p:childTnLst>
                                    <p:set>
                                      <p:cBhvr>
                                        <p:cTn id="98" dur="1" fill="hold">
                                          <p:stCondLst>
                                            <p:cond delay="0"/>
                                          </p:stCondLst>
                                        </p:cTn>
                                        <p:tgtEl>
                                          <p:spTgt spid="137"/>
                                        </p:tgtEl>
                                        <p:attrNameLst>
                                          <p:attrName>style.visibility</p:attrName>
                                        </p:attrNameLst>
                                      </p:cBhvr>
                                      <p:to>
                                        <p:strVal val="visible"/>
                                      </p:to>
                                    </p:set>
                                    <p:animEffect transition="in" filter="blinds(horizontal)">
                                      <p:cBhvr>
                                        <p:cTn id="99" dur="500"/>
                                        <p:tgtEl>
                                          <p:spTgt spid="137"/>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10" fill="hold" nodeType="clickEffect">
                                  <p:stCondLst>
                                    <p:cond delay="0"/>
                                  </p:stCondLst>
                                  <p:childTnLst>
                                    <p:set>
                                      <p:cBhvr>
                                        <p:cTn id="103" dur="1" fill="hold">
                                          <p:stCondLst>
                                            <p:cond delay="0"/>
                                          </p:stCondLst>
                                        </p:cTn>
                                        <p:tgtEl>
                                          <p:spTgt spid="3"/>
                                        </p:tgtEl>
                                        <p:attrNameLst>
                                          <p:attrName>style.visibility</p:attrName>
                                        </p:attrNameLst>
                                      </p:cBhvr>
                                      <p:to>
                                        <p:strVal val="visible"/>
                                      </p:to>
                                    </p:set>
                                    <p:animEffect transition="in" filter="blinds(horizontal)">
                                      <p:cBhvr>
                                        <p:cTn id="104" dur="500"/>
                                        <p:tgtEl>
                                          <p:spTgt spid="3"/>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nodeType="clickEffect">
                                  <p:stCondLst>
                                    <p:cond delay="0"/>
                                  </p:stCondLst>
                                  <p:childTnLst>
                                    <p:set>
                                      <p:cBhvr>
                                        <p:cTn id="108" dur="1" fill="hold">
                                          <p:stCondLst>
                                            <p:cond delay="0"/>
                                          </p:stCondLst>
                                        </p:cTn>
                                        <p:tgtEl>
                                          <p:spTgt spid="4"/>
                                        </p:tgtEl>
                                        <p:attrNameLst>
                                          <p:attrName>style.visibility</p:attrName>
                                        </p:attrNameLst>
                                      </p:cBhvr>
                                      <p:to>
                                        <p:strVal val="visible"/>
                                      </p:to>
                                    </p:set>
                                    <p:animEffect transition="in" filter="blinds(horizontal)">
                                      <p:cBhvr>
                                        <p:cTn id="109" dur="500"/>
                                        <p:tgtEl>
                                          <p:spTgt spid="4"/>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nodeType="clickEffect">
                                  <p:stCondLst>
                                    <p:cond delay="0"/>
                                  </p:stCondLst>
                                  <p:childTnLst>
                                    <p:set>
                                      <p:cBhvr>
                                        <p:cTn id="113" dur="1" fill="hold">
                                          <p:stCondLst>
                                            <p:cond delay="0"/>
                                          </p:stCondLst>
                                        </p:cTn>
                                        <p:tgtEl>
                                          <p:spTgt spid="27"/>
                                        </p:tgtEl>
                                        <p:attrNameLst>
                                          <p:attrName>style.visibility</p:attrName>
                                        </p:attrNameLst>
                                      </p:cBhvr>
                                      <p:to>
                                        <p:strVal val="visible"/>
                                      </p:to>
                                    </p:set>
                                    <p:animEffect transition="in" filter="blinds(horizontal)">
                                      <p:cBhvr>
                                        <p:cTn id="114" dur="500"/>
                                        <p:tgtEl>
                                          <p:spTgt spid="27"/>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nodeType="clickEffect">
                                  <p:stCondLst>
                                    <p:cond delay="0"/>
                                  </p:stCondLst>
                                  <p:childTnLst>
                                    <p:set>
                                      <p:cBhvr>
                                        <p:cTn id="118" dur="1" fill="hold">
                                          <p:stCondLst>
                                            <p:cond delay="0"/>
                                          </p:stCondLst>
                                        </p:cTn>
                                        <p:tgtEl>
                                          <p:spTgt spid="38"/>
                                        </p:tgtEl>
                                        <p:attrNameLst>
                                          <p:attrName>style.visibility</p:attrName>
                                        </p:attrNameLst>
                                      </p:cBhvr>
                                      <p:to>
                                        <p:strVal val="visible"/>
                                      </p:to>
                                    </p:set>
                                    <p:animEffect transition="in" filter="blinds(horizontal)">
                                      <p:cBhvr>
                                        <p:cTn id="119" dur="500"/>
                                        <p:tgtEl>
                                          <p:spTgt spid="38"/>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nodeType="clickEffect">
                                  <p:stCondLst>
                                    <p:cond delay="0"/>
                                  </p:stCondLst>
                                  <p:childTnLst>
                                    <p:set>
                                      <p:cBhvr>
                                        <p:cTn id="123" dur="1" fill="hold">
                                          <p:stCondLst>
                                            <p:cond delay="0"/>
                                          </p:stCondLst>
                                        </p:cTn>
                                        <p:tgtEl>
                                          <p:spTgt spid="31"/>
                                        </p:tgtEl>
                                        <p:attrNameLst>
                                          <p:attrName>style.visibility</p:attrName>
                                        </p:attrNameLst>
                                      </p:cBhvr>
                                      <p:to>
                                        <p:strVal val="visible"/>
                                      </p:to>
                                    </p:set>
                                    <p:animEffect transition="in" filter="blinds(horizontal)">
                                      <p:cBhvr>
                                        <p:cTn id="124" dur="500"/>
                                        <p:tgtEl>
                                          <p:spTgt spid="31"/>
                                        </p:tgtEl>
                                      </p:cBhvr>
                                    </p:animEffect>
                                  </p:childTnLst>
                                </p:cTn>
                              </p:par>
                              <p:par>
                                <p:cTn id="125" presetID="10" presetClass="exit" presetSubtype="0" fill="hold" nodeType="withEffect">
                                  <p:stCondLst>
                                    <p:cond delay="0"/>
                                  </p:stCondLst>
                                  <p:childTnLst>
                                    <p:animEffect transition="out" filter="fade">
                                      <p:cBhvr>
                                        <p:cTn id="126" dur="2000"/>
                                        <p:tgtEl>
                                          <p:spTgt spid="137"/>
                                        </p:tgtEl>
                                      </p:cBhvr>
                                    </p:animEffect>
                                    <p:set>
                                      <p:cBhvr>
                                        <p:cTn id="127" dur="1" fill="hold">
                                          <p:stCondLst>
                                            <p:cond delay="1999"/>
                                          </p:stCondLst>
                                        </p:cTn>
                                        <p:tgtEl>
                                          <p:spTgt spid="137"/>
                                        </p:tgtEl>
                                        <p:attrNameLst>
                                          <p:attrName>style.visibility</p:attrName>
                                        </p:attrNameLst>
                                      </p:cBhvr>
                                      <p:to>
                                        <p:strVal val="hidden"/>
                                      </p:to>
                                    </p:se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3" presetClass="entr" presetSubtype="10" fill="hold" nodeType="clickEffect">
                                  <p:stCondLst>
                                    <p:cond delay="0"/>
                                  </p:stCondLst>
                                  <p:childTnLst>
                                    <p:set>
                                      <p:cBhvr>
                                        <p:cTn id="131" dur="1" fill="hold">
                                          <p:stCondLst>
                                            <p:cond delay="0"/>
                                          </p:stCondLst>
                                        </p:cTn>
                                        <p:tgtEl>
                                          <p:spTgt spid="32"/>
                                        </p:tgtEl>
                                        <p:attrNameLst>
                                          <p:attrName>style.visibility</p:attrName>
                                        </p:attrNameLst>
                                      </p:cBhvr>
                                      <p:to>
                                        <p:strVal val="visible"/>
                                      </p:to>
                                    </p:set>
                                    <p:animEffect transition="in" filter="blinds(horizontal)">
                                      <p:cBhvr>
                                        <p:cTn id="132" dur="500"/>
                                        <p:tgtEl>
                                          <p:spTgt spid="32"/>
                                        </p:tgtEl>
                                      </p:cBhvr>
                                    </p:animEffect>
                                  </p:childTnLst>
                                </p:cTn>
                              </p:par>
                              <p:par>
                                <p:cTn id="133" presetID="10" presetClass="exit" presetSubtype="0" fill="hold" nodeType="withEffect">
                                  <p:stCondLst>
                                    <p:cond delay="0"/>
                                  </p:stCondLst>
                                  <p:childTnLst>
                                    <p:animEffect transition="out" filter="fade">
                                      <p:cBhvr>
                                        <p:cTn id="134" dur="2000"/>
                                        <p:tgtEl>
                                          <p:spTgt spid="3"/>
                                        </p:tgtEl>
                                      </p:cBhvr>
                                    </p:animEffect>
                                    <p:set>
                                      <p:cBhvr>
                                        <p:cTn id="135" dur="1" fill="hold">
                                          <p:stCondLst>
                                            <p:cond delay="1999"/>
                                          </p:stCondLst>
                                        </p:cTn>
                                        <p:tgtEl>
                                          <p:spTgt spid="3"/>
                                        </p:tgtEl>
                                        <p:attrNameLst>
                                          <p:attrName>style.visibility</p:attrName>
                                        </p:attrNameLst>
                                      </p:cBhvr>
                                      <p:to>
                                        <p:strVal val="hidden"/>
                                      </p:to>
                                    </p:se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ntr" presetSubtype="10" fill="hold" nodeType="clickEffect">
                                  <p:stCondLst>
                                    <p:cond delay="0"/>
                                  </p:stCondLst>
                                  <p:childTnLst>
                                    <p:set>
                                      <p:cBhvr>
                                        <p:cTn id="139" dur="1" fill="hold">
                                          <p:stCondLst>
                                            <p:cond delay="0"/>
                                          </p:stCondLst>
                                        </p:cTn>
                                        <p:tgtEl>
                                          <p:spTgt spid="33"/>
                                        </p:tgtEl>
                                        <p:attrNameLst>
                                          <p:attrName>style.visibility</p:attrName>
                                        </p:attrNameLst>
                                      </p:cBhvr>
                                      <p:to>
                                        <p:strVal val="visible"/>
                                      </p:to>
                                    </p:set>
                                    <p:animEffect transition="in" filter="blinds(horizontal)">
                                      <p:cBhvr>
                                        <p:cTn id="140" dur="500"/>
                                        <p:tgtEl>
                                          <p:spTgt spid="33"/>
                                        </p:tgtEl>
                                      </p:cBhvr>
                                    </p:animEffect>
                                  </p:childTnLst>
                                </p:cTn>
                              </p:par>
                              <p:par>
                                <p:cTn id="141" presetID="10" presetClass="exit" presetSubtype="0" fill="hold" nodeType="withEffect">
                                  <p:stCondLst>
                                    <p:cond delay="0"/>
                                  </p:stCondLst>
                                  <p:childTnLst>
                                    <p:animEffect transition="out" filter="fade">
                                      <p:cBhvr>
                                        <p:cTn id="142" dur="2000"/>
                                        <p:tgtEl>
                                          <p:spTgt spid="4"/>
                                        </p:tgtEl>
                                      </p:cBhvr>
                                    </p:animEffect>
                                    <p:set>
                                      <p:cBhvr>
                                        <p:cTn id="143" dur="1" fill="hold">
                                          <p:stCondLst>
                                            <p:cond delay="1999"/>
                                          </p:stCondLst>
                                        </p:cTn>
                                        <p:tgtEl>
                                          <p:spTgt spid="4"/>
                                        </p:tgtEl>
                                        <p:attrNameLst>
                                          <p:attrName>style.visibility</p:attrName>
                                        </p:attrNameLst>
                                      </p:cBhvr>
                                      <p:to>
                                        <p:strVal val="hidden"/>
                                      </p:to>
                                    </p:se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3" presetClass="entr" presetSubtype="10" fill="hold" nodeType="clickEffect">
                                  <p:stCondLst>
                                    <p:cond delay="0"/>
                                  </p:stCondLst>
                                  <p:childTnLst>
                                    <p:set>
                                      <p:cBhvr>
                                        <p:cTn id="147" dur="1" fill="hold">
                                          <p:stCondLst>
                                            <p:cond delay="0"/>
                                          </p:stCondLst>
                                        </p:cTn>
                                        <p:tgtEl>
                                          <p:spTgt spid="34"/>
                                        </p:tgtEl>
                                        <p:attrNameLst>
                                          <p:attrName>style.visibility</p:attrName>
                                        </p:attrNameLst>
                                      </p:cBhvr>
                                      <p:to>
                                        <p:strVal val="visible"/>
                                      </p:to>
                                    </p:set>
                                    <p:animEffect transition="in" filter="blinds(horizontal)">
                                      <p:cBhvr>
                                        <p:cTn id="148" dur="500"/>
                                        <p:tgtEl>
                                          <p:spTgt spid="34"/>
                                        </p:tgtEl>
                                      </p:cBhvr>
                                    </p:animEffect>
                                  </p:childTnLst>
                                </p:cTn>
                              </p:par>
                              <p:par>
                                <p:cTn id="149" presetID="10" presetClass="exit" presetSubtype="0" fill="hold" nodeType="withEffect">
                                  <p:stCondLst>
                                    <p:cond delay="0"/>
                                  </p:stCondLst>
                                  <p:childTnLst>
                                    <p:animEffect transition="out" filter="fade">
                                      <p:cBhvr>
                                        <p:cTn id="150" dur="2000"/>
                                        <p:tgtEl>
                                          <p:spTgt spid="27"/>
                                        </p:tgtEl>
                                      </p:cBhvr>
                                    </p:animEffect>
                                    <p:set>
                                      <p:cBhvr>
                                        <p:cTn id="151" dur="1" fill="hold">
                                          <p:stCondLst>
                                            <p:cond delay="1999"/>
                                          </p:stCondLst>
                                        </p:cTn>
                                        <p:tgtEl>
                                          <p:spTgt spid="27"/>
                                        </p:tgtEl>
                                        <p:attrNameLst>
                                          <p:attrName>style.visibility</p:attrName>
                                        </p:attrNameLst>
                                      </p:cBhvr>
                                      <p:to>
                                        <p:strVal val="hidden"/>
                                      </p:to>
                                    </p:se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3" presetClass="entr" presetSubtype="10" fill="hold" nodeType="clickEffect">
                                  <p:stCondLst>
                                    <p:cond delay="0"/>
                                  </p:stCondLst>
                                  <p:childTnLst>
                                    <p:set>
                                      <p:cBhvr>
                                        <p:cTn id="155" dur="1" fill="hold">
                                          <p:stCondLst>
                                            <p:cond delay="0"/>
                                          </p:stCondLst>
                                        </p:cTn>
                                        <p:tgtEl>
                                          <p:spTgt spid="37"/>
                                        </p:tgtEl>
                                        <p:attrNameLst>
                                          <p:attrName>style.visibility</p:attrName>
                                        </p:attrNameLst>
                                      </p:cBhvr>
                                      <p:to>
                                        <p:strVal val="visible"/>
                                      </p:to>
                                    </p:set>
                                    <p:animEffect transition="in" filter="blinds(horizontal)">
                                      <p:cBhvr>
                                        <p:cTn id="156" dur="500"/>
                                        <p:tgtEl>
                                          <p:spTgt spid="37"/>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3" presetClass="entr" presetSubtype="10" fill="hold" nodeType="clickEffect">
                                  <p:stCondLst>
                                    <p:cond delay="0"/>
                                  </p:stCondLst>
                                  <p:childTnLst>
                                    <p:set>
                                      <p:cBhvr>
                                        <p:cTn id="160" dur="1" fill="hold">
                                          <p:stCondLst>
                                            <p:cond delay="0"/>
                                          </p:stCondLst>
                                        </p:cTn>
                                        <p:tgtEl>
                                          <p:spTgt spid="23"/>
                                        </p:tgtEl>
                                        <p:attrNameLst>
                                          <p:attrName>style.visibility</p:attrName>
                                        </p:attrNameLst>
                                      </p:cBhvr>
                                      <p:to>
                                        <p:strVal val="visible"/>
                                      </p:to>
                                    </p:set>
                                    <p:animEffect transition="in" filter="blinds(horizontal)">
                                      <p:cBhvr>
                                        <p:cTn id="16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6" grpId="0"/>
      <p:bldP spid="7" grpId="0"/>
      <p:bldP spid="8" grpId="0"/>
      <p:bldP spid="9" grpId="0"/>
      <p:bldP spid="19" grpId="0"/>
      <p:bldP spid="20" grpId="0"/>
      <p:bldP spid="21" grpId="0"/>
      <p:bldP spid="22" grpId="0"/>
      <p:bldP spid="23" grpId="0"/>
      <p:bldP spid="24" grpId="0"/>
      <p:bldP spid="35" grpId="0" animBg="1"/>
      <p:bldP spid="36" grpId="0" animBg="1"/>
      <p:bldP spid="37" grpId="0" animBg="1"/>
      <p:bldP spid="3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2">
            <a:extLst>
              <a:ext uri="{FF2B5EF4-FFF2-40B4-BE49-F238E27FC236}">
                <a16:creationId xmlns:a16="http://schemas.microsoft.com/office/drawing/2014/main" id="{3FCA246F-5055-F68D-C205-B8BA5EED9A7B}"/>
              </a:ext>
            </a:extLst>
          </p:cNvPr>
          <p:cNvSpPr>
            <a:spLocks noGrp="1"/>
          </p:cNvSpPr>
          <p:nvPr>
            <p:ph sz="quarter" idx="1"/>
          </p:nvPr>
        </p:nvSpPr>
        <p:spPr>
          <a:xfrm>
            <a:off x="1730375" y="158750"/>
            <a:ext cx="8358188" cy="1276350"/>
          </a:xfrm>
        </p:spPr>
        <p:txBody>
          <a:bodyPr/>
          <a:lstStyle/>
          <a:p>
            <a:pPr eaLnBrk="1" hangingPunct="1">
              <a:buFont typeface="Wingdings" panose="05000000000000000000" pitchFamily="2" charset="2"/>
              <a:buNone/>
            </a:pPr>
            <a:r>
              <a:rPr lang="en-CA" altLang="en-US"/>
              <a:t>Practice: Indicate all the transformations with the following equations and find the following:</a:t>
            </a:r>
          </a:p>
          <a:p>
            <a:pPr eaLnBrk="1" hangingPunct="1">
              <a:buFont typeface="Wingdings" panose="05000000000000000000" pitchFamily="2" charset="2"/>
              <a:buNone/>
            </a:pPr>
            <a:r>
              <a:rPr lang="en-CA" altLang="en-US" sz="2200"/>
              <a:t>i) Vertical Asymptotes      ii) Period        iii)  Domain and Range</a:t>
            </a:r>
          </a:p>
          <a:p>
            <a:pPr eaLnBrk="1" hangingPunct="1"/>
            <a:endParaRPr lang="en-CA" altLang="en-US"/>
          </a:p>
        </p:txBody>
      </p:sp>
      <p:sp>
        <p:nvSpPr>
          <p:cNvPr id="36867" name="Text Box 5">
            <a:extLst>
              <a:ext uri="{FF2B5EF4-FFF2-40B4-BE49-F238E27FC236}">
                <a16:creationId xmlns:a16="http://schemas.microsoft.com/office/drawing/2014/main" id="{4C2EA793-D788-57C6-30AE-83BBF363C8D5}"/>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aphicFrame>
        <p:nvGraphicFramePr>
          <p:cNvPr id="36868" name="Object 5">
            <a:extLst>
              <a:ext uri="{FF2B5EF4-FFF2-40B4-BE49-F238E27FC236}">
                <a16:creationId xmlns:a16="http://schemas.microsoft.com/office/drawing/2014/main" id="{5346F3F0-7A5F-B4A5-127B-A99D5A9CA77E}"/>
              </a:ext>
            </a:extLst>
          </p:cNvPr>
          <p:cNvGraphicFramePr>
            <a:graphicFrameLocks noChangeAspect="1"/>
          </p:cNvGraphicFramePr>
          <p:nvPr/>
        </p:nvGraphicFramePr>
        <p:xfrm>
          <a:off x="1684338" y="1422400"/>
          <a:ext cx="5624512" cy="527050"/>
        </p:xfrm>
        <a:graphic>
          <a:graphicData uri="http://schemas.openxmlformats.org/presentationml/2006/ole">
            <mc:AlternateContent xmlns:mc="http://schemas.openxmlformats.org/markup-compatibility/2006">
              <mc:Choice xmlns:v="urn:schemas-microsoft-com:vml" Requires="v">
                <p:oleObj name="Equation" r:id="rId5" imgW="2705100" imgH="254000" progId="Equation.DSMT4">
                  <p:embed/>
                </p:oleObj>
              </mc:Choice>
              <mc:Fallback>
                <p:oleObj name="Equation" r:id="rId5" imgW="2705100" imgH="254000" progId="Equation.DSMT4">
                  <p:embed/>
                  <p:pic>
                    <p:nvPicPr>
                      <p:cNvPr id="36868" name="Object 5">
                        <a:extLst>
                          <a:ext uri="{FF2B5EF4-FFF2-40B4-BE49-F238E27FC236}">
                            <a16:creationId xmlns:a16="http://schemas.microsoft.com/office/drawing/2014/main" id="{5346F3F0-7A5F-B4A5-127B-A99D5A9CA7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84338" y="1422400"/>
                        <a:ext cx="5624512"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TextBox 5">
            <a:extLst>
              <a:ext uri="{FF2B5EF4-FFF2-40B4-BE49-F238E27FC236}">
                <a16:creationId xmlns:a16="http://schemas.microsoft.com/office/drawing/2014/main" id="{D2906EF2-48F1-9793-A78C-BCF8FCF9313A}"/>
              </a:ext>
            </a:extLst>
          </p:cNvPr>
          <p:cNvSpPr txBox="1">
            <a:spLocks noChangeArrowheads="1"/>
          </p:cNvSpPr>
          <p:nvPr/>
        </p:nvSpPr>
        <p:spPr bwMode="auto">
          <a:xfrm>
            <a:off x="1943100" y="2135188"/>
            <a:ext cx="40957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compression by a factor of 0.5</a:t>
            </a:r>
          </a:p>
        </p:txBody>
      </p:sp>
      <p:sp>
        <p:nvSpPr>
          <p:cNvPr id="7" name="TextBox 6">
            <a:extLst>
              <a:ext uri="{FF2B5EF4-FFF2-40B4-BE49-F238E27FC236}">
                <a16:creationId xmlns:a16="http://schemas.microsoft.com/office/drawing/2014/main" id="{66E5A208-C897-07DC-4EA2-3B4241A35550}"/>
              </a:ext>
            </a:extLst>
          </p:cNvPr>
          <p:cNvSpPr txBox="1">
            <a:spLocks noChangeArrowheads="1"/>
          </p:cNvSpPr>
          <p:nvPr/>
        </p:nvSpPr>
        <p:spPr bwMode="auto">
          <a:xfrm>
            <a:off x="1976438" y="2798763"/>
            <a:ext cx="39925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Horizontal compression by a factor of</a:t>
            </a:r>
          </a:p>
        </p:txBody>
      </p:sp>
      <p:sp>
        <p:nvSpPr>
          <p:cNvPr id="8" name="TextBox 7">
            <a:extLst>
              <a:ext uri="{FF2B5EF4-FFF2-40B4-BE49-F238E27FC236}">
                <a16:creationId xmlns:a16="http://schemas.microsoft.com/office/drawing/2014/main" id="{0DF76F69-3281-DECC-BF5E-8EC6398917CD}"/>
              </a:ext>
            </a:extLst>
          </p:cNvPr>
          <p:cNvSpPr txBox="1">
            <a:spLocks noChangeArrowheads="1"/>
          </p:cNvSpPr>
          <p:nvPr/>
        </p:nvSpPr>
        <p:spPr bwMode="auto">
          <a:xfrm>
            <a:off x="6811963" y="2795588"/>
            <a:ext cx="1698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Period is now: </a:t>
            </a:r>
          </a:p>
        </p:txBody>
      </p:sp>
      <p:sp>
        <p:nvSpPr>
          <p:cNvPr id="9" name="TextBox 8">
            <a:extLst>
              <a:ext uri="{FF2B5EF4-FFF2-40B4-BE49-F238E27FC236}">
                <a16:creationId xmlns:a16="http://schemas.microsoft.com/office/drawing/2014/main" id="{0A7AB983-B8E4-23F8-12BD-A0E531C8472D}"/>
              </a:ext>
            </a:extLst>
          </p:cNvPr>
          <p:cNvSpPr txBox="1">
            <a:spLocks noChangeArrowheads="1"/>
          </p:cNvSpPr>
          <p:nvPr/>
        </p:nvSpPr>
        <p:spPr bwMode="auto">
          <a:xfrm>
            <a:off x="1982788" y="3495675"/>
            <a:ext cx="32893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Horizontal shift of </a:t>
            </a:r>
            <a:r>
              <a:rPr lang="el-GR" altLang="en-US" sz="2200">
                <a:solidFill>
                  <a:srgbClr val="FF0000"/>
                </a:solidFill>
                <a:latin typeface="Arial" panose="020B0604020202020204" pitchFamily="34" charset="0"/>
              </a:rPr>
              <a:t>π</a:t>
            </a:r>
            <a:r>
              <a:rPr lang="en-CA" altLang="en-US" sz="1800">
                <a:solidFill>
                  <a:srgbClr val="FF0000"/>
                </a:solidFill>
                <a:latin typeface="Arial" panose="020B0604020202020204" pitchFamily="34" charset="0"/>
              </a:rPr>
              <a:t> units right</a:t>
            </a:r>
          </a:p>
        </p:txBody>
      </p:sp>
      <p:sp>
        <p:nvSpPr>
          <p:cNvPr id="10" name="TextBox 9">
            <a:extLst>
              <a:ext uri="{FF2B5EF4-FFF2-40B4-BE49-F238E27FC236}">
                <a16:creationId xmlns:a16="http://schemas.microsoft.com/office/drawing/2014/main" id="{758BA8D6-D7F1-C2BC-A915-F2F70B209D8F}"/>
              </a:ext>
            </a:extLst>
          </p:cNvPr>
          <p:cNvSpPr txBox="1">
            <a:spLocks noChangeArrowheads="1"/>
          </p:cNvSpPr>
          <p:nvPr/>
        </p:nvSpPr>
        <p:spPr bwMode="auto">
          <a:xfrm>
            <a:off x="1962150" y="4094163"/>
            <a:ext cx="21986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Asymptotes</a:t>
            </a:r>
          </a:p>
        </p:txBody>
      </p:sp>
      <p:graphicFrame>
        <p:nvGraphicFramePr>
          <p:cNvPr id="11" name="Object 3">
            <a:extLst>
              <a:ext uri="{FF2B5EF4-FFF2-40B4-BE49-F238E27FC236}">
                <a16:creationId xmlns:a16="http://schemas.microsoft.com/office/drawing/2014/main" id="{1C100389-D03A-F5DE-0A5D-2B370F1B8DBD}"/>
              </a:ext>
            </a:extLst>
          </p:cNvPr>
          <p:cNvGraphicFramePr>
            <a:graphicFrameLocks noChangeAspect="1"/>
          </p:cNvGraphicFramePr>
          <p:nvPr/>
        </p:nvGraphicFramePr>
        <p:xfrm>
          <a:off x="5878513" y="2741613"/>
          <a:ext cx="400050" cy="527050"/>
        </p:xfrm>
        <a:graphic>
          <a:graphicData uri="http://schemas.openxmlformats.org/presentationml/2006/ole">
            <mc:AlternateContent xmlns:mc="http://schemas.openxmlformats.org/markup-compatibility/2006">
              <mc:Choice xmlns:v="urn:schemas-microsoft-com:vml" Requires="v">
                <p:oleObj name="Equation" r:id="rId7" imgW="241091" imgH="317225" progId="Equation.DSMT4">
                  <p:embed/>
                </p:oleObj>
              </mc:Choice>
              <mc:Fallback>
                <p:oleObj name="Equation" r:id="rId7" imgW="241091" imgH="317225" progId="Equation.DSMT4">
                  <p:embed/>
                  <p:pic>
                    <p:nvPicPr>
                      <p:cNvPr id="11" name="Object 3">
                        <a:extLst>
                          <a:ext uri="{FF2B5EF4-FFF2-40B4-BE49-F238E27FC236}">
                            <a16:creationId xmlns:a16="http://schemas.microsoft.com/office/drawing/2014/main" id="{1C100389-D03A-F5DE-0A5D-2B370F1B8DB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78513" y="2741613"/>
                        <a:ext cx="400050"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4">
            <a:extLst>
              <a:ext uri="{FF2B5EF4-FFF2-40B4-BE49-F238E27FC236}">
                <a16:creationId xmlns:a16="http://schemas.microsoft.com/office/drawing/2014/main" id="{F75621C3-1ECC-935F-5CA1-CD0A856E7AB9}"/>
              </a:ext>
            </a:extLst>
          </p:cNvPr>
          <p:cNvGraphicFramePr>
            <a:graphicFrameLocks noChangeAspect="1"/>
          </p:cNvGraphicFramePr>
          <p:nvPr/>
        </p:nvGraphicFramePr>
        <p:xfrm>
          <a:off x="8394700" y="2473325"/>
          <a:ext cx="498475" cy="962025"/>
        </p:xfrm>
        <a:graphic>
          <a:graphicData uri="http://schemas.openxmlformats.org/presentationml/2006/ole">
            <mc:AlternateContent xmlns:mc="http://schemas.openxmlformats.org/markup-compatibility/2006">
              <mc:Choice xmlns:v="urn:schemas-microsoft-com:vml" Requires="v">
                <p:oleObj name="Equation" r:id="rId9" imgW="164885" imgH="317087" progId="Equation.DSMT4">
                  <p:embed/>
                </p:oleObj>
              </mc:Choice>
              <mc:Fallback>
                <p:oleObj name="Equation" r:id="rId9" imgW="164885" imgH="317087" progId="Equation.DSMT4">
                  <p:embed/>
                  <p:pic>
                    <p:nvPicPr>
                      <p:cNvPr id="12" name="Object 4">
                        <a:extLst>
                          <a:ext uri="{FF2B5EF4-FFF2-40B4-BE49-F238E27FC236}">
                            <a16:creationId xmlns:a16="http://schemas.microsoft.com/office/drawing/2014/main" id="{F75621C3-1ECC-935F-5CA1-CD0A856E7AB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94700" y="2473325"/>
                        <a:ext cx="498475" cy="962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7">
            <a:extLst>
              <a:ext uri="{FF2B5EF4-FFF2-40B4-BE49-F238E27FC236}">
                <a16:creationId xmlns:a16="http://schemas.microsoft.com/office/drawing/2014/main" id="{52B657EF-660D-E8CD-0CD7-B2241EFADB37}"/>
              </a:ext>
            </a:extLst>
          </p:cNvPr>
          <p:cNvGraphicFramePr>
            <a:graphicFrameLocks noChangeAspect="1"/>
          </p:cNvGraphicFramePr>
          <p:nvPr/>
        </p:nvGraphicFramePr>
        <p:xfrm>
          <a:off x="4192588" y="4108450"/>
          <a:ext cx="649287" cy="582613"/>
        </p:xfrm>
        <a:graphic>
          <a:graphicData uri="http://schemas.openxmlformats.org/presentationml/2006/ole">
            <mc:AlternateContent xmlns:mc="http://schemas.openxmlformats.org/markup-compatibility/2006">
              <mc:Choice xmlns:v="urn:schemas-microsoft-com:vml" Requires="v">
                <p:oleObj name="Equation" r:id="rId11" imgW="482391" imgH="431613" progId="Equation.DSMT4">
                  <p:embed/>
                </p:oleObj>
              </mc:Choice>
              <mc:Fallback>
                <p:oleObj name="Equation" r:id="rId11" imgW="482391" imgH="431613" progId="Equation.DSMT4">
                  <p:embed/>
                  <p:pic>
                    <p:nvPicPr>
                      <p:cNvPr id="13" name="Object 7">
                        <a:extLst>
                          <a:ext uri="{FF2B5EF4-FFF2-40B4-BE49-F238E27FC236}">
                            <a16:creationId xmlns:a16="http://schemas.microsoft.com/office/drawing/2014/main" id="{52B657EF-660D-E8CD-0CD7-B2241EFADB3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2588" y="4108450"/>
                        <a:ext cx="649287"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6">
            <a:extLst>
              <a:ext uri="{FF2B5EF4-FFF2-40B4-BE49-F238E27FC236}">
                <a16:creationId xmlns:a16="http://schemas.microsoft.com/office/drawing/2014/main" id="{F4F7777C-22CE-A000-D1EE-A33C0194C5A4}"/>
              </a:ext>
            </a:extLst>
          </p:cNvPr>
          <p:cNvGraphicFramePr>
            <a:graphicFrameLocks noChangeAspect="1"/>
          </p:cNvGraphicFramePr>
          <p:nvPr/>
        </p:nvGraphicFramePr>
        <p:xfrm>
          <a:off x="4927600" y="4133850"/>
          <a:ext cx="409575" cy="582613"/>
        </p:xfrm>
        <a:graphic>
          <a:graphicData uri="http://schemas.openxmlformats.org/presentationml/2006/ole">
            <mc:AlternateContent xmlns:mc="http://schemas.openxmlformats.org/markup-compatibility/2006">
              <mc:Choice xmlns:v="urn:schemas-microsoft-com:vml" Requires="v">
                <p:oleObj name="Equation" r:id="rId13" imgW="304668" imgH="431613" progId="Equation.DSMT4">
                  <p:embed/>
                </p:oleObj>
              </mc:Choice>
              <mc:Fallback>
                <p:oleObj name="Equation" r:id="rId13" imgW="304668" imgH="431613" progId="Equation.DSMT4">
                  <p:embed/>
                  <p:pic>
                    <p:nvPicPr>
                      <p:cNvPr id="14" name="Object 6">
                        <a:extLst>
                          <a:ext uri="{FF2B5EF4-FFF2-40B4-BE49-F238E27FC236}">
                            <a16:creationId xmlns:a16="http://schemas.microsoft.com/office/drawing/2014/main" id="{F4F7777C-22CE-A000-D1EE-A33C0194C5A4}"/>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7600" y="4133850"/>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E1BB41A1-B0C3-61D1-87A2-08EF93EDDC67}"/>
              </a:ext>
            </a:extLst>
          </p:cNvPr>
          <p:cNvGraphicFramePr>
            <a:graphicFrameLocks noChangeAspect="1"/>
          </p:cNvGraphicFramePr>
          <p:nvPr/>
        </p:nvGraphicFramePr>
        <p:xfrm>
          <a:off x="5475288" y="4130675"/>
          <a:ext cx="409575" cy="582613"/>
        </p:xfrm>
        <a:graphic>
          <a:graphicData uri="http://schemas.openxmlformats.org/presentationml/2006/ole">
            <mc:AlternateContent xmlns:mc="http://schemas.openxmlformats.org/markup-compatibility/2006">
              <mc:Choice xmlns:v="urn:schemas-microsoft-com:vml" Requires="v">
                <p:oleObj name="Equation" r:id="rId15" imgW="304668" imgH="431613" progId="Equation.DSMT4">
                  <p:embed/>
                </p:oleObj>
              </mc:Choice>
              <mc:Fallback>
                <p:oleObj name="Equation" r:id="rId15" imgW="304668" imgH="431613" progId="Equation.DSMT4">
                  <p:embed/>
                  <p:pic>
                    <p:nvPicPr>
                      <p:cNvPr id="15" name="Object 7">
                        <a:extLst>
                          <a:ext uri="{FF2B5EF4-FFF2-40B4-BE49-F238E27FC236}">
                            <a16:creationId xmlns:a16="http://schemas.microsoft.com/office/drawing/2014/main" id="{E1BB41A1-B0C3-61D1-87A2-08EF93EDDC67}"/>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75288" y="4130675"/>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8">
            <a:extLst>
              <a:ext uri="{FF2B5EF4-FFF2-40B4-BE49-F238E27FC236}">
                <a16:creationId xmlns:a16="http://schemas.microsoft.com/office/drawing/2014/main" id="{771B45BA-9F11-BE41-0422-F4B495CA6B26}"/>
              </a:ext>
            </a:extLst>
          </p:cNvPr>
          <p:cNvGraphicFramePr>
            <a:graphicFrameLocks noChangeAspect="1"/>
          </p:cNvGraphicFramePr>
          <p:nvPr/>
        </p:nvGraphicFramePr>
        <p:xfrm>
          <a:off x="5959475" y="4113213"/>
          <a:ext cx="682625" cy="582612"/>
        </p:xfrm>
        <a:graphic>
          <a:graphicData uri="http://schemas.openxmlformats.org/presentationml/2006/ole">
            <mc:AlternateContent xmlns:mc="http://schemas.openxmlformats.org/markup-compatibility/2006">
              <mc:Choice xmlns:v="urn:schemas-microsoft-com:vml" Requires="v">
                <p:oleObj name="Equation" r:id="rId17" imgW="508000" imgH="431800" progId="Equation.DSMT4">
                  <p:embed/>
                </p:oleObj>
              </mc:Choice>
              <mc:Fallback>
                <p:oleObj name="Equation" r:id="rId17" imgW="508000" imgH="431800" progId="Equation.DSMT4">
                  <p:embed/>
                  <p:pic>
                    <p:nvPicPr>
                      <p:cNvPr id="16" name="Object 8">
                        <a:extLst>
                          <a:ext uri="{FF2B5EF4-FFF2-40B4-BE49-F238E27FC236}">
                            <a16:creationId xmlns:a16="http://schemas.microsoft.com/office/drawing/2014/main" id="{771B45BA-9F11-BE41-0422-F4B495CA6B26}"/>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959475" y="41132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9">
            <a:extLst>
              <a:ext uri="{FF2B5EF4-FFF2-40B4-BE49-F238E27FC236}">
                <a16:creationId xmlns:a16="http://schemas.microsoft.com/office/drawing/2014/main" id="{30CFB605-B285-CD47-425B-20F852C9BB7E}"/>
              </a:ext>
            </a:extLst>
          </p:cNvPr>
          <p:cNvGraphicFramePr>
            <a:graphicFrameLocks noChangeAspect="1"/>
          </p:cNvGraphicFramePr>
          <p:nvPr/>
        </p:nvGraphicFramePr>
        <p:xfrm>
          <a:off x="4187825" y="4119563"/>
          <a:ext cx="649288" cy="582612"/>
        </p:xfrm>
        <a:graphic>
          <a:graphicData uri="http://schemas.openxmlformats.org/presentationml/2006/ole">
            <mc:AlternateContent xmlns:mc="http://schemas.openxmlformats.org/markup-compatibility/2006">
              <mc:Choice xmlns:v="urn:schemas-microsoft-com:vml" Requires="v">
                <p:oleObj name="Equation" r:id="rId19" imgW="482391" imgH="431613" progId="Equation.DSMT4">
                  <p:embed/>
                </p:oleObj>
              </mc:Choice>
              <mc:Fallback>
                <p:oleObj name="Equation" r:id="rId19" imgW="482391" imgH="431613" progId="Equation.DSMT4">
                  <p:embed/>
                  <p:pic>
                    <p:nvPicPr>
                      <p:cNvPr id="17" name="Object 9">
                        <a:extLst>
                          <a:ext uri="{FF2B5EF4-FFF2-40B4-BE49-F238E27FC236}">
                            <a16:creationId xmlns:a16="http://schemas.microsoft.com/office/drawing/2014/main" id="{30CFB605-B285-CD47-425B-20F852C9BB7E}"/>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87825" y="4119563"/>
                        <a:ext cx="649288"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10">
            <a:extLst>
              <a:ext uri="{FF2B5EF4-FFF2-40B4-BE49-F238E27FC236}">
                <a16:creationId xmlns:a16="http://schemas.microsoft.com/office/drawing/2014/main" id="{50E8E4CD-FDF8-AF66-96F1-63F7C73E4E8B}"/>
              </a:ext>
            </a:extLst>
          </p:cNvPr>
          <p:cNvGraphicFramePr>
            <a:graphicFrameLocks noChangeAspect="1"/>
          </p:cNvGraphicFramePr>
          <p:nvPr/>
        </p:nvGraphicFramePr>
        <p:xfrm>
          <a:off x="4922838" y="4144963"/>
          <a:ext cx="409575" cy="582612"/>
        </p:xfrm>
        <a:graphic>
          <a:graphicData uri="http://schemas.openxmlformats.org/presentationml/2006/ole">
            <mc:AlternateContent xmlns:mc="http://schemas.openxmlformats.org/markup-compatibility/2006">
              <mc:Choice xmlns:v="urn:schemas-microsoft-com:vml" Requires="v">
                <p:oleObj name="Equation" r:id="rId21" imgW="304668" imgH="431613" progId="Equation.DSMT4">
                  <p:embed/>
                </p:oleObj>
              </mc:Choice>
              <mc:Fallback>
                <p:oleObj name="Equation" r:id="rId21" imgW="304668" imgH="431613" progId="Equation.DSMT4">
                  <p:embed/>
                  <p:pic>
                    <p:nvPicPr>
                      <p:cNvPr id="18" name="Object 10">
                        <a:extLst>
                          <a:ext uri="{FF2B5EF4-FFF2-40B4-BE49-F238E27FC236}">
                            <a16:creationId xmlns:a16="http://schemas.microsoft.com/office/drawing/2014/main" id="{50E8E4CD-FDF8-AF66-96F1-63F7C73E4E8B}"/>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922838" y="4144963"/>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1">
            <a:extLst>
              <a:ext uri="{FF2B5EF4-FFF2-40B4-BE49-F238E27FC236}">
                <a16:creationId xmlns:a16="http://schemas.microsoft.com/office/drawing/2014/main" id="{1C380F20-0BEC-04A5-4F8A-F829702A091E}"/>
              </a:ext>
            </a:extLst>
          </p:cNvPr>
          <p:cNvGraphicFramePr>
            <a:graphicFrameLocks noChangeAspect="1"/>
          </p:cNvGraphicFramePr>
          <p:nvPr/>
        </p:nvGraphicFramePr>
        <p:xfrm>
          <a:off x="5470525" y="4141788"/>
          <a:ext cx="409575" cy="582612"/>
        </p:xfrm>
        <a:graphic>
          <a:graphicData uri="http://schemas.openxmlformats.org/presentationml/2006/ole">
            <mc:AlternateContent xmlns:mc="http://schemas.openxmlformats.org/markup-compatibility/2006">
              <mc:Choice xmlns:v="urn:schemas-microsoft-com:vml" Requires="v">
                <p:oleObj name="Equation" r:id="rId23" imgW="304668" imgH="431613" progId="Equation.DSMT4">
                  <p:embed/>
                </p:oleObj>
              </mc:Choice>
              <mc:Fallback>
                <p:oleObj name="Equation" r:id="rId23" imgW="304668" imgH="431613" progId="Equation.DSMT4">
                  <p:embed/>
                  <p:pic>
                    <p:nvPicPr>
                      <p:cNvPr id="19" name="Object 11">
                        <a:extLst>
                          <a:ext uri="{FF2B5EF4-FFF2-40B4-BE49-F238E27FC236}">
                            <a16:creationId xmlns:a16="http://schemas.microsoft.com/office/drawing/2014/main" id="{1C380F20-0BEC-04A5-4F8A-F829702A091E}"/>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470525" y="4141788"/>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 name="Object 12">
            <a:extLst>
              <a:ext uri="{FF2B5EF4-FFF2-40B4-BE49-F238E27FC236}">
                <a16:creationId xmlns:a16="http://schemas.microsoft.com/office/drawing/2014/main" id="{C0EA82B4-157A-EBF3-9353-B364ECD654C0}"/>
              </a:ext>
            </a:extLst>
          </p:cNvPr>
          <p:cNvGraphicFramePr>
            <a:graphicFrameLocks noChangeAspect="1"/>
          </p:cNvGraphicFramePr>
          <p:nvPr/>
        </p:nvGraphicFramePr>
        <p:xfrm>
          <a:off x="5954713" y="4124325"/>
          <a:ext cx="682625" cy="582613"/>
        </p:xfrm>
        <a:graphic>
          <a:graphicData uri="http://schemas.openxmlformats.org/presentationml/2006/ole">
            <mc:AlternateContent xmlns:mc="http://schemas.openxmlformats.org/markup-compatibility/2006">
              <mc:Choice xmlns:v="urn:schemas-microsoft-com:vml" Requires="v">
                <p:oleObj name="Equation" r:id="rId25" imgW="508000" imgH="431800" progId="Equation.DSMT4">
                  <p:embed/>
                </p:oleObj>
              </mc:Choice>
              <mc:Fallback>
                <p:oleObj name="Equation" r:id="rId25" imgW="508000" imgH="431800" progId="Equation.DSMT4">
                  <p:embed/>
                  <p:pic>
                    <p:nvPicPr>
                      <p:cNvPr id="20" name="Object 12">
                        <a:extLst>
                          <a:ext uri="{FF2B5EF4-FFF2-40B4-BE49-F238E27FC236}">
                            <a16:creationId xmlns:a16="http://schemas.microsoft.com/office/drawing/2014/main" id="{C0EA82B4-157A-EBF3-9353-B364ECD654C0}"/>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954713" y="4124325"/>
                        <a:ext cx="68262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 name="Oval 20">
            <a:extLst>
              <a:ext uri="{FF2B5EF4-FFF2-40B4-BE49-F238E27FC236}">
                <a16:creationId xmlns:a16="http://schemas.microsoft.com/office/drawing/2014/main" id="{5611D785-E8C7-42FB-AA43-B50EFB0C8DBA}"/>
              </a:ext>
            </a:extLst>
          </p:cNvPr>
          <p:cNvSpPr/>
          <p:nvPr/>
        </p:nvSpPr>
        <p:spPr>
          <a:xfrm>
            <a:off x="4624388" y="1373188"/>
            <a:ext cx="520700" cy="520700"/>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2" name="Oval 21">
            <a:extLst>
              <a:ext uri="{FF2B5EF4-FFF2-40B4-BE49-F238E27FC236}">
                <a16:creationId xmlns:a16="http://schemas.microsoft.com/office/drawing/2014/main" id="{0DAF02AF-D39D-4D2A-BE10-BAC2A7E66DFC}"/>
              </a:ext>
            </a:extLst>
          </p:cNvPr>
          <p:cNvSpPr/>
          <p:nvPr/>
        </p:nvSpPr>
        <p:spPr>
          <a:xfrm>
            <a:off x="5545138" y="1416050"/>
            <a:ext cx="300037"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3" name="Oval 22">
            <a:extLst>
              <a:ext uri="{FF2B5EF4-FFF2-40B4-BE49-F238E27FC236}">
                <a16:creationId xmlns:a16="http://schemas.microsoft.com/office/drawing/2014/main" id="{24D52E1A-A80D-4A30-8438-8958C8644012}"/>
              </a:ext>
            </a:extLst>
          </p:cNvPr>
          <p:cNvSpPr/>
          <p:nvPr/>
        </p:nvSpPr>
        <p:spPr>
          <a:xfrm>
            <a:off x="6400800" y="1439863"/>
            <a:ext cx="300038"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 name="TextBox 42">
            <a:extLst>
              <a:ext uri="{FF2B5EF4-FFF2-40B4-BE49-F238E27FC236}">
                <a16:creationId xmlns:a16="http://schemas.microsoft.com/office/drawing/2014/main" id="{8EAA9405-6B0F-3E33-4DDE-D8994BFD5CDA}"/>
              </a:ext>
            </a:extLst>
          </p:cNvPr>
          <p:cNvSpPr txBox="1">
            <a:spLocks noChangeArrowheads="1"/>
          </p:cNvSpPr>
          <p:nvPr/>
        </p:nvSpPr>
        <p:spPr bwMode="auto">
          <a:xfrm>
            <a:off x="5967413" y="3530600"/>
            <a:ext cx="30432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shift of 4 units down</a:t>
            </a:r>
          </a:p>
        </p:txBody>
      </p:sp>
      <p:sp>
        <p:nvSpPr>
          <p:cNvPr id="44" name="Oval 43">
            <a:extLst>
              <a:ext uri="{FF2B5EF4-FFF2-40B4-BE49-F238E27FC236}">
                <a16:creationId xmlns:a16="http://schemas.microsoft.com/office/drawing/2014/main" id="{A35BA6BF-A6D8-4753-81D2-63C9A6917EA5}"/>
              </a:ext>
            </a:extLst>
          </p:cNvPr>
          <p:cNvSpPr/>
          <p:nvPr/>
        </p:nvSpPr>
        <p:spPr>
          <a:xfrm>
            <a:off x="6989763" y="1444625"/>
            <a:ext cx="379412"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45" name="Object 13">
            <a:extLst>
              <a:ext uri="{FF2B5EF4-FFF2-40B4-BE49-F238E27FC236}">
                <a16:creationId xmlns:a16="http://schemas.microsoft.com/office/drawing/2014/main" id="{244DA476-DF4B-BF26-02FD-5E191CB70DC4}"/>
              </a:ext>
            </a:extLst>
          </p:cNvPr>
          <p:cNvGraphicFramePr>
            <a:graphicFrameLocks noChangeAspect="1"/>
          </p:cNvGraphicFramePr>
          <p:nvPr/>
        </p:nvGraphicFramePr>
        <p:xfrm>
          <a:off x="4191000" y="4119563"/>
          <a:ext cx="752475" cy="582612"/>
        </p:xfrm>
        <a:graphic>
          <a:graphicData uri="http://schemas.openxmlformats.org/presentationml/2006/ole">
            <mc:AlternateContent xmlns:mc="http://schemas.openxmlformats.org/markup-compatibility/2006">
              <mc:Choice xmlns:v="urn:schemas-microsoft-com:vml" Requires="v">
                <p:oleObj name="Equation" r:id="rId27" imgW="558558" imgH="431613" progId="Equation.DSMT4">
                  <p:embed/>
                </p:oleObj>
              </mc:Choice>
              <mc:Fallback>
                <p:oleObj name="Equation" r:id="rId27" imgW="558558" imgH="431613" progId="Equation.DSMT4">
                  <p:embed/>
                  <p:pic>
                    <p:nvPicPr>
                      <p:cNvPr id="45" name="Object 13">
                        <a:extLst>
                          <a:ext uri="{FF2B5EF4-FFF2-40B4-BE49-F238E27FC236}">
                            <a16:creationId xmlns:a16="http://schemas.microsoft.com/office/drawing/2014/main" id="{244DA476-DF4B-BF26-02FD-5E191CB70DC4}"/>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191000" y="4119563"/>
                        <a:ext cx="752475" cy="58261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6" name="Object 14">
            <a:extLst>
              <a:ext uri="{FF2B5EF4-FFF2-40B4-BE49-F238E27FC236}">
                <a16:creationId xmlns:a16="http://schemas.microsoft.com/office/drawing/2014/main" id="{BE7F17B2-8AD7-F9D2-88AE-E822FA88CBE0}"/>
              </a:ext>
            </a:extLst>
          </p:cNvPr>
          <p:cNvGraphicFramePr>
            <a:graphicFrameLocks noChangeAspect="1"/>
          </p:cNvGraphicFramePr>
          <p:nvPr/>
        </p:nvGraphicFramePr>
        <p:xfrm>
          <a:off x="4930775" y="4119563"/>
          <a:ext cx="427038" cy="582612"/>
        </p:xfrm>
        <a:graphic>
          <a:graphicData uri="http://schemas.openxmlformats.org/presentationml/2006/ole">
            <mc:AlternateContent xmlns:mc="http://schemas.openxmlformats.org/markup-compatibility/2006">
              <mc:Choice xmlns:v="urn:schemas-microsoft-com:vml" Requires="v">
                <p:oleObj name="Equation" r:id="rId29" imgW="317225" imgH="431425" progId="Equation.DSMT4">
                  <p:embed/>
                </p:oleObj>
              </mc:Choice>
              <mc:Fallback>
                <p:oleObj name="Equation" r:id="rId29" imgW="317225" imgH="431425" progId="Equation.DSMT4">
                  <p:embed/>
                  <p:pic>
                    <p:nvPicPr>
                      <p:cNvPr id="46" name="Object 14">
                        <a:extLst>
                          <a:ext uri="{FF2B5EF4-FFF2-40B4-BE49-F238E27FC236}">
                            <a16:creationId xmlns:a16="http://schemas.microsoft.com/office/drawing/2014/main" id="{BE7F17B2-8AD7-F9D2-88AE-E822FA88CBE0}"/>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930775" y="4119563"/>
                        <a:ext cx="427038" cy="58261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 name="Object 15">
            <a:extLst>
              <a:ext uri="{FF2B5EF4-FFF2-40B4-BE49-F238E27FC236}">
                <a16:creationId xmlns:a16="http://schemas.microsoft.com/office/drawing/2014/main" id="{B8B34076-4812-F9F7-B2E0-6975358734FC}"/>
              </a:ext>
            </a:extLst>
          </p:cNvPr>
          <p:cNvGraphicFramePr>
            <a:graphicFrameLocks noChangeAspect="1"/>
          </p:cNvGraphicFramePr>
          <p:nvPr/>
        </p:nvGraphicFramePr>
        <p:xfrm>
          <a:off x="5427663" y="4125913"/>
          <a:ext cx="425450" cy="582612"/>
        </p:xfrm>
        <a:graphic>
          <a:graphicData uri="http://schemas.openxmlformats.org/presentationml/2006/ole">
            <mc:AlternateContent xmlns:mc="http://schemas.openxmlformats.org/markup-compatibility/2006">
              <mc:Choice xmlns:v="urn:schemas-microsoft-com:vml" Requires="v">
                <p:oleObj name="Equation" r:id="rId31" imgW="317225" imgH="431425" progId="Equation.DSMT4">
                  <p:embed/>
                </p:oleObj>
              </mc:Choice>
              <mc:Fallback>
                <p:oleObj name="Equation" r:id="rId31" imgW="317225" imgH="431425" progId="Equation.DSMT4">
                  <p:embed/>
                  <p:pic>
                    <p:nvPicPr>
                      <p:cNvPr id="47" name="Object 15">
                        <a:extLst>
                          <a:ext uri="{FF2B5EF4-FFF2-40B4-BE49-F238E27FC236}">
                            <a16:creationId xmlns:a16="http://schemas.microsoft.com/office/drawing/2014/main" id="{B8B34076-4812-F9F7-B2E0-6975358734FC}"/>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427663" y="4125913"/>
                        <a:ext cx="425450" cy="58261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 name="Object 16">
            <a:extLst>
              <a:ext uri="{FF2B5EF4-FFF2-40B4-BE49-F238E27FC236}">
                <a16:creationId xmlns:a16="http://schemas.microsoft.com/office/drawing/2014/main" id="{2B0A8338-8BFF-E0BA-9A37-DB5AC385AD20}"/>
              </a:ext>
            </a:extLst>
          </p:cNvPr>
          <p:cNvGraphicFramePr>
            <a:graphicFrameLocks noChangeAspect="1"/>
          </p:cNvGraphicFramePr>
          <p:nvPr/>
        </p:nvGraphicFramePr>
        <p:xfrm>
          <a:off x="5919788" y="4121150"/>
          <a:ext cx="750887" cy="582613"/>
        </p:xfrm>
        <a:graphic>
          <a:graphicData uri="http://schemas.openxmlformats.org/presentationml/2006/ole">
            <mc:AlternateContent xmlns:mc="http://schemas.openxmlformats.org/markup-compatibility/2006">
              <mc:Choice xmlns:v="urn:schemas-microsoft-com:vml" Requires="v">
                <p:oleObj name="Equation" r:id="rId33" imgW="558558" imgH="431613" progId="Equation.DSMT4">
                  <p:embed/>
                </p:oleObj>
              </mc:Choice>
              <mc:Fallback>
                <p:oleObj name="Equation" r:id="rId33" imgW="558558" imgH="431613" progId="Equation.DSMT4">
                  <p:embed/>
                  <p:pic>
                    <p:nvPicPr>
                      <p:cNvPr id="48" name="Object 16">
                        <a:extLst>
                          <a:ext uri="{FF2B5EF4-FFF2-40B4-BE49-F238E27FC236}">
                            <a16:creationId xmlns:a16="http://schemas.microsoft.com/office/drawing/2014/main" id="{2B0A8338-8BFF-E0BA-9A37-DB5AC385AD20}"/>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919788" y="4121150"/>
                        <a:ext cx="750887" cy="58261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 name="Object 17">
            <a:extLst>
              <a:ext uri="{FF2B5EF4-FFF2-40B4-BE49-F238E27FC236}">
                <a16:creationId xmlns:a16="http://schemas.microsoft.com/office/drawing/2014/main" id="{99EC45AB-C5D6-A7D6-15CB-1E65BC416353}"/>
              </a:ext>
            </a:extLst>
          </p:cNvPr>
          <p:cNvGraphicFramePr>
            <a:graphicFrameLocks noChangeAspect="1"/>
          </p:cNvGraphicFramePr>
          <p:nvPr/>
        </p:nvGraphicFramePr>
        <p:xfrm>
          <a:off x="2393950" y="4414838"/>
          <a:ext cx="1192213" cy="520700"/>
        </p:xfrm>
        <a:graphic>
          <a:graphicData uri="http://schemas.openxmlformats.org/presentationml/2006/ole">
            <mc:AlternateContent xmlns:mc="http://schemas.openxmlformats.org/markup-compatibility/2006">
              <mc:Choice xmlns:v="urn:schemas-microsoft-com:vml" Requires="v">
                <p:oleObj name="Equation" r:id="rId35" imgW="787058" imgH="342751" progId="Equation.DSMT4">
                  <p:embed/>
                </p:oleObj>
              </mc:Choice>
              <mc:Fallback>
                <p:oleObj name="Equation" r:id="rId35" imgW="787058" imgH="342751" progId="Equation.DSMT4">
                  <p:embed/>
                  <p:pic>
                    <p:nvPicPr>
                      <p:cNvPr id="50" name="Object 17">
                        <a:extLst>
                          <a:ext uri="{FF2B5EF4-FFF2-40B4-BE49-F238E27FC236}">
                            <a16:creationId xmlns:a16="http://schemas.microsoft.com/office/drawing/2014/main" id="{99EC45AB-C5D6-A7D6-15CB-1E65BC416353}"/>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2393950" y="4414838"/>
                        <a:ext cx="1192213"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 name="Object 18">
            <a:extLst>
              <a:ext uri="{FF2B5EF4-FFF2-40B4-BE49-F238E27FC236}">
                <a16:creationId xmlns:a16="http://schemas.microsoft.com/office/drawing/2014/main" id="{8524940E-C1D7-8B51-62BA-4A721D2859AF}"/>
              </a:ext>
            </a:extLst>
          </p:cNvPr>
          <p:cNvGraphicFramePr>
            <a:graphicFrameLocks noChangeAspect="1"/>
          </p:cNvGraphicFramePr>
          <p:nvPr/>
        </p:nvGraphicFramePr>
        <p:xfrm>
          <a:off x="2473325" y="4413250"/>
          <a:ext cx="1001713" cy="615950"/>
        </p:xfrm>
        <a:graphic>
          <a:graphicData uri="http://schemas.openxmlformats.org/presentationml/2006/ole">
            <mc:AlternateContent xmlns:mc="http://schemas.openxmlformats.org/markup-compatibility/2006">
              <mc:Choice xmlns:v="urn:schemas-microsoft-com:vml" Requires="v">
                <p:oleObj name="Equation" r:id="rId37" imgW="660113" imgH="406224" progId="Equation.DSMT4">
                  <p:embed/>
                </p:oleObj>
              </mc:Choice>
              <mc:Fallback>
                <p:oleObj name="Equation" r:id="rId37" imgW="660113" imgH="406224" progId="Equation.DSMT4">
                  <p:embed/>
                  <p:pic>
                    <p:nvPicPr>
                      <p:cNvPr id="51" name="Object 18">
                        <a:extLst>
                          <a:ext uri="{FF2B5EF4-FFF2-40B4-BE49-F238E27FC236}">
                            <a16:creationId xmlns:a16="http://schemas.microsoft.com/office/drawing/2014/main" id="{8524940E-C1D7-8B51-62BA-4A721D2859AF}"/>
                          </a:ext>
                        </a:extLst>
                      </p:cNvPr>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473325" y="4413250"/>
                        <a:ext cx="1001713"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7" name="Object 19">
            <a:extLst>
              <a:ext uri="{FF2B5EF4-FFF2-40B4-BE49-F238E27FC236}">
                <a16:creationId xmlns:a16="http://schemas.microsoft.com/office/drawing/2014/main" id="{C005CE52-C45B-2C7B-5487-B92C171E9F96}"/>
              </a:ext>
            </a:extLst>
          </p:cNvPr>
          <p:cNvGraphicFramePr>
            <a:graphicFrameLocks noChangeAspect="1"/>
          </p:cNvGraphicFramePr>
          <p:nvPr/>
        </p:nvGraphicFramePr>
        <p:xfrm>
          <a:off x="6013450" y="4803775"/>
          <a:ext cx="1614488" cy="758825"/>
        </p:xfrm>
        <a:graphic>
          <a:graphicData uri="http://schemas.openxmlformats.org/presentationml/2006/ole">
            <mc:AlternateContent xmlns:mc="http://schemas.openxmlformats.org/markup-compatibility/2006">
              <mc:Choice xmlns:v="urn:schemas-microsoft-com:vml" Requires="v">
                <p:oleObj name="Equation" r:id="rId39" imgW="977900" imgH="457200" progId="Equation.DSMT4">
                  <p:embed/>
                </p:oleObj>
              </mc:Choice>
              <mc:Fallback>
                <p:oleObj name="Equation" r:id="rId39" imgW="977900" imgH="457200" progId="Equation.DSMT4">
                  <p:embed/>
                  <p:pic>
                    <p:nvPicPr>
                      <p:cNvPr id="137" name="Object 19">
                        <a:extLst>
                          <a:ext uri="{FF2B5EF4-FFF2-40B4-BE49-F238E27FC236}">
                            <a16:creationId xmlns:a16="http://schemas.microsoft.com/office/drawing/2014/main" id="{C005CE52-C45B-2C7B-5487-B92C171E9F96}"/>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013450" y="4803775"/>
                        <a:ext cx="1614488"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2" name="Object 20">
            <a:extLst>
              <a:ext uri="{FF2B5EF4-FFF2-40B4-BE49-F238E27FC236}">
                <a16:creationId xmlns:a16="http://schemas.microsoft.com/office/drawing/2014/main" id="{CCBF17A1-3443-1B89-2A86-C38E8CFD5499}"/>
              </a:ext>
            </a:extLst>
          </p:cNvPr>
          <p:cNvGraphicFramePr>
            <a:graphicFrameLocks noChangeAspect="1"/>
          </p:cNvGraphicFramePr>
          <p:nvPr/>
        </p:nvGraphicFramePr>
        <p:xfrm>
          <a:off x="8124825" y="4987925"/>
          <a:ext cx="1463675" cy="373063"/>
        </p:xfrm>
        <a:graphic>
          <a:graphicData uri="http://schemas.openxmlformats.org/presentationml/2006/ole">
            <mc:AlternateContent xmlns:mc="http://schemas.openxmlformats.org/markup-compatibility/2006">
              <mc:Choice xmlns:v="urn:schemas-microsoft-com:vml" Requires="v">
                <p:oleObj name="Equation" r:id="rId41" imgW="1002865" imgH="253890" progId="Equation.DSMT4">
                  <p:embed/>
                </p:oleObj>
              </mc:Choice>
              <mc:Fallback>
                <p:oleObj name="Equation" r:id="rId41" imgW="1002865" imgH="253890" progId="Equation.DSMT4">
                  <p:embed/>
                  <p:pic>
                    <p:nvPicPr>
                      <p:cNvPr id="72" name="Object 20">
                        <a:extLst>
                          <a:ext uri="{FF2B5EF4-FFF2-40B4-BE49-F238E27FC236}">
                            <a16:creationId xmlns:a16="http://schemas.microsoft.com/office/drawing/2014/main" id="{CCBF17A1-3443-1B89-2A86-C38E8CFD5499}"/>
                          </a:ext>
                        </a:extLst>
                      </p:cNvPr>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8124825" y="4987925"/>
                        <a:ext cx="1463675" cy="373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3" name="TextBox 72">
            <a:extLst>
              <a:ext uri="{FF2B5EF4-FFF2-40B4-BE49-F238E27FC236}">
                <a16:creationId xmlns:a16="http://schemas.microsoft.com/office/drawing/2014/main" id="{399B42EB-C2BF-BBF5-3875-307903F427DE}"/>
              </a:ext>
            </a:extLst>
          </p:cNvPr>
          <p:cNvSpPr txBox="1">
            <a:spLocks noChangeArrowheads="1"/>
          </p:cNvSpPr>
          <p:nvPr/>
        </p:nvSpPr>
        <p:spPr bwMode="auto">
          <a:xfrm>
            <a:off x="2074863" y="6075363"/>
            <a:ext cx="1106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Domain: </a:t>
            </a:r>
          </a:p>
        </p:txBody>
      </p:sp>
      <p:graphicFrame>
        <p:nvGraphicFramePr>
          <p:cNvPr id="74" name="Object 21">
            <a:extLst>
              <a:ext uri="{FF2B5EF4-FFF2-40B4-BE49-F238E27FC236}">
                <a16:creationId xmlns:a16="http://schemas.microsoft.com/office/drawing/2014/main" id="{E3F97384-686F-18E2-CFB8-CF8E93950AFB}"/>
              </a:ext>
            </a:extLst>
          </p:cNvPr>
          <p:cNvGraphicFramePr>
            <a:graphicFrameLocks noChangeAspect="1"/>
          </p:cNvGraphicFramePr>
          <p:nvPr/>
        </p:nvGraphicFramePr>
        <p:xfrm>
          <a:off x="3170238" y="6045200"/>
          <a:ext cx="965200" cy="428625"/>
        </p:xfrm>
        <a:graphic>
          <a:graphicData uri="http://schemas.openxmlformats.org/presentationml/2006/ole">
            <mc:AlternateContent xmlns:mc="http://schemas.openxmlformats.org/markup-compatibility/2006">
              <mc:Choice xmlns:v="urn:schemas-microsoft-com:vml" Requires="v">
                <p:oleObj name="Equation" r:id="rId43" imgW="457002" imgH="203112" progId="Equation.DSMT4">
                  <p:embed/>
                </p:oleObj>
              </mc:Choice>
              <mc:Fallback>
                <p:oleObj name="Equation" r:id="rId43" imgW="457002" imgH="203112" progId="Equation.DSMT4">
                  <p:embed/>
                  <p:pic>
                    <p:nvPicPr>
                      <p:cNvPr id="74" name="Object 21">
                        <a:extLst>
                          <a:ext uri="{FF2B5EF4-FFF2-40B4-BE49-F238E27FC236}">
                            <a16:creationId xmlns:a16="http://schemas.microsoft.com/office/drawing/2014/main" id="{E3F97384-686F-18E2-CFB8-CF8E93950AFB}"/>
                          </a:ext>
                        </a:extLst>
                      </p:cNvPr>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3170238" y="6045200"/>
                        <a:ext cx="965200" cy="4286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5" name="Object 22">
            <a:extLst>
              <a:ext uri="{FF2B5EF4-FFF2-40B4-BE49-F238E27FC236}">
                <a16:creationId xmlns:a16="http://schemas.microsoft.com/office/drawing/2014/main" id="{40456DB7-7BE1-790B-5A4E-D6A13E460B4E}"/>
              </a:ext>
            </a:extLst>
          </p:cNvPr>
          <p:cNvGraphicFramePr>
            <a:graphicFrameLocks noChangeAspect="1"/>
          </p:cNvGraphicFramePr>
          <p:nvPr/>
        </p:nvGraphicFramePr>
        <p:xfrm>
          <a:off x="4157663" y="5908675"/>
          <a:ext cx="2101850" cy="671513"/>
        </p:xfrm>
        <a:graphic>
          <a:graphicData uri="http://schemas.openxmlformats.org/presentationml/2006/ole">
            <mc:AlternateContent xmlns:mc="http://schemas.openxmlformats.org/markup-compatibility/2006">
              <mc:Choice xmlns:v="urn:schemas-microsoft-com:vml" Requires="v">
                <p:oleObj name="Equation" r:id="rId45" imgW="1346200" imgH="431800" progId="Equation.DSMT4">
                  <p:embed/>
                </p:oleObj>
              </mc:Choice>
              <mc:Fallback>
                <p:oleObj name="Equation" r:id="rId45" imgW="1346200" imgH="431800" progId="Equation.DSMT4">
                  <p:embed/>
                  <p:pic>
                    <p:nvPicPr>
                      <p:cNvPr id="75" name="Object 22">
                        <a:extLst>
                          <a:ext uri="{FF2B5EF4-FFF2-40B4-BE49-F238E27FC236}">
                            <a16:creationId xmlns:a16="http://schemas.microsoft.com/office/drawing/2014/main" id="{40456DB7-7BE1-790B-5A4E-D6A13E460B4E}"/>
                          </a:ext>
                        </a:extLst>
                      </p:cNvPr>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4157663" y="5908675"/>
                        <a:ext cx="2101850" cy="6715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6" name="TextBox 75">
            <a:extLst>
              <a:ext uri="{FF2B5EF4-FFF2-40B4-BE49-F238E27FC236}">
                <a16:creationId xmlns:a16="http://schemas.microsoft.com/office/drawing/2014/main" id="{79C498D6-DB20-FE23-8547-A216D065AA6A}"/>
              </a:ext>
            </a:extLst>
          </p:cNvPr>
          <p:cNvSpPr txBox="1">
            <a:spLocks noChangeArrowheads="1"/>
          </p:cNvSpPr>
          <p:nvPr/>
        </p:nvSpPr>
        <p:spPr bwMode="auto">
          <a:xfrm>
            <a:off x="6429375" y="6035675"/>
            <a:ext cx="9286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Range:</a:t>
            </a:r>
          </a:p>
        </p:txBody>
      </p:sp>
      <p:graphicFrame>
        <p:nvGraphicFramePr>
          <p:cNvPr id="77" name="Object 23">
            <a:extLst>
              <a:ext uri="{FF2B5EF4-FFF2-40B4-BE49-F238E27FC236}">
                <a16:creationId xmlns:a16="http://schemas.microsoft.com/office/drawing/2014/main" id="{A2F8DDE0-43C8-7547-754F-8CD5F696C63A}"/>
              </a:ext>
            </a:extLst>
          </p:cNvPr>
          <p:cNvGraphicFramePr>
            <a:graphicFrameLocks noChangeAspect="1"/>
          </p:cNvGraphicFramePr>
          <p:nvPr/>
        </p:nvGraphicFramePr>
        <p:xfrm>
          <a:off x="7402513" y="6007100"/>
          <a:ext cx="884237" cy="427038"/>
        </p:xfrm>
        <a:graphic>
          <a:graphicData uri="http://schemas.openxmlformats.org/presentationml/2006/ole">
            <mc:AlternateContent xmlns:mc="http://schemas.openxmlformats.org/markup-compatibility/2006">
              <mc:Choice xmlns:v="urn:schemas-microsoft-com:vml" Requires="v">
                <p:oleObj name="Equation" r:id="rId47" imgW="418918" imgH="203112" progId="Equation.DSMT4">
                  <p:embed/>
                </p:oleObj>
              </mc:Choice>
              <mc:Fallback>
                <p:oleObj name="Equation" r:id="rId47" imgW="418918" imgH="203112" progId="Equation.DSMT4">
                  <p:embed/>
                  <p:pic>
                    <p:nvPicPr>
                      <p:cNvPr id="77" name="Object 23">
                        <a:extLst>
                          <a:ext uri="{FF2B5EF4-FFF2-40B4-BE49-F238E27FC236}">
                            <a16:creationId xmlns:a16="http://schemas.microsoft.com/office/drawing/2014/main" id="{A2F8DDE0-43C8-7547-754F-8CD5F696C63A}"/>
                          </a:ext>
                        </a:extLst>
                      </p:cNvPr>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7402513" y="6007100"/>
                        <a:ext cx="884237" cy="4270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8" name="TextBox 77">
            <a:extLst>
              <a:ext uri="{FF2B5EF4-FFF2-40B4-BE49-F238E27FC236}">
                <a16:creationId xmlns:a16="http://schemas.microsoft.com/office/drawing/2014/main" id="{006C6675-D974-55A8-6701-684386316395}"/>
              </a:ext>
            </a:extLst>
          </p:cNvPr>
          <p:cNvSpPr txBox="1">
            <a:spLocks noChangeArrowheads="1"/>
          </p:cNvSpPr>
          <p:nvPr/>
        </p:nvSpPr>
        <p:spPr bwMode="auto">
          <a:xfrm>
            <a:off x="1965325" y="5092700"/>
            <a:ext cx="38385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General Formula for the Asymptote:</a:t>
            </a:r>
          </a:p>
        </p:txBody>
      </p:sp>
      <p:sp>
        <p:nvSpPr>
          <p:cNvPr id="79" name="Rectangle 78">
            <a:extLst>
              <a:ext uri="{FF2B5EF4-FFF2-40B4-BE49-F238E27FC236}">
                <a16:creationId xmlns:a16="http://schemas.microsoft.com/office/drawing/2014/main" id="{6D662D07-13D5-4249-97B2-67653C353E2E}"/>
              </a:ext>
            </a:extLst>
          </p:cNvPr>
          <p:cNvSpPr/>
          <p:nvPr/>
        </p:nvSpPr>
        <p:spPr>
          <a:xfrm>
            <a:off x="5918200" y="4735513"/>
            <a:ext cx="1816100" cy="8461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 name="TextBox 39">
            <a:extLst>
              <a:ext uri="{FF2B5EF4-FFF2-40B4-BE49-F238E27FC236}">
                <a16:creationId xmlns:a16="http://schemas.microsoft.com/office/drawing/2014/main" id="{397982E9-E9A7-CB43-5150-746EC2943C15}"/>
              </a:ext>
            </a:extLst>
          </p:cNvPr>
          <p:cNvSpPr txBox="1">
            <a:spLocks noChangeArrowheads="1"/>
          </p:cNvSpPr>
          <p:nvPr/>
        </p:nvSpPr>
        <p:spPr bwMode="auto">
          <a:xfrm>
            <a:off x="6891338" y="4041775"/>
            <a:ext cx="31337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Apply compressions first and</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then the shift to the right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linds(horizontal)">
                                      <p:cBhvr>
                                        <p:cTn id="42" dur="500"/>
                                        <p:tgtEl>
                                          <p:spTgt spid="2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linds(horizontal)">
                                      <p:cBhvr>
                                        <p:cTn id="47" dur="500"/>
                                        <p:tgtEl>
                                          <p:spTgt spid="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blinds(horizontal)">
                                      <p:cBhvr>
                                        <p:cTn id="52" dur="500"/>
                                        <p:tgtEl>
                                          <p:spTgt spid="4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43"/>
                                        </p:tgtEl>
                                        <p:attrNameLst>
                                          <p:attrName>style.visibility</p:attrName>
                                        </p:attrNameLst>
                                      </p:cBhvr>
                                      <p:to>
                                        <p:strVal val="visible"/>
                                      </p:to>
                                    </p:set>
                                    <p:animEffect transition="in" filter="blinds(horizontal)">
                                      <p:cBhvr>
                                        <p:cTn id="57" dur="500"/>
                                        <p:tgtEl>
                                          <p:spTgt spid="4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blinds(horizontal)">
                                      <p:cBhvr>
                                        <p:cTn id="62" dur="500"/>
                                        <p:tgtEl>
                                          <p:spTgt spid="1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blinds(horizontal)">
                                      <p:cBhvr>
                                        <p:cTn id="67" dur="500"/>
                                        <p:tgtEl>
                                          <p:spTgt spid="13"/>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blinds(horizontal)">
                                      <p:cBhvr>
                                        <p:cTn id="72" dur="500"/>
                                        <p:tgtEl>
                                          <p:spTgt spid="14"/>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blinds(horizontal)">
                                      <p:cBhvr>
                                        <p:cTn id="77" dur="500"/>
                                        <p:tgtEl>
                                          <p:spTgt spid="15"/>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blinds(horizontal)">
                                      <p:cBhvr>
                                        <p:cTn id="82" dur="500"/>
                                        <p:tgtEl>
                                          <p:spTgt spid="16"/>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nodeType="clickEffect">
                                  <p:stCondLst>
                                    <p:cond delay="0"/>
                                  </p:stCondLst>
                                  <p:childTnLst>
                                    <p:set>
                                      <p:cBhvr>
                                        <p:cTn id="86" dur="1" fill="hold">
                                          <p:stCondLst>
                                            <p:cond delay="0"/>
                                          </p:stCondLst>
                                        </p:cTn>
                                        <p:tgtEl>
                                          <p:spTgt spid="40"/>
                                        </p:tgtEl>
                                        <p:attrNameLst>
                                          <p:attrName>style.visibility</p:attrName>
                                        </p:attrNameLst>
                                      </p:cBhvr>
                                      <p:to>
                                        <p:strVal val="visible"/>
                                      </p:to>
                                    </p:set>
                                    <p:animEffect transition="in" filter="blinds(horizontal)">
                                      <p:cBhvr>
                                        <p:cTn id="87" dur="500"/>
                                        <p:tgtEl>
                                          <p:spTgt spid="40"/>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nodeType="clickEffect">
                                  <p:stCondLst>
                                    <p:cond delay="0"/>
                                  </p:stCondLst>
                                  <p:childTnLst>
                                    <p:set>
                                      <p:cBhvr>
                                        <p:cTn id="91" dur="1" fill="hold">
                                          <p:stCondLst>
                                            <p:cond delay="0"/>
                                          </p:stCondLst>
                                        </p:cTn>
                                        <p:tgtEl>
                                          <p:spTgt spid="50"/>
                                        </p:tgtEl>
                                        <p:attrNameLst>
                                          <p:attrName>style.visibility</p:attrName>
                                        </p:attrNameLst>
                                      </p:cBhvr>
                                      <p:to>
                                        <p:strVal val="visible"/>
                                      </p:to>
                                    </p:set>
                                    <p:animEffect transition="in" filter="blinds(horizontal)">
                                      <p:cBhvr>
                                        <p:cTn id="92" dur="500"/>
                                        <p:tgtEl>
                                          <p:spTgt spid="50"/>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17"/>
                                        </p:tgtEl>
                                        <p:attrNameLst>
                                          <p:attrName>style.visibility</p:attrName>
                                        </p:attrNameLst>
                                      </p:cBhvr>
                                      <p:to>
                                        <p:strVal val="visible"/>
                                      </p:to>
                                    </p:set>
                                    <p:animEffect transition="in" filter="blinds(horizontal)">
                                      <p:cBhvr>
                                        <p:cTn id="97" dur="500"/>
                                        <p:tgtEl>
                                          <p:spTgt spid="17"/>
                                        </p:tgtEl>
                                      </p:cBhvr>
                                    </p:animEffect>
                                  </p:childTnLst>
                                </p:cTn>
                              </p:par>
                              <p:par>
                                <p:cTn id="98" presetID="10" presetClass="exit" presetSubtype="0" fill="hold" nodeType="withEffect">
                                  <p:stCondLst>
                                    <p:cond delay="0"/>
                                  </p:stCondLst>
                                  <p:childTnLst>
                                    <p:animEffect transition="out" filter="fade">
                                      <p:cBhvr>
                                        <p:cTn id="99" dur="2000"/>
                                        <p:tgtEl>
                                          <p:spTgt spid="13"/>
                                        </p:tgtEl>
                                      </p:cBhvr>
                                    </p:animEffect>
                                    <p:set>
                                      <p:cBhvr>
                                        <p:cTn id="100" dur="1" fill="hold">
                                          <p:stCondLst>
                                            <p:cond delay="1999"/>
                                          </p:stCondLst>
                                        </p:cTn>
                                        <p:tgtEl>
                                          <p:spTgt spid="13"/>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18"/>
                                        </p:tgtEl>
                                        <p:attrNameLst>
                                          <p:attrName>style.visibility</p:attrName>
                                        </p:attrNameLst>
                                      </p:cBhvr>
                                      <p:to>
                                        <p:strVal val="visible"/>
                                      </p:to>
                                    </p:set>
                                    <p:animEffect transition="in" filter="blinds(horizontal)">
                                      <p:cBhvr>
                                        <p:cTn id="105" dur="500"/>
                                        <p:tgtEl>
                                          <p:spTgt spid="18"/>
                                        </p:tgtEl>
                                      </p:cBhvr>
                                    </p:animEffect>
                                  </p:childTnLst>
                                </p:cTn>
                              </p:par>
                              <p:par>
                                <p:cTn id="106" presetID="10" presetClass="exit" presetSubtype="0" fill="hold" nodeType="withEffect">
                                  <p:stCondLst>
                                    <p:cond delay="0"/>
                                  </p:stCondLst>
                                  <p:childTnLst>
                                    <p:animEffect transition="out" filter="fade">
                                      <p:cBhvr>
                                        <p:cTn id="107" dur="2000"/>
                                        <p:tgtEl>
                                          <p:spTgt spid="14"/>
                                        </p:tgtEl>
                                      </p:cBhvr>
                                    </p:animEffect>
                                    <p:set>
                                      <p:cBhvr>
                                        <p:cTn id="108" dur="1" fill="hold">
                                          <p:stCondLst>
                                            <p:cond delay="1999"/>
                                          </p:stCondLst>
                                        </p:cTn>
                                        <p:tgtEl>
                                          <p:spTgt spid="14"/>
                                        </p:tgtEl>
                                        <p:attrNameLst>
                                          <p:attrName>style.visibility</p:attrName>
                                        </p:attrNameLst>
                                      </p:cBhvr>
                                      <p:to>
                                        <p:strVal val="hidden"/>
                                      </p:to>
                                    </p:se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10" fill="hold" nodeType="clickEffect">
                                  <p:stCondLst>
                                    <p:cond delay="0"/>
                                  </p:stCondLst>
                                  <p:childTnLst>
                                    <p:set>
                                      <p:cBhvr>
                                        <p:cTn id="112" dur="1" fill="hold">
                                          <p:stCondLst>
                                            <p:cond delay="0"/>
                                          </p:stCondLst>
                                        </p:cTn>
                                        <p:tgtEl>
                                          <p:spTgt spid="19"/>
                                        </p:tgtEl>
                                        <p:attrNameLst>
                                          <p:attrName>style.visibility</p:attrName>
                                        </p:attrNameLst>
                                      </p:cBhvr>
                                      <p:to>
                                        <p:strVal val="visible"/>
                                      </p:to>
                                    </p:set>
                                    <p:animEffect transition="in" filter="blinds(horizontal)">
                                      <p:cBhvr>
                                        <p:cTn id="113" dur="500"/>
                                        <p:tgtEl>
                                          <p:spTgt spid="19"/>
                                        </p:tgtEl>
                                      </p:cBhvr>
                                    </p:animEffect>
                                  </p:childTnLst>
                                </p:cTn>
                              </p:par>
                              <p:par>
                                <p:cTn id="114" presetID="10" presetClass="exit" presetSubtype="0" fill="hold" nodeType="withEffect">
                                  <p:stCondLst>
                                    <p:cond delay="0"/>
                                  </p:stCondLst>
                                  <p:childTnLst>
                                    <p:animEffect transition="out" filter="fade">
                                      <p:cBhvr>
                                        <p:cTn id="115" dur="2000"/>
                                        <p:tgtEl>
                                          <p:spTgt spid="15"/>
                                        </p:tgtEl>
                                      </p:cBhvr>
                                    </p:animEffect>
                                    <p:set>
                                      <p:cBhvr>
                                        <p:cTn id="116" dur="1" fill="hold">
                                          <p:stCondLst>
                                            <p:cond delay="1999"/>
                                          </p:stCondLst>
                                        </p:cTn>
                                        <p:tgtEl>
                                          <p:spTgt spid="15"/>
                                        </p:tgtEl>
                                        <p:attrNameLst>
                                          <p:attrName>style.visibility</p:attrName>
                                        </p:attrNameLst>
                                      </p:cBhvr>
                                      <p:to>
                                        <p:strVal val="hidden"/>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3" presetClass="entr" presetSubtype="10" fill="hold" nodeType="clickEffect">
                                  <p:stCondLst>
                                    <p:cond delay="0"/>
                                  </p:stCondLst>
                                  <p:childTnLst>
                                    <p:set>
                                      <p:cBhvr>
                                        <p:cTn id="120" dur="1" fill="hold">
                                          <p:stCondLst>
                                            <p:cond delay="0"/>
                                          </p:stCondLst>
                                        </p:cTn>
                                        <p:tgtEl>
                                          <p:spTgt spid="20"/>
                                        </p:tgtEl>
                                        <p:attrNameLst>
                                          <p:attrName>style.visibility</p:attrName>
                                        </p:attrNameLst>
                                      </p:cBhvr>
                                      <p:to>
                                        <p:strVal val="visible"/>
                                      </p:to>
                                    </p:set>
                                    <p:animEffect transition="in" filter="blinds(horizontal)">
                                      <p:cBhvr>
                                        <p:cTn id="121" dur="500"/>
                                        <p:tgtEl>
                                          <p:spTgt spid="20"/>
                                        </p:tgtEl>
                                      </p:cBhvr>
                                    </p:animEffect>
                                  </p:childTnLst>
                                </p:cTn>
                              </p:par>
                              <p:par>
                                <p:cTn id="122" presetID="10" presetClass="exit" presetSubtype="0" fill="hold" nodeType="withEffect">
                                  <p:stCondLst>
                                    <p:cond delay="0"/>
                                  </p:stCondLst>
                                  <p:childTnLst>
                                    <p:animEffect transition="out" filter="fade">
                                      <p:cBhvr>
                                        <p:cTn id="123" dur="2000"/>
                                        <p:tgtEl>
                                          <p:spTgt spid="16"/>
                                        </p:tgtEl>
                                      </p:cBhvr>
                                    </p:animEffect>
                                    <p:set>
                                      <p:cBhvr>
                                        <p:cTn id="124" dur="1" fill="hold">
                                          <p:stCondLst>
                                            <p:cond delay="1999"/>
                                          </p:stCondLst>
                                        </p:cTn>
                                        <p:tgtEl>
                                          <p:spTgt spid="16"/>
                                        </p:tgtEl>
                                        <p:attrNameLst>
                                          <p:attrName>style.visibility</p:attrName>
                                        </p:attrNameLst>
                                      </p:cBhvr>
                                      <p:to>
                                        <p:strVal val="hidden"/>
                                      </p:to>
                                    </p:se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nodeType="clickEffect">
                                  <p:stCondLst>
                                    <p:cond delay="0"/>
                                  </p:stCondLst>
                                  <p:childTnLst>
                                    <p:set>
                                      <p:cBhvr>
                                        <p:cTn id="128" dur="1" fill="hold">
                                          <p:stCondLst>
                                            <p:cond delay="0"/>
                                          </p:stCondLst>
                                        </p:cTn>
                                        <p:tgtEl>
                                          <p:spTgt spid="51"/>
                                        </p:tgtEl>
                                        <p:attrNameLst>
                                          <p:attrName>style.visibility</p:attrName>
                                        </p:attrNameLst>
                                      </p:cBhvr>
                                      <p:to>
                                        <p:strVal val="visible"/>
                                      </p:to>
                                    </p:set>
                                    <p:animEffect transition="in" filter="blinds(horizontal)">
                                      <p:cBhvr>
                                        <p:cTn id="129" dur="500"/>
                                        <p:tgtEl>
                                          <p:spTgt spid="51"/>
                                        </p:tgtEl>
                                      </p:cBhvr>
                                    </p:animEffect>
                                  </p:childTnLst>
                                </p:cTn>
                              </p:par>
                              <p:par>
                                <p:cTn id="130" presetID="10" presetClass="exit" presetSubtype="0" fill="hold" nodeType="withEffect">
                                  <p:stCondLst>
                                    <p:cond delay="0"/>
                                  </p:stCondLst>
                                  <p:childTnLst>
                                    <p:animEffect transition="out" filter="fade">
                                      <p:cBhvr>
                                        <p:cTn id="131" dur="2000"/>
                                        <p:tgtEl>
                                          <p:spTgt spid="50"/>
                                        </p:tgtEl>
                                      </p:cBhvr>
                                    </p:animEffect>
                                    <p:set>
                                      <p:cBhvr>
                                        <p:cTn id="132" dur="1" fill="hold">
                                          <p:stCondLst>
                                            <p:cond delay="1999"/>
                                          </p:stCondLst>
                                        </p:cTn>
                                        <p:tgtEl>
                                          <p:spTgt spid="50"/>
                                        </p:tgtEl>
                                        <p:attrNameLst>
                                          <p:attrName>style.visibility</p:attrName>
                                        </p:attrNameLst>
                                      </p:cBhvr>
                                      <p:to>
                                        <p:strVal val="hidden"/>
                                      </p:to>
                                    </p:se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3" presetClass="entr" presetSubtype="10" fill="hold" nodeType="clickEffect">
                                  <p:stCondLst>
                                    <p:cond delay="0"/>
                                  </p:stCondLst>
                                  <p:childTnLst>
                                    <p:set>
                                      <p:cBhvr>
                                        <p:cTn id="136" dur="1" fill="hold">
                                          <p:stCondLst>
                                            <p:cond delay="0"/>
                                          </p:stCondLst>
                                        </p:cTn>
                                        <p:tgtEl>
                                          <p:spTgt spid="45"/>
                                        </p:tgtEl>
                                        <p:attrNameLst>
                                          <p:attrName>style.visibility</p:attrName>
                                        </p:attrNameLst>
                                      </p:cBhvr>
                                      <p:to>
                                        <p:strVal val="visible"/>
                                      </p:to>
                                    </p:set>
                                    <p:animEffect transition="in" filter="blinds(horizontal)">
                                      <p:cBhvr>
                                        <p:cTn id="137" dur="500"/>
                                        <p:tgtEl>
                                          <p:spTgt spid="45"/>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3" presetClass="entr" presetSubtype="10" fill="hold" nodeType="clickEffect">
                                  <p:stCondLst>
                                    <p:cond delay="0"/>
                                  </p:stCondLst>
                                  <p:childTnLst>
                                    <p:set>
                                      <p:cBhvr>
                                        <p:cTn id="141" dur="1" fill="hold">
                                          <p:stCondLst>
                                            <p:cond delay="0"/>
                                          </p:stCondLst>
                                        </p:cTn>
                                        <p:tgtEl>
                                          <p:spTgt spid="46"/>
                                        </p:tgtEl>
                                        <p:attrNameLst>
                                          <p:attrName>style.visibility</p:attrName>
                                        </p:attrNameLst>
                                      </p:cBhvr>
                                      <p:to>
                                        <p:strVal val="visible"/>
                                      </p:to>
                                    </p:set>
                                    <p:animEffect transition="in" filter="blinds(horizontal)">
                                      <p:cBhvr>
                                        <p:cTn id="142" dur="500"/>
                                        <p:tgtEl>
                                          <p:spTgt spid="46"/>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3" presetClass="entr" presetSubtype="10" fill="hold" nodeType="clickEffect">
                                  <p:stCondLst>
                                    <p:cond delay="0"/>
                                  </p:stCondLst>
                                  <p:childTnLst>
                                    <p:set>
                                      <p:cBhvr>
                                        <p:cTn id="146" dur="1" fill="hold">
                                          <p:stCondLst>
                                            <p:cond delay="0"/>
                                          </p:stCondLst>
                                        </p:cTn>
                                        <p:tgtEl>
                                          <p:spTgt spid="47"/>
                                        </p:tgtEl>
                                        <p:attrNameLst>
                                          <p:attrName>style.visibility</p:attrName>
                                        </p:attrNameLst>
                                      </p:cBhvr>
                                      <p:to>
                                        <p:strVal val="visible"/>
                                      </p:to>
                                    </p:set>
                                    <p:animEffect transition="in" filter="blinds(horizontal)">
                                      <p:cBhvr>
                                        <p:cTn id="147" dur="500"/>
                                        <p:tgtEl>
                                          <p:spTgt spid="47"/>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3" presetClass="entr" presetSubtype="10" fill="hold" nodeType="clickEffect">
                                  <p:stCondLst>
                                    <p:cond delay="0"/>
                                  </p:stCondLst>
                                  <p:childTnLst>
                                    <p:set>
                                      <p:cBhvr>
                                        <p:cTn id="151" dur="1" fill="hold">
                                          <p:stCondLst>
                                            <p:cond delay="0"/>
                                          </p:stCondLst>
                                        </p:cTn>
                                        <p:tgtEl>
                                          <p:spTgt spid="48"/>
                                        </p:tgtEl>
                                        <p:attrNameLst>
                                          <p:attrName>style.visibility</p:attrName>
                                        </p:attrNameLst>
                                      </p:cBhvr>
                                      <p:to>
                                        <p:strVal val="visible"/>
                                      </p:to>
                                    </p:set>
                                    <p:animEffect transition="in" filter="blinds(horizontal)">
                                      <p:cBhvr>
                                        <p:cTn id="152" dur="500"/>
                                        <p:tgtEl>
                                          <p:spTgt spid="48"/>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3" presetClass="entr" presetSubtype="10" fill="hold" nodeType="clickEffect">
                                  <p:stCondLst>
                                    <p:cond delay="0"/>
                                  </p:stCondLst>
                                  <p:childTnLst>
                                    <p:set>
                                      <p:cBhvr>
                                        <p:cTn id="156" dur="1" fill="hold">
                                          <p:stCondLst>
                                            <p:cond delay="0"/>
                                          </p:stCondLst>
                                        </p:cTn>
                                        <p:tgtEl>
                                          <p:spTgt spid="78"/>
                                        </p:tgtEl>
                                        <p:attrNameLst>
                                          <p:attrName>style.visibility</p:attrName>
                                        </p:attrNameLst>
                                      </p:cBhvr>
                                      <p:to>
                                        <p:strVal val="visible"/>
                                      </p:to>
                                    </p:set>
                                    <p:animEffect transition="in" filter="blinds(horizontal)">
                                      <p:cBhvr>
                                        <p:cTn id="157" dur="500"/>
                                        <p:tgtEl>
                                          <p:spTgt spid="78"/>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3" presetClass="entr" presetSubtype="10" fill="hold" nodeType="clickEffect">
                                  <p:stCondLst>
                                    <p:cond delay="0"/>
                                  </p:stCondLst>
                                  <p:childTnLst>
                                    <p:set>
                                      <p:cBhvr>
                                        <p:cTn id="161" dur="1" fill="hold">
                                          <p:stCondLst>
                                            <p:cond delay="0"/>
                                          </p:stCondLst>
                                        </p:cTn>
                                        <p:tgtEl>
                                          <p:spTgt spid="137"/>
                                        </p:tgtEl>
                                        <p:attrNameLst>
                                          <p:attrName>style.visibility</p:attrName>
                                        </p:attrNameLst>
                                      </p:cBhvr>
                                      <p:to>
                                        <p:strVal val="visible"/>
                                      </p:to>
                                    </p:set>
                                    <p:animEffect transition="in" filter="blinds(horizontal)">
                                      <p:cBhvr>
                                        <p:cTn id="162" dur="500"/>
                                        <p:tgtEl>
                                          <p:spTgt spid="137"/>
                                        </p:tgtEl>
                                      </p:cBhvr>
                                    </p:animEffec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3" presetClass="entr" presetSubtype="10" fill="hold" nodeType="clickEffect">
                                  <p:stCondLst>
                                    <p:cond delay="0"/>
                                  </p:stCondLst>
                                  <p:childTnLst>
                                    <p:set>
                                      <p:cBhvr>
                                        <p:cTn id="166" dur="1" fill="hold">
                                          <p:stCondLst>
                                            <p:cond delay="0"/>
                                          </p:stCondLst>
                                        </p:cTn>
                                        <p:tgtEl>
                                          <p:spTgt spid="72"/>
                                        </p:tgtEl>
                                        <p:attrNameLst>
                                          <p:attrName>style.visibility</p:attrName>
                                        </p:attrNameLst>
                                      </p:cBhvr>
                                      <p:to>
                                        <p:strVal val="visible"/>
                                      </p:to>
                                    </p:set>
                                    <p:animEffect transition="in" filter="blinds(horizontal)">
                                      <p:cBhvr>
                                        <p:cTn id="167" dur="500"/>
                                        <p:tgtEl>
                                          <p:spTgt spid="72"/>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3" presetClass="entr" presetSubtype="10" fill="hold" nodeType="clickEffect">
                                  <p:stCondLst>
                                    <p:cond delay="0"/>
                                  </p:stCondLst>
                                  <p:childTnLst>
                                    <p:set>
                                      <p:cBhvr>
                                        <p:cTn id="171" dur="1" fill="hold">
                                          <p:stCondLst>
                                            <p:cond delay="0"/>
                                          </p:stCondLst>
                                        </p:cTn>
                                        <p:tgtEl>
                                          <p:spTgt spid="79"/>
                                        </p:tgtEl>
                                        <p:attrNameLst>
                                          <p:attrName>style.visibility</p:attrName>
                                        </p:attrNameLst>
                                      </p:cBhvr>
                                      <p:to>
                                        <p:strVal val="visible"/>
                                      </p:to>
                                    </p:set>
                                    <p:animEffect transition="in" filter="blinds(horizontal)">
                                      <p:cBhvr>
                                        <p:cTn id="172" dur="500"/>
                                        <p:tgtEl>
                                          <p:spTgt spid="79"/>
                                        </p:tgtEl>
                                      </p:cBhvr>
                                    </p:animEffect>
                                  </p:childTnLst>
                                </p:cTn>
                              </p:par>
                            </p:childTnLst>
                          </p:cTn>
                        </p:par>
                      </p:childTnLst>
                    </p:cTn>
                  </p:par>
                  <p:par>
                    <p:cTn id="173" fill="hold" nodeType="clickPar">
                      <p:stCondLst>
                        <p:cond delay="indefinite"/>
                      </p:stCondLst>
                      <p:childTnLst>
                        <p:par>
                          <p:cTn id="174" fill="hold" nodeType="withGroup">
                            <p:stCondLst>
                              <p:cond delay="0"/>
                            </p:stCondLst>
                            <p:childTnLst>
                              <p:par>
                                <p:cTn id="175" presetID="3" presetClass="entr" presetSubtype="10" fill="hold" nodeType="clickEffect">
                                  <p:stCondLst>
                                    <p:cond delay="0"/>
                                  </p:stCondLst>
                                  <p:childTnLst>
                                    <p:set>
                                      <p:cBhvr>
                                        <p:cTn id="176" dur="1" fill="hold">
                                          <p:stCondLst>
                                            <p:cond delay="0"/>
                                          </p:stCondLst>
                                        </p:cTn>
                                        <p:tgtEl>
                                          <p:spTgt spid="73"/>
                                        </p:tgtEl>
                                        <p:attrNameLst>
                                          <p:attrName>style.visibility</p:attrName>
                                        </p:attrNameLst>
                                      </p:cBhvr>
                                      <p:to>
                                        <p:strVal val="visible"/>
                                      </p:to>
                                    </p:set>
                                    <p:animEffect transition="in" filter="blinds(horizontal)">
                                      <p:cBhvr>
                                        <p:cTn id="177" dur="500"/>
                                        <p:tgtEl>
                                          <p:spTgt spid="73"/>
                                        </p:tgtEl>
                                      </p:cBhvr>
                                    </p:animEffec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3" presetClass="entr" presetSubtype="10" fill="hold" nodeType="clickEffect">
                                  <p:stCondLst>
                                    <p:cond delay="0"/>
                                  </p:stCondLst>
                                  <p:childTnLst>
                                    <p:set>
                                      <p:cBhvr>
                                        <p:cTn id="181" dur="1" fill="hold">
                                          <p:stCondLst>
                                            <p:cond delay="0"/>
                                          </p:stCondLst>
                                        </p:cTn>
                                        <p:tgtEl>
                                          <p:spTgt spid="74"/>
                                        </p:tgtEl>
                                        <p:attrNameLst>
                                          <p:attrName>style.visibility</p:attrName>
                                        </p:attrNameLst>
                                      </p:cBhvr>
                                      <p:to>
                                        <p:strVal val="visible"/>
                                      </p:to>
                                    </p:set>
                                    <p:animEffect transition="in" filter="blinds(horizontal)">
                                      <p:cBhvr>
                                        <p:cTn id="182" dur="500"/>
                                        <p:tgtEl>
                                          <p:spTgt spid="74"/>
                                        </p:tgtEl>
                                      </p:cBhvr>
                                    </p:animEffec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3" presetClass="entr" presetSubtype="10" fill="hold" nodeType="clickEffect">
                                  <p:stCondLst>
                                    <p:cond delay="0"/>
                                  </p:stCondLst>
                                  <p:childTnLst>
                                    <p:set>
                                      <p:cBhvr>
                                        <p:cTn id="186" dur="1" fill="hold">
                                          <p:stCondLst>
                                            <p:cond delay="0"/>
                                          </p:stCondLst>
                                        </p:cTn>
                                        <p:tgtEl>
                                          <p:spTgt spid="75"/>
                                        </p:tgtEl>
                                        <p:attrNameLst>
                                          <p:attrName>style.visibility</p:attrName>
                                        </p:attrNameLst>
                                      </p:cBhvr>
                                      <p:to>
                                        <p:strVal val="visible"/>
                                      </p:to>
                                    </p:set>
                                    <p:animEffect transition="in" filter="blinds(horizontal)">
                                      <p:cBhvr>
                                        <p:cTn id="187" dur="500"/>
                                        <p:tgtEl>
                                          <p:spTgt spid="75"/>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3" presetClass="entr" presetSubtype="10" fill="hold" nodeType="clickEffect">
                                  <p:stCondLst>
                                    <p:cond delay="0"/>
                                  </p:stCondLst>
                                  <p:childTnLst>
                                    <p:set>
                                      <p:cBhvr>
                                        <p:cTn id="191" dur="1" fill="hold">
                                          <p:stCondLst>
                                            <p:cond delay="0"/>
                                          </p:stCondLst>
                                        </p:cTn>
                                        <p:tgtEl>
                                          <p:spTgt spid="76"/>
                                        </p:tgtEl>
                                        <p:attrNameLst>
                                          <p:attrName>style.visibility</p:attrName>
                                        </p:attrNameLst>
                                      </p:cBhvr>
                                      <p:to>
                                        <p:strVal val="visible"/>
                                      </p:to>
                                    </p:set>
                                    <p:animEffect transition="in" filter="blinds(horizontal)">
                                      <p:cBhvr>
                                        <p:cTn id="192" dur="500"/>
                                        <p:tgtEl>
                                          <p:spTgt spid="76"/>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3" presetClass="entr" presetSubtype="10" fill="hold" nodeType="clickEffect">
                                  <p:stCondLst>
                                    <p:cond delay="0"/>
                                  </p:stCondLst>
                                  <p:childTnLst>
                                    <p:set>
                                      <p:cBhvr>
                                        <p:cTn id="196" dur="1" fill="hold">
                                          <p:stCondLst>
                                            <p:cond delay="0"/>
                                          </p:stCondLst>
                                        </p:cTn>
                                        <p:tgtEl>
                                          <p:spTgt spid="77"/>
                                        </p:tgtEl>
                                        <p:attrNameLst>
                                          <p:attrName>style.visibility</p:attrName>
                                        </p:attrNameLst>
                                      </p:cBhvr>
                                      <p:to>
                                        <p:strVal val="visible"/>
                                      </p:to>
                                    </p:set>
                                    <p:animEffect transition="in" filter="blinds(horizontal)">
                                      <p:cBhvr>
                                        <p:cTn id="197"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21" grpId="0" animBg="1"/>
      <p:bldP spid="22" grpId="0" animBg="1"/>
      <p:bldP spid="23" grpId="0" animBg="1"/>
      <p:bldP spid="43" grpId="0"/>
      <p:bldP spid="44" grpId="0" animBg="1"/>
      <p:bldP spid="73" grpId="0"/>
      <p:bldP spid="76" grpId="0"/>
      <p:bldP spid="78" grpId="0"/>
      <p:bldP spid="79" grpId="0" animBg="1"/>
      <p:bldP spid="4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a:extLst>
              <a:ext uri="{FF2B5EF4-FFF2-40B4-BE49-F238E27FC236}">
                <a16:creationId xmlns:a16="http://schemas.microsoft.com/office/drawing/2014/main" id="{E451B951-91EA-1F04-372F-D29A439D85C4}"/>
              </a:ext>
            </a:extLst>
          </p:cNvPr>
          <p:cNvSpPr>
            <a:spLocks noGrp="1"/>
          </p:cNvSpPr>
          <p:nvPr>
            <p:ph sz="quarter" idx="1"/>
          </p:nvPr>
        </p:nvSpPr>
        <p:spPr>
          <a:xfrm>
            <a:off x="1730375" y="158750"/>
            <a:ext cx="8358188" cy="1276350"/>
          </a:xfrm>
        </p:spPr>
        <p:txBody>
          <a:bodyPr/>
          <a:lstStyle/>
          <a:p>
            <a:pPr eaLnBrk="1" hangingPunct="1">
              <a:buFont typeface="Wingdings" panose="05000000000000000000" pitchFamily="2" charset="2"/>
              <a:buNone/>
            </a:pPr>
            <a:r>
              <a:rPr lang="en-CA" altLang="en-US"/>
              <a:t>Practice: Indicate all the transformations with the following equations and find the following:</a:t>
            </a:r>
          </a:p>
          <a:p>
            <a:pPr eaLnBrk="1" hangingPunct="1">
              <a:buFont typeface="Wingdings" panose="05000000000000000000" pitchFamily="2" charset="2"/>
              <a:buNone/>
            </a:pPr>
            <a:r>
              <a:rPr lang="en-CA" altLang="en-US" sz="2200"/>
              <a:t>i) Vertical Asymptotes      ii) Period        iii)  Domain and Range</a:t>
            </a:r>
          </a:p>
          <a:p>
            <a:pPr eaLnBrk="1" hangingPunct="1"/>
            <a:endParaRPr lang="en-CA" altLang="en-US"/>
          </a:p>
        </p:txBody>
      </p:sp>
      <p:sp>
        <p:nvSpPr>
          <p:cNvPr id="38915" name="Text Box 5">
            <a:extLst>
              <a:ext uri="{FF2B5EF4-FFF2-40B4-BE49-F238E27FC236}">
                <a16:creationId xmlns:a16="http://schemas.microsoft.com/office/drawing/2014/main" id="{3D118643-4343-C90C-A93D-A0E9DF3BF7FD}"/>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aphicFrame>
        <p:nvGraphicFramePr>
          <p:cNvPr id="38916" name="Object 5">
            <a:extLst>
              <a:ext uri="{FF2B5EF4-FFF2-40B4-BE49-F238E27FC236}">
                <a16:creationId xmlns:a16="http://schemas.microsoft.com/office/drawing/2014/main" id="{E786332E-FFD6-D6A9-0324-08A37451E145}"/>
              </a:ext>
            </a:extLst>
          </p:cNvPr>
          <p:cNvGraphicFramePr>
            <a:graphicFrameLocks noChangeAspect="1"/>
          </p:cNvGraphicFramePr>
          <p:nvPr/>
        </p:nvGraphicFramePr>
        <p:xfrm>
          <a:off x="1695450" y="1341438"/>
          <a:ext cx="5729288" cy="658812"/>
        </p:xfrm>
        <a:graphic>
          <a:graphicData uri="http://schemas.openxmlformats.org/presentationml/2006/ole">
            <mc:AlternateContent xmlns:mc="http://schemas.openxmlformats.org/markup-compatibility/2006">
              <mc:Choice xmlns:v="urn:schemas-microsoft-com:vml" Requires="v">
                <p:oleObj name="Equation" r:id="rId5" imgW="2755900" imgH="317500" progId="Equation.DSMT4">
                  <p:embed/>
                </p:oleObj>
              </mc:Choice>
              <mc:Fallback>
                <p:oleObj name="Equation" r:id="rId5" imgW="2755900" imgH="317500" progId="Equation.DSMT4">
                  <p:embed/>
                  <p:pic>
                    <p:nvPicPr>
                      <p:cNvPr id="38916" name="Object 5">
                        <a:extLst>
                          <a:ext uri="{FF2B5EF4-FFF2-40B4-BE49-F238E27FC236}">
                            <a16:creationId xmlns:a16="http://schemas.microsoft.com/office/drawing/2014/main" id="{E786332E-FFD6-D6A9-0324-08A37451E14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5450" y="1341438"/>
                        <a:ext cx="5729288" cy="658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TextBox 5">
            <a:extLst>
              <a:ext uri="{FF2B5EF4-FFF2-40B4-BE49-F238E27FC236}">
                <a16:creationId xmlns:a16="http://schemas.microsoft.com/office/drawing/2014/main" id="{21CE4FC0-2F90-355D-D760-D8C9A03034E5}"/>
              </a:ext>
            </a:extLst>
          </p:cNvPr>
          <p:cNvSpPr txBox="1">
            <a:spLocks noChangeArrowheads="1"/>
          </p:cNvSpPr>
          <p:nvPr/>
        </p:nvSpPr>
        <p:spPr bwMode="auto">
          <a:xfrm>
            <a:off x="1943100" y="2135188"/>
            <a:ext cx="42243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compression by a factor of 0.25</a:t>
            </a:r>
          </a:p>
        </p:txBody>
      </p:sp>
      <p:sp>
        <p:nvSpPr>
          <p:cNvPr id="7" name="TextBox 6">
            <a:extLst>
              <a:ext uri="{FF2B5EF4-FFF2-40B4-BE49-F238E27FC236}">
                <a16:creationId xmlns:a16="http://schemas.microsoft.com/office/drawing/2014/main" id="{74A9650F-A7EF-43DF-097C-EC8611592C9D}"/>
              </a:ext>
            </a:extLst>
          </p:cNvPr>
          <p:cNvSpPr txBox="1">
            <a:spLocks noChangeArrowheads="1"/>
          </p:cNvSpPr>
          <p:nvPr/>
        </p:nvSpPr>
        <p:spPr bwMode="auto">
          <a:xfrm>
            <a:off x="1985963" y="2722563"/>
            <a:ext cx="39925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compression by a factor of</a:t>
            </a:r>
          </a:p>
        </p:txBody>
      </p:sp>
      <p:sp>
        <p:nvSpPr>
          <p:cNvPr id="8" name="TextBox 7">
            <a:extLst>
              <a:ext uri="{FF2B5EF4-FFF2-40B4-BE49-F238E27FC236}">
                <a16:creationId xmlns:a16="http://schemas.microsoft.com/office/drawing/2014/main" id="{B76D90E3-C7D2-C022-A424-99665C14966C}"/>
              </a:ext>
            </a:extLst>
          </p:cNvPr>
          <p:cNvSpPr txBox="1">
            <a:spLocks noChangeArrowheads="1"/>
          </p:cNvSpPr>
          <p:nvPr/>
        </p:nvSpPr>
        <p:spPr bwMode="auto">
          <a:xfrm>
            <a:off x="6754813" y="2747963"/>
            <a:ext cx="1698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Period is now: </a:t>
            </a:r>
          </a:p>
        </p:txBody>
      </p:sp>
      <p:sp>
        <p:nvSpPr>
          <p:cNvPr id="9" name="TextBox 8">
            <a:extLst>
              <a:ext uri="{FF2B5EF4-FFF2-40B4-BE49-F238E27FC236}">
                <a16:creationId xmlns:a16="http://schemas.microsoft.com/office/drawing/2014/main" id="{EA3CD0D7-2D38-19C1-E76A-6531634BC407}"/>
              </a:ext>
            </a:extLst>
          </p:cNvPr>
          <p:cNvSpPr txBox="1">
            <a:spLocks noChangeArrowheads="1"/>
          </p:cNvSpPr>
          <p:nvPr/>
        </p:nvSpPr>
        <p:spPr bwMode="auto">
          <a:xfrm>
            <a:off x="1982788" y="3495675"/>
            <a:ext cx="31369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shift of </a:t>
            </a:r>
            <a:r>
              <a:rPr lang="en-CA" altLang="en-US" sz="2200">
                <a:solidFill>
                  <a:srgbClr val="FF0000"/>
                </a:solidFill>
                <a:latin typeface="Arial" panose="020B0604020202020204" pitchFamily="34" charset="0"/>
              </a:rPr>
              <a:t>1</a:t>
            </a:r>
            <a:r>
              <a:rPr lang="en-CA" altLang="en-US" sz="1800">
                <a:latin typeface="Arial" panose="020B0604020202020204" pitchFamily="34" charset="0"/>
              </a:rPr>
              <a:t> unit right</a:t>
            </a:r>
          </a:p>
        </p:txBody>
      </p:sp>
      <p:sp>
        <p:nvSpPr>
          <p:cNvPr id="10" name="TextBox 9">
            <a:extLst>
              <a:ext uri="{FF2B5EF4-FFF2-40B4-BE49-F238E27FC236}">
                <a16:creationId xmlns:a16="http://schemas.microsoft.com/office/drawing/2014/main" id="{EBA49136-1982-E409-8B67-613B45CEB8FC}"/>
              </a:ext>
            </a:extLst>
          </p:cNvPr>
          <p:cNvSpPr txBox="1">
            <a:spLocks noChangeArrowheads="1"/>
          </p:cNvSpPr>
          <p:nvPr/>
        </p:nvSpPr>
        <p:spPr bwMode="auto">
          <a:xfrm>
            <a:off x="1962150" y="4094163"/>
            <a:ext cx="21986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Asymptotes</a:t>
            </a:r>
          </a:p>
        </p:txBody>
      </p:sp>
      <p:graphicFrame>
        <p:nvGraphicFramePr>
          <p:cNvPr id="11" name="Object 3">
            <a:extLst>
              <a:ext uri="{FF2B5EF4-FFF2-40B4-BE49-F238E27FC236}">
                <a16:creationId xmlns:a16="http://schemas.microsoft.com/office/drawing/2014/main" id="{D8767609-F6B1-83B7-D724-1A46818A251D}"/>
              </a:ext>
            </a:extLst>
          </p:cNvPr>
          <p:cNvGraphicFramePr>
            <a:graphicFrameLocks noChangeAspect="1"/>
          </p:cNvGraphicFramePr>
          <p:nvPr/>
        </p:nvGraphicFramePr>
        <p:xfrm>
          <a:off x="5943600" y="2665413"/>
          <a:ext cx="441325" cy="527050"/>
        </p:xfrm>
        <a:graphic>
          <a:graphicData uri="http://schemas.openxmlformats.org/presentationml/2006/ole">
            <mc:AlternateContent xmlns:mc="http://schemas.openxmlformats.org/markup-compatibility/2006">
              <mc:Choice xmlns:v="urn:schemas-microsoft-com:vml" Requires="v">
                <p:oleObj name="Equation" r:id="rId7" imgW="266353" imgH="317087" progId="Equation.DSMT4">
                  <p:embed/>
                </p:oleObj>
              </mc:Choice>
              <mc:Fallback>
                <p:oleObj name="Equation" r:id="rId7" imgW="266353" imgH="317087" progId="Equation.DSMT4">
                  <p:embed/>
                  <p:pic>
                    <p:nvPicPr>
                      <p:cNvPr id="11" name="Object 3">
                        <a:extLst>
                          <a:ext uri="{FF2B5EF4-FFF2-40B4-BE49-F238E27FC236}">
                            <a16:creationId xmlns:a16="http://schemas.microsoft.com/office/drawing/2014/main" id="{D8767609-F6B1-83B7-D724-1A46818A251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665413"/>
                        <a:ext cx="441325"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4">
            <a:extLst>
              <a:ext uri="{FF2B5EF4-FFF2-40B4-BE49-F238E27FC236}">
                <a16:creationId xmlns:a16="http://schemas.microsoft.com/office/drawing/2014/main" id="{AD3D247A-912C-E41A-B2C2-BDB1979D11A5}"/>
              </a:ext>
            </a:extLst>
          </p:cNvPr>
          <p:cNvGraphicFramePr>
            <a:graphicFrameLocks noChangeAspect="1"/>
          </p:cNvGraphicFramePr>
          <p:nvPr/>
        </p:nvGraphicFramePr>
        <p:xfrm>
          <a:off x="8413750" y="2762250"/>
          <a:ext cx="460375" cy="422275"/>
        </p:xfrm>
        <a:graphic>
          <a:graphicData uri="http://schemas.openxmlformats.org/presentationml/2006/ole">
            <mc:AlternateContent xmlns:mc="http://schemas.openxmlformats.org/markup-compatibility/2006">
              <mc:Choice xmlns:v="urn:schemas-microsoft-com:vml" Requires="v">
                <p:oleObj name="Equation" r:id="rId9" imgW="152334" imgH="139639" progId="Equation.DSMT4">
                  <p:embed/>
                </p:oleObj>
              </mc:Choice>
              <mc:Fallback>
                <p:oleObj name="Equation" r:id="rId9" imgW="152334" imgH="139639" progId="Equation.DSMT4">
                  <p:embed/>
                  <p:pic>
                    <p:nvPicPr>
                      <p:cNvPr id="12" name="Object 4">
                        <a:extLst>
                          <a:ext uri="{FF2B5EF4-FFF2-40B4-BE49-F238E27FC236}">
                            <a16:creationId xmlns:a16="http://schemas.microsoft.com/office/drawing/2014/main" id="{AD3D247A-912C-E41A-B2C2-BDB1979D11A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413750" y="2762250"/>
                        <a:ext cx="460375" cy="422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7">
            <a:extLst>
              <a:ext uri="{FF2B5EF4-FFF2-40B4-BE49-F238E27FC236}">
                <a16:creationId xmlns:a16="http://schemas.microsoft.com/office/drawing/2014/main" id="{0D6CE03C-315F-82A5-42D2-FCFFBA153755}"/>
              </a:ext>
            </a:extLst>
          </p:cNvPr>
          <p:cNvGraphicFramePr>
            <a:graphicFrameLocks noChangeAspect="1"/>
          </p:cNvGraphicFramePr>
          <p:nvPr/>
        </p:nvGraphicFramePr>
        <p:xfrm>
          <a:off x="4192588" y="4108450"/>
          <a:ext cx="649287" cy="582613"/>
        </p:xfrm>
        <a:graphic>
          <a:graphicData uri="http://schemas.openxmlformats.org/presentationml/2006/ole">
            <mc:AlternateContent xmlns:mc="http://schemas.openxmlformats.org/markup-compatibility/2006">
              <mc:Choice xmlns:v="urn:schemas-microsoft-com:vml" Requires="v">
                <p:oleObj name="Equation" r:id="rId11" imgW="482391" imgH="431613" progId="Equation.DSMT4">
                  <p:embed/>
                </p:oleObj>
              </mc:Choice>
              <mc:Fallback>
                <p:oleObj name="Equation" r:id="rId11" imgW="482391" imgH="431613" progId="Equation.DSMT4">
                  <p:embed/>
                  <p:pic>
                    <p:nvPicPr>
                      <p:cNvPr id="13" name="Object 7">
                        <a:extLst>
                          <a:ext uri="{FF2B5EF4-FFF2-40B4-BE49-F238E27FC236}">
                            <a16:creationId xmlns:a16="http://schemas.microsoft.com/office/drawing/2014/main" id="{0D6CE03C-315F-82A5-42D2-FCFFBA15375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2588" y="4108450"/>
                        <a:ext cx="649287"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6">
            <a:extLst>
              <a:ext uri="{FF2B5EF4-FFF2-40B4-BE49-F238E27FC236}">
                <a16:creationId xmlns:a16="http://schemas.microsoft.com/office/drawing/2014/main" id="{8635369B-7A6D-AD24-B780-43EBFC851448}"/>
              </a:ext>
            </a:extLst>
          </p:cNvPr>
          <p:cNvGraphicFramePr>
            <a:graphicFrameLocks noChangeAspect="1"/>
          </p:cNvGraphicFramePr>
          <p:nvPr/>
        </p:nvGraphicFramePr>
        <p:xfrm>
          <a:off x="4927600" y="4133850"/>
          <a:ext cx="409575" cy="582613"/>
        </p:xfrm>
        <a:graphic>
          <a:graphicData uri="http://schemas.openxmlformats.org/presentationml/2006/ole">
            <mc:AlternateContent xmlns:mc="http://schemas.openxmlformats.org/markup-compatibility/2006">
              <mc:Choice xmlns:v="urn:schemas-microsoft-com:vml" Requires="v">
                <p:oleObj name="Equation" r:id="rId13" imgW="304668" imgH="431613" progId="Equation.DSMT4">
                  <p:embed/>
                </p:oleObj>
              </mc:Choice>
              <mc:Fallback>
                <p:oleObj name="Equation" r:id="rId13" imgW="304668" imgH="431613" progId="Equation.DSMT4">
                  <p:embed/>
                  <p:pic>
                    <p:nvPicPr>
                      <p:cNvPr id="14" name="Object 6">
                        <a:extLst>
                          <a:ext uri="{FF2B5EF4-FFF2-40B4-BE49-F238E27FC236}">
                            <a16:creationId xmlns:a16="http://schemas.microsoft.com/office/drawing/2014/main" id="{8635369B-7A6D-AD24-B780-43EBFC85144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7600" y="4133850"/>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58093B78-775F-A435-4855-94B506D8B5C2}"/>
              </a:ext>
            </a:extLst>
          </p:cNvPr>
          <p:cNvGraphicFramePr>
            <a:graphicFrameLocks noChangeAspect="1"/>
          </p:cNvGraphicFramePr>
          <p:nvPr/>
        </p:nvGraphicFramePr>
        <p:xfrm>
          <a:off x="5475288" y="4130675"/>
          <a:ext cx="409575" cy="582613"/>
        </p:xfrm>
        <a:graphic>
          <a:graphicData uri="http://schemas.openxmlformats.org/presentationml/2006/ole">
            <mc:AlternateContent xmlns:mc="http://schemas.openxmlformats.org/markup-compatibility/2006">
              <mc:Choice xmlns:v="urn:schemas-microsoft-com:vml" Requires="v">
                <p:oleObj name="Equation" r:id="rId15" imgW="304668" imgH="431613" progId="Equation.DSMT4">
                  <p:embed/>
                </p:oleObj>
              </mc:Choice>
              <mc:Fallback>
                <p:oleObj name="Equation" r:id="rId15" imgW="304668" imgH="431613" progId="Equation.DSMT4">
                  <p:embed/>
                  <p:pic>
                    <p:nvPicPr>
                      <p:cNvPr id="15" name="Object 7">
                        <a:extLst>
                          <a:ext uri="{FF2B5EF4-FFF2-40B4-BE49-F238E27FC236}">
                            <a16:creationId xmlns:a16="http://schemas.microsoft.com/office/drawing/2014/main" id="{58093B78-775F-A435-4855-94B506D8B5C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75288" y="4130675"/>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8">
            <a:extLst>
              <a:ext uri="{FF2B5EF4-FFF2-40B4-BE49-F238E27FC236}">
                <a16:creationId xmlns:a16="http://schemas.microsoft.com/office/drawing/2014/main" id="{1868405B-395A-9ED8-E9E2-3190362B7CCE}"/>
              </a:ext>
            </a:extLst>
          </p:cNvPr>
          <p:cNvGraphicFramePr>
            <a:graphicFrameLocks noChangeAspect="1"/>
          </p:cNvGraphicFramePr>
          <p:nvPr/>
        </p:nvGraphicFramePr>
        <p:xfrm>
          <a:off x="5959475" y="4113213"/>
          <a:ext cx="682625" cy="582612"/>
        </p:xfrm>
        <a:graphic>
          <a:graphicData uri="http://schemas.openxmlformats.org/presentationml/2006/ole">
            <mc:AlternateContent xmlns:mc="http://schemas.openxmlformats.org/markup-compatibility/2006">
              <mc:Choice xmlns:v="urn:schemas-microsoft-com:vml" Requires="v">
                <p:oleObj name="Equation" r:id="rId17" imgW="508000" imgH="431800" progId="Equation.DSMT4">
                  <p:embed/>
                </p:oleObj>
              </mc:Choice>
              <mc:Fallback>
                <p:oleObj name="Equation" r:id="rId17" imgW="508000" imgH="431800" progId="Equation.DSMT4">
                  <p:embed/>
                  <p:pic>
                    <p:nvPicPr>
                      <p:cNvPr id="16" name="Object 8">
                        <a:extLst>
                          <a:ext uri="{FF2B5EF4-FFF2-40B4-BE49-F238E27FC236}">
                            <a16:creationId xmlns:a16="http://schemas.microsoft.com/office/drawing/2014/main" id="{1868405B-395A-9ED8-E9E2-3190362B7CCE}"/>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959475" y="41132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9">
            <a:extLst>
              <a:ext uri="{FF2B5EF4-FFF2-40B4-BE49-F238E27FC236}">
                <a16:creationId xmlns:a16="http://schemas.microsoft.com/office/drawing/2014/main" id="{835DCDD3-8490-C19E-F2D4-19C528396000}"/>
              </a:ext>
            </a:extLst>
          </p:cNvPr>
          <p:cNvGraphicFramePr>
            <a:graphicFrameLocks noChangeAspect="1"/>
          </p:cNvGraphicFramePr>
          <p:nvPr/>
        </p:nvGraphicFramePr>
        <p:xfrm>
          <a:off x="4057650" y="4210050"/>
          <a:ext cx="652463" cy="338138"/>
        </p:xfrm>
        <a:graphic>
          <a:graphicData uri="http://schemas.openxmlformats.org/presentationml/2006/ole">
            <mc:AlternateContent xmlns:mc="http://schemas.openxmlformats.org/markup-compatibility/2006">
              <mc:Choice xmlns:v="urn:schemas-microsoft-com:vml" Requires="v">
                <p:oleObj name="Equation" r:id="rId19" imgW="393529" imgH="203112" progId="Equation.DSMT4">
                  <p:embed/>
                </p:oleObj>
              </mc:Choice>
              <mc:Fallback>
                <p:oleObj name="Equation" r:id="rId19" imgW="393529" imgH="203112" progId="Equation.DSMT4">
                  <p:embed/>
                  <p:pic>
                    <p:nvPicPr>
                      <p:cNvPr id="17" name="Object 9">
                        <a:extLst>
                          <a:ext uri="{FF2B5EF4-FFF2-40B4-BE49-F238E27FC236}">
                            <a16:creationId xmlns:a16="http://schemas.microsoft.com/office/drawing/2014/main" id="{835DCDD3-8490-C19E-F2D4-19C528396000}"/>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57650" y="4210050"/>
                        <a:ext cx="652463" cy="338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10">
            <a:extLst>
              <a:ext uri="{FF2B5EF4-FFF2-40B4-BE49-F238E27FC236}">
                <a16:creationId xmlns:a16="http://schemas.microsoft.com/office/drawing/2014/main" id="{45319483-807C-58BE-F597-48693D659016}"/>
              </a:ext>
            </a:extLst>
          </p:cNvPr>
          <p:cNvGraphicFramePr>
            <a:graphicFrameLocks noChangeAspect="1"/>
          </p:cNvGraphicFramePr>
          <p:nvPr/>
        </p:nvGraphicFramePr>
        <p:xfrm>
          <a:off x="4733925" y="4197350"/>
          <a:ext cx="295275" cy="395288"/>
        </p:xfrm>
        <a:graphic>
          <a:graphicData uri="http://schemas.openxmlformats.org/presentationml/2006/ole">
            <mc:AlternateContent xmlns:mc="http://schemas.openxmlformats.org/markup-compatibility/2006">
              <mc:Choice xmlns:v="urn:schemas-microsoft-com:vml" Requires="v">
                <p:oleObj name="Equation" r:id="rId21" imgW="152268" imgH="203024" progId="Equation.DSMT4">
                  <p:embed/>
                </p:oleObj>
              </mc:Choice>
              <mc:Fallback>
                <p:oleObj name="Equation" r:id="rId21" imgW="152268" imgH="203024" progId="Equation.DSMT4">
                  <p:embed/>
                  <p:pic>
                    <p:nvPicPr>
                      <p:cNvPr id="18" name="Object 10">
                        <a:extLst>
                          <a:ext uri="{FF2B5EF4-FFF2-40B4-BE49-F238E27FC236}">
                            <a16:creationId xmlns:a16="http://schemas.microsoft.com/office/drawing/2014/main" id="{45319483-807C-58BE-F597-48693D659016}"/>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733925" y="4197350"/>
                        <a:ext cx="295275" cy="395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1">
            <a:extLst>
              <a:ext uri="{FF2B5EF4-FFF2-40B4-BE49-F238E27FC236}">
                <a16:creationId xmlns:a16="http://schemas.microsoft.com/office/drawing/2014/main" id="{B6662DDC-9DF5-5CC6-7BAD-57486B61939D}"/>
              </a:ext>
            </a:extLst>
          </p:cNvPr>
          <p:cNvGraphicFramePr>
            <a:graphicFrameLocks noChangeAspect="1"/>
          </p:cNvGraphicFramePr>
          <p:nvPr/>
        </p:nvGraphicFramePr>
        <p:xfrm>
          <a:off x="5106988" y="4229100"/>
          <a:ext cx="284162" cy="350838"/>
        </p:xfrm>
        <a:graphic>
          <a:graphicData uri="http://schemas.openxmlformats.org/presentationml/2006/ole">
            <mc:AlternateContent xmlns:mc="http://schemas.openxmlformats.org/markup-compatibility/2006">
              <mc:Choice xmlns:v="urn:schemas-microsoft-com:vml" Requires="v">
                <p:oleObj name="Equation" r:id="rId23" imgW="164957" imgH="203024" progId="Equation.DSMT4">
                  <p:embed/>
                </p:oleObj>
              </mc:Choice>
              <mc:Fallback>
                <p:oleObj name="Equation" r:id="rId23" imgW="164957" imgH="203024" progId="Equation.DSMT4">
                  <p:embed/>
                  <p:pic>
                    <p:nvPicPr>
                      <p:cNvPr id="19" name="Object 11">
                        <a:extLst>
                          <a:ext uri="{FF2B5EF4-FFF2-40B4-BE49-F238E27FC236}">
                            <a16:creationId xmlns:a16="http://schemas.microsoft.com/office/drawing/2014/main" id="{B6662DDC-9DF5-5CC6-7BAD-57486B61939D}"/>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106988" y="4229100"/>
                        <a:ext cx="284162" cy="35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 name="Object 12">
            <a:extLst>
              <a:ext uri="{FF2B5EF4-FFF2-40B4-BE49-F238E27FC236}">
                <a16:creationId xmlns:a16="http://schemas.microsoft.com/office/drawing/2014/main" id="{FD9BEEE0-EF0C-88F2-6AAC-47B8DD2AC7B3}"/>
              </a:ext>
            </a:extLst>
          </p:cNvPr>
          <p:cNvGraphicFramePr>
            <a:graphicFrameLocks noChangeAspect="1"/>
          </p:cNvGraphicFramePr>
          <p:nvPr/>
        </p:nvGraphicFramePr>
        <p:xfrm>
          <a:off x="5429250" y="4219575"/>
          <a:ext cx="652463" cy="315913"/>
        </p:xfrm>
        <a:graphic>
          <a:graphicData uri="http://schemas.openxmlformats.org/presentationml/2006/ole">
            <mc:AlternateContent xmlns:mc="http://schemas.openxmlformats.org/markup-compatibility/2006">
              <mc:Choice xmlns:v="urn:schemas-microsoft-com:vml" Requires="v">
                <p:oleObj name="Equation" r:id="rId25" imgW="368140" imgH="177723" progId="Equation.DSMT4">
                  <p:embed/>
                </p:oleObj>
              </mc:Choice>
              <mc:Fallback>
                <p:oleObj name="Equation" r:id="rId25" imgW="368140" imgH="177723" progId="Equation.DSMT4">
                  <p:embed/>
                  <p:pic>
                    <p:nvPicPr>
                      <p:cNvPr id="20" name="Object 12">
                        <a:extLst>
                          <a:ext uri="{FF2B5EF4-FFF2-40B4-BE49-F238E27FC236}">
                            <a16:creationId xmlns:a16="http://schemas.microsoft.com/office/drawing/2014/main" id="{FD9BEEE0-EF0C-88F2-6AAC-47B8DD2AC7B3}"/>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429250" y="4219575"/>
                        <a:ext cx="652463" cy="315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 name="Oval 20">
            <a:extLst>
              <a:ext uri="{FF2B5EF4-FFF2-40B4-BE49-F238E27FC236}">
                <a16:creationId xmlns:a16="http://schemas.microsoft.com/office/drawing/2014/main" id="{74359883-2A34-447B-8673-FB9B17D950FC}"/>
              </a:ext>
            </a:extLst>
          </p:cNvPr>
          <p:cNvSpPr/>
          <p:nvPr/>
        </p:nvSpPr>
        <p:spPr>
          <a:xfrm>
            <a:off x="4652963" y="1373188"/>
            <a:ext cx="671512" cy="53181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2" name="Oval 21">
            <a:extLst>
              <a:ext uri="{FF2B5EF4-FFF2-40B4-BE49-F238E27FC236}">
                <a16:creationId xmlns:a16="http://schemas.microsoft.com/office/drawing/2014/main" id="{8573D1E5-6F1C-4D3A-8E16-ACD058108935}"/>
              </a:ext>
            </a:extLst>
          </p:cNvPr>
          <p:cNvSpPr/>
          <p:nvPr/>
        </p:nvSpPr>
        <p:spPr>
          <a:xfrm>
            <a:off x="5745163" y="1416050"/>
            <a:ext cx="300037" cy="584200"/>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3" name="Oval 22">
            <a:extLst>
              <a:ext uri="{FF2B5EF4-FFF2-40B4-BE49-F238E27FC236}">
                <a16:creationId xmlns:a16="http://schemas.microsoft.com/office/drawing/2014/main" id="{E83B531B-38FA-4E76-8E0B-F350FD72C4DA}"/>
              </a:ext>
            </a:extLst>
          </p:cNvPr>
          <p:cNvSpPr/>
          <p:nvPr/>
        </p:nvSpPr>
        <p:spPr>
          <a:xfrm>
            <a:off x="6572250" y="1449388"/>
            <a:ext cx="300038"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 name="TextBox 42">
            <a:extLst>
              <a:ext uri="{FF2B5EF4-FFF2-40B4-BE49-F238E27FC236}">
                <a16:creationId xmlns:a16="http://schemas.microsoft.com/office/drawing/2014/main" id="{E2AF3179-3893-1981-7637-8C9AFE2FF001}"/>
              </a:ext>
            </a:extLst>
          </p:cNvPr>
          <p:cNvSpPr txBox="1">
            <a:spLocks noChangeArrowheads="1"/>
          </p:cNvSpPr>
          <p:nvPr/>
        </p:nvSpPr>
        <p:spPr bwMode="auto">
          <a:xfrm>
            <a:off x="5967413" y="3530600"/>
            <a:ext cx="30432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shift of 3 units down</a:t>
            </a:r>
          </a:p>
        </p:txBody>
      </p:sp>
      <p:sp>
        <p:nvSpPr>
          <p:cNvPr id="44" name="Oval 43">
            <a:extLst>
              <a:ext uri="{FF2B5EF4-FFF2-40B4-BE49-F238E27FC236}">
                <a16:creationId xmlns:a16="http://schemas.microsoft.com/office/drawing/2014/main" id="{68AB99CA-4517-40E5-A3A8-7C539F0F4AF4}"/>
              </a:ext>
            </a:extLst>
          </p:cNvPr>
          <p:cNvSpPr/>
          <p:nvPr/>
        </p:nvSpPr>
        <p:spPr>
          <a:xfrm>
            <a:off x="7123113" y="1444625"/>
            <a:ext cx="379412"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45" name="Object 13">
            <a:extLst>
              <a:ext uri="{FF2B5EF4-FFF2-40B4-BE49-F238E27FC236}">
                <a16:creationId xmlns:a16="http://schemas.microsoft.com/office/drawing/2014/main" id="{B0A069C7-AB12-C7D4-2D5A-D44E79BE0004}"/>
              </a:ext>
            </a:extLst>
          </p:cNvPr>
          <p:cNvGraphicFramePr>
            <a:graphicFrameLocks noChangeAspect="1"/>
          </p:cNvGraphicFramePr>
          <p:nvPr/>
        </p:nvGraphicFramePr>
        <p:xfrm>
          <a:off x="4113213" y="4165600"/>
          <a:ext cx="981075" cy="477838"/>
        </p:xfrm>
        <a:graphic>
          <a:graphicData uri="http://schemas.openxmlformats.org/presentationml/2006/ole">
            <mc:AlternateContent xmlns:mc="http://schemas.openxmlformats.org/markup-compatibility/2006">
              <mc:Choice xmlns:v="urn:schemas-microsoft-com:vml" Requires="v">
                <p:oleObj name="Equation" r:id="rId27" imgW="418918" imgH="203112" progId="Equation.DSMT4">
                  <p:embed/>
                </p:oleObj>
              </mc:Choice>
              <mc:Fallback>
                <p:oleObj name="Equation" r:id="rId27" imgW="418918" imgH="203112" progId="Equation.DSMT4">
                  <p:embed/>
                  <p:pic>
                    <p:nvPicPr>
                      <p:cNvPr id="45" name="Object 13">
                        <a:extLst>
                          <a:ext uri="{FF2B5EF4-FFF2-40B4-BE49-F238E27FC236}">
                            <a16:creationId xmlns:a16="http://schemas.microsoft.com/office/drawing/2014/main" id="{B0A069C7-AB12-C7D4-2D5A-D44E79BE0004}"/>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113213" y="4165600"/>
                        <a:ext cx="981075" cy="4778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6" name="Object 14">
            <a:extLst>
              <a:ext uri="{FF2B5EF4-FFF2-40B4-BE49-F238E27FC236}">
                <a16:creationId xmlns:a16="http://schemas.microsoft.com/office/drawing/2014/main" id="{A5E70F97-EF87-62FD-12AB-CBBBB94F2C68}"/>
              </a:ext>
            </a:extLst>
          </p:cNvPr>
          <p:cNvGraphicFramePr>
            <a:graphicFrameLocks noChangeAspect="1"/>
          </p:cNvGraphicFramePr>
          <p:nvPr/>
        </p:nvGraphicFramePr>
        <p:xfrm>
          <a:off x="5108575" y="4156075"/>
          <a:ext cx="387350" cy="477838"/>
        </p:xfrm>
        <a:graphic>
          <a:graphicData uri="http://schemas.openxmlformats.org/presentationml/2006/ole">
            <mc:AlternateContent xmlns:mc="http://schemas.openxmlformats.org/markup-compatibility/2006">
              <mc:Choice xmlns:v="urn:schemas-microsoft-com:vml" Requires="v">
                <p:oleObj name="Equation" r:id="rId29" imgW="164957" imgH="203024" progId="Equation.DSMT4">
                  <p:embed/>
                </p:oleObj>
              </mc:Choice>
              <mc:Fallback>
                <p:oleObj name="Equation" r:id="rId29" imgW="164957" imgH="203024" progId="Equation.DSMT4">
                  <p:embed/>
                  <p:pic>
                    <p:nvPicPr>
                      <p:cNvPr id="46" name="Object 14">
                        <a:extLst>
                          <a:ext uri="{FF2B5EF4-FFF2-40B4-BE49-F238E27FC236}">
                            <a16:creationId xmlns:a16="http://schemas.microsoft.com/office/drawing/2014/main" id="{A5E70F97-EF87-62FD-12AB-CBBBB94F2C68}"/>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108575" y="4156075"/>
                        <a:ext cx="387350" cy="4778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 name="Object 15">
            <a:extLst>
              <a:ext uri="{FF2B5EF4-FFF2-40B4-BE49-F238E27FC236}">
                <a16:creationId xmlns:a16="http://schemas.microsoft.com/office/drawing/2014/main" id="{99CE2967-3C29-C0AE-640B-9D38FC961B5E}"/>
              </a:ext>
            </a:extLst>
          </p:cNvPr>
          <p:cNvGraphicFramePr>
            <a:graphicFrameLocks noChangeAspect="1"/>
          </p:cNvGraphicFramePr>
          <p:nvPr/>
        </p:nvGraphicFramePr>
        <p:xfrm>
          <a:off x="5472113" y="4152900"/>
          <a:ext cx="384175" cy="477838"/>
        </p:xfrm>
        <a:graphic>
          <a:graphicData uri="http://schemas.openxmlformats.org/presentationml/2006/ole">
            <mc:AlternateContent xmlns:mc="http://schemas.openxmlformats.org/markup-compatibility/2006">
              <mc:Choice xmlns:v="urn:schemas-microsoft-com:vml" Requires="v">
                <p:oleObj name="Equation" r:id="rId31" imgW="164957" imgH="203024" progId="Equation.DSMT4">
                  <p:embed/>
                </p:oleObj>
              </mc:Choice>
              <mc:Fallback>
                <p:oleObj name="Equation" r:id="rId31" imgW="164957" imgH="203024" progId="Equation.DSMT4">
                  <p:embed/>
                  <p:pic>
                    <p:nvPicPr>
                      <p:cNvPr id="47" name="Object 15">
                        <a:extLst>
                          <a:ext uri="{FF2B5EF4-FFF2-40B4-BE49-F238E27FC236}">
                            <a16:creationId xmlns:a16="http://schemas.microsoft.com/office/drawing/2014/main" id="{99CE2967-3C29-C0AE-640B-9D38FC961B5E}"/>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472113" y="4152900"/>
                        <a:ext cx="384175" cy="4778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 name="Object 16">
            <a:extLst>
              <a:ext uri="{FF2B5EF4-FFF2-40B4-BE49-F238E27FC236}">
                <a16:creationId xmlns:a16="http://schemas.microsoft.com/office/drawing/2014/main" id="{E02BF0E1-EE0E-9DA8-F238-34A85909B62A}"/>
              </a:ext>
            </a:extLst>
          </p:cNvPr>
          <p:cNvGraphicFramePr>
            <a:graphicFrameLocks noChangeAspect="1"/>
          </p:cNvGraphicFramePr>
          <p:nvPr/>
        </p:nvGraphicFramePr>
        <p:xfrm>
          <a:off x="5903913" y="4181475"/>
          <a:ext cx="831850" cy="417513"/>
        </p:xfrm>
        <a:graphic>
          <a:graphicData uri="http://schemas.openxmlformats.org/presentationml/2006/ole">
            <mc:AlternateContent xmlns:mc="http://schemas.openxmlformats.org/markup-compatibility/2006">
              <mc:Choice xmlns:v="urn:schemas-microsoft-com:vml" Requires="v">
                <p:oleObj name="Equation" r:id="rId33" imgW="355138" imgH="177569" progId="Equation.DSMT4">
                  <p:embed/>
                </p:oleObj>
              </mc:Choice>
              <mc:Fallback>
                <p:oleObj name="Equation" r:id="rId33" imgW="355138" imgH="177569" progId="Equation.DSMT4">
                  <p:embed/>
                  <p:pic>
                    <p:nvPicPr>
                      <p:cNvPr id="48" name="Object 16">
                        <a:extLst>
                          <a:ext uri="{FF2B5EF4-FFF2-40B4-BE49-F238E27FC236}">
                            <a16:creationId xmlns:a16="http://schemas.microsoft.com/office/drawing/2014/main" id="{E02BF0E1-EE0E-9DA8-F238-34A85909B62A}"/>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903913" y="4181475"/>
                        <a:ext cx="831850" cy="41751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 name="Object 17">
            <a:extLst>
              <a:ext uri="{FF2B5EF4-FFF2-40B4-BE49-F238E27FC236}">
                <a16:creationId xmlns:a16="http://schemas.microsoft.com/office/drawing/2014/main" id="{A82347C7-2F9C-D468-C774-E774C5E5F5DF}"/>
              </a:ext>
            </a:extLst>
          </p:cNvPr>
          <p:cNvGraphicFramePr>
            <a:graphicFrameLocks noChangeAspect="1"/>
          </p:cNvGraphicFramePr>
          <p:nvPr/>
        </p:nvGraphicFramePr>
        <p:xfrm>
          <a:off x="2374900" y="4414838"/>
          <a:ext cx="1230313" cy="520700"/>
        </p:xfrm>
        <a:graphic>
          <a:graphicData uri="http://schemas.openxmlformats.org/presentationml/2006/ole">
            <mc:AlternateContent xmlns:mc="http://schemas.openxmlformats.org/markup-compatibility/2006">
              <mc:Choice xmlns:v="urn:schemas-microsoft-com:vml" Requires="v">
                <p:oleObj name="Equation" r:id="rId35" imgW="812447" imgH="342751" progId="Equation.DSMT4">
                  <p:embed/>
                </p:oleObj>
              </mc:Choice>
              <mc:Fallback>
                <p:oleObj name="Equation" r:id="rId35" imgW="812447" imgH="342751" progId="Equation.DSMT4">
                  <p:embed/>
                  <p:pic>
                    <p:nvPicPr>
                      <p:cNvPr id="50" name="Object 17">
                        <a:extLst>
                          <a:ext uri="{FF2B5EF4-FFF2-40B4-BE49-F238E27FC236}">
                            <a16:creationId xmlns:a16="http://schemas.microsoft.com/office/drawing/2014/main" id="{A82347C7-2F9C-D468-C774-E774C5E5F5DF}"/>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2374900" y="4414838"/>
                        <a:ext cx="1230313"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 name="Object 18">
            <a:extLst>
              <a:ext uri="{FF2B5EF4-FFF2-40B4-BE49-F238E27FC236}">
                <a16:creationId xmlns:a16="http://schemas.microsoft.com/office/drawing/2014/main" id="{DCF27F13-242E-D7C3-7D36-7D5E74EA89BF}"/>
              </a:ext>
            </a:extLst>
          </p:cNvPr>
          <p:cNvGraphicFramePr>
            <a:graphicFrameLocks noChangeAspect="1"/>
          </p:cNvGraphicFramePr>
          <p:nvPr/>
        </p:nvGraphicFramePr>
        <p:xfrm>
          <a:off x="2559050" y="4451350"/>
          <a:ext cx="828675" cy="615950"/>
        </p:xfrm>
        <a:graphic>
          <a:graphicData uri="http://schemas.openxmlformats.org/presentationml/2006/ole">
            <mc:AlternateContent xmlns:mc="http://schemas.openxmlformats.org/markup-compatibility/2006">
              <mc:Choice xmlns:v="urn:schemas-microsoft-com:vml" Requires="v">
                <p:oleObj name="Equation" r:id="rId37" imgW="545626" imgH="406048" progId="Equation.DSMT4">
                  <p:embed/>
                </p:oleObj>
              </mc:Choice>
              <mc:Fallback>
                <p:oleObj name="Equation" r:id="rId37" imgW="545626" imgH="406048" progId="Equation.DSMT4">
                  <p:embed/>
                  <p:pic>
                    <p:nvPicPr>
                      <p:cNvPr id="51" name="Object 18">
                        <a:extLst>
                          <a:ext uri="{FF2B5EF4-FFF2-40B4-BE49-F238E27FC236}">
                            <a16:creationId xmlns:a16="http://schemas.microsoft.com/office/drawing/2014/main" id="{DCF27F13-242E-D7C3-7D36-7D5E74EA89BF}"/>
                          </a:ext>
                        </a:extLst>
                      </p:cNvPr>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559050" y="4451350"/>
                        <a:ext cx="828675"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7" name="Object 19">
            <a:extLst>
              <a:ext uri="{FF2B5EF4-FFF2-40B4-BE49-F238E27FC236}">
                <a16:creationId xmlns:a16="http://schemas.microsoft.com/office/drawing/2014/main" id="{5AFFACF1-1349-B2F3-DC32-AC0CD9D8F2F1}"/>
              </a:ext>
            </a:extLst>
          </p:cNvPr>
          <p:cNvGraphicFramePr>
            <a:graphicFrameLocks noChangeAspect="1"/>
          </p:cNvGraphicFramePr>
          <p:nvPr/>
        </p:nvGraphicFramePr>
        <p:xfrm>
          <a:off x="6254750" y="4914900"/>
          <a:ext cx="1166813" cy="444500"/>
        </p:xfrm>
        <a:graphic>
          <a:graphicData uri="http://schemas.openxmlformats.org/presentationml/2006/ole">
            <mc:AlternateContent xmlns:mc="http://schemas.openxmlformats.org/markup-compatibility/2006">
              <mc:Choice xmlns:v="urn:schemas-microsoft-com:vml" Requires="v">
                <p:oleObj name="Equation" r:id="rId39" imgW="469696" imgH="177723" progId="Equation.DSMT4">
                  <p:embed/>
                </p:oleObj>
              </mc:Choice>
              <mc:Fallback>
                <p:oleObj name="Equation" r:id="rId39" imgW="469696" imgH="177723" progId="Equation.DSMT4">
                  <p:embed/>
                  <p:pic>
                    <p:nvPicPr>
                      <p:cNvPr id="137" name="Object 19">
                        <a:extLst>
                          <a:ext uri="{FF2B5EF4-FFF2-40B4-BE49-F238E27FC236}">
                            <a16:creationId xmlns:a16="http://schemas.microsoft.com/office/drawing/2014/main" id="{5AFFACF1-1349-B2F3-DC32-AC0CD9D8F2F1}"/>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254750" y="4914900"/>
                        <a:ext cx="1166813"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2" name="Object 20">
            <a:extLst>
              <a:ext uri="{FF2B5EF4-FFF2-40B4-BE49-F238E27FC236}">
                <a16:creationId xmlns:a16="http://schemas.microsoft.com/office/drawing/2014/main" id="{E5DBFB7A-E3DB-8C91-3C50-5AA9D8C2FA25}"/>
              </a:ext>
            </a:extLst>
          </p:cNvPr>
          <p:cNvGraphicFramePr>
            <a:graphicFrameLocks noChangeAspect="1"/>
          </p:cNvGraphicFramePr>
          <p:nvPr/>
        </p:nvGraphicFramePr>
        <p:xfrm>
          <a:off x="8124825" y="4987925"/>
          <a:ext cx="1463675" cy="373063"/>
        </p:xfrm>
        <a:graphic>
          <a:graphicData uri="http://schemas.openxmlformats.org/presentationml/2006/ole">
            <mc:AlternateContent xmlns:mc="http://schemas.openxmlformats.org/markup-compatibility/2006">
              <mc:Choice xmlns:v="urn:schemas-microsoft-com:vml" Requires="v">
                <p:oleObj name="Equation" r:id="rId41" imgW="1002865" imgH="253890" progId="Equation.DSMT4">
                  <p:embed/>
                </p:oleObj>
              </mc:Choice>
              <mc:Fallback>
                <p:oleObj name="Equation" r:id="rId41" imgW="1002865" imgH="253890" progId="Equation.DSMT4">
                  <p:embed/>
                  <p:pic>
                    <p:nvPicPr>
                      <p:cNvPr id="72" name="Object 20">
                        <a:extLst>
                          <a:ext uri="{FF2B5EF4-FFF2-40B4-BE49-F238E27FC236}">
                            <a16:creationId xmlns:a16="http://schemas.microsoft.com/office/drawing/2014/main" id="{E5DBFB7A-E3DB-8C91-3C50-5AA9D8C2FA25}"/>
                          </a:ext>
                        </a:extLst>
                      </p:cNvPr>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8124825" y="4987925"/>
                        <a:ext cx="1463675" cy="373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3" name="TextBox 72">
            <a:extLst>
              <a:ext uri="{FF2B5EF4-FFF2-40B4-BE49-F238E27FC236}">
                <a16:creationId xmlns:a16="http://schemas.microsoft.com/office/drawing/2014/main" id="{4CB00FF3-7452-8B9E-62B3-F494770BE344}"/>
              </a:ext>
            </a:extLst>
          </p:cNvPr>
          <p:cNvSpPr txBox="1">
            <a:spLocks noChangeArrowheads="1"/>
          </p:cNvSpPr>
          <p:nvPr/>
        </p:nvSpPr>
        <p:spPr bwMode="auto">
          <a:xfrm>
            <a:off x="2074863" y="6075363"/>
            <a:ext cx="1106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Domain: </a:t>
            </a:r>
          </a:p>
        </p:txBody>
      </p:sp>
      <p:graphicFrame>
        <p:nvGraphicFramePr>
          <p:cNvPr id="74" name="Object 21">
            <a:extLst>
              <a:ext uri="{FF2B5EF4-FFF2-40B4-BE49-F238E27FC236}">
                <a16:creationId xmlns:a16="http://schemas.microsoft.com/office/drawing/2014/main" id="{B85AEC76-D420-87ED-886A-F68685428779}"/>
              </a:ext>
            </a:extLst>
          </p:cNvPr>
          <p:cNvGraphicFramePr>
            <a:graphicFrameLocks noChangeAspect="1"/>
          </p:cNvGraphicFramePr>
          <p:nvPr/>
        </p:nvGraphicFramePr>
        <p:xfrm>
          <a:off x="3170238" y="6045200"/>
          <a:ext cx="965200" cy="428625"/>
        </p:xfrm>
        <a:graphic>
          <a:graphicData uri="http://schemas.openxmlformats.org/presentationml/2006/ole">
            <mc:AlternateContent xmlns:mc="http://schemas.openxmlformats.org/markup-compatibility/2006">
              <mc:Choice xmlns:v="urn:schemas-microsoft-com:vml" Requires="v">
                <p:oleObj name="Equation" r:id="rId43" imgW="457002" imgH="203112" progId="Equation.DSMT4">
                  <p:embed/>
                </p:oleObj>
              </mc:Choice>
              <mc:Fallback>
                <p:oleObj name="Equation" r:id="rId43" imgW="457002" imgH="203112" progId="Equation.DSMT4">
                  <p:embed/>
                  <p:pic>
                    <p:nvPicPr>
                      <p:cNvPr id="74" name="Object 21">
                        <a:extLst>
                          <a:ext uri="{FF2B5EF4-FFF2-40B4-BE49-F238E27FC236}">
                            <a16:creationId xmlns:a16="http://schemas.microsoft.com/office/drawing/2014/main" id="{B85AEC76-D420-87ED-886A-F68685428779}"/>
                          </a:ext>
                        </a:extLst>
                      </p:cNvPr>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3170238" y="6045200"/>
                        <a:ext cx="965200" cy="4286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5" name="Object 22">
            <a:extLst>
              <a:ext uri="{FF2B5EF4-FFF2-40B4-BE49-F238E27FC236}">
                <a16:creationId xmlns:a16="http://schemas.microsoft.com/office/drawing/2014/main" id="{98CFFEC4-46CF-E503-9BF1-27176E1E887B}"/>
              </a:ext>
            </a:extLst>
          </p:cNvPr>
          <p:cNvGraphicFramePr>
            <a:graphicFrameLocks noChangeAspect="1"/>
          </p:cNvGraphicFramePr>
          <p:nvPr/>
        </p:nvGraphicFramePr>
        <p:xfrm>
          <a:off x="4195763" y="6096000"/>
          <a:ext cx="1585912" cy="315913"/>
        </p:xfrm>
        <a:graphic>
          <a:graphicData uri="http://schemas.openxmlformats.org/presentationml/2006/ole">
            <mc:AlternateContent xmlns:mc="http://schemas.openxmlformats.org/markup-compatibility/2006">
              <mc:Choice xmlns:v="urn:schemas-microsoft-com:vml" Requires="v">
                <p:oleObj name="Equation" r:id="rId45" imgW="1016000" imgH="203200" progId="Equation.DSMT4">
                  <p:embed/>
                </p:oleObj>
              </mc:Choice>
              <mc:Fallback>
                <p:oleObj name="Equation" r:id="rId45" imgW="1016000" imgH="203200" progId="Equation.DSMT4">
                  <p:embed/>
                  <p:pic>
                    <p:nvPicPr>
                      <p:cNvPr id="75" name="Object 22">
                        <a:extLst>
                          <a:ext uri="{FF2B5EF4-FFF2-40B4-BE49-F238E27FC236}">
                            <a16:creationId xmlns:a16="http://schemas.microsoft.com/office/drawing/2014/main" id="{98CFFEC4-46CF-E503-9BF1-27176E1E887B}"/>
                          </a:ext>
                        </a:extLst>
                      </p:cNvPr>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4195763" y="6096000"/>
                        <a:ext cx="1585912" cy="3159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6" name="TextBox 75">
            <a:extLst>
              <a:ext uri="{FF2B5EF4-FFF2-40B4-BE49-F238E27FC236}">
                <a16:creationId xmlns:a16="http://schemas.microsoft.com/office/drawing/2014/main" id="{D8A1EC3A-0616-B58F-8E9D-B59088F7281E}"/>
              </a:ext>
            </a:extLst>
          </p:cNvPr>
          <p:cNvSpPr txBox="1">
            <a:spLocks noChangeArrowheads="1"/>
          </p:cNvSpPr>
          <p:nvPr/>
        </p:nvSpPr>
        <p:spPr bwMode="auto">
          <a:xfrm>
            <a:off x="6429375" y="6035675"/>
            <a:ext cx="9286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Range:</a:t>
            </a:r>
          </a:p>
        </p:txBody>
      </p:sp>
      <p:graphicFrame>
        <p:nvGraphicFramePr>
          <p:cNvPr id="77" name="Object 23">
            <a:extLst>
              <a:ext uri="{FF2B5EF4-FFF2-40B4-BE49-F238E27FC236}">
                <a16:creationId xmlns:a16="http://schemas.microsoft.com/office/drawing/2014/main" id="{B9B43449-2C1E-155B-D488-F38CF3521326}"/>
              </a:ext>
            </a:extLst>
          </p:cNvPr>
          <p:cNvGraphicFramePr>
            <a:graphicFrameLocks noChangeAspect="1"/>
          </p:cNvGraphicFramePr>
          <p:nvPr/>
        </p:nvGraphicFramePr>
        <p:xfrm>
          <a:off x="7402513" y="6007100"/>
          <a:ext cx="884237" cy="427038"/>
        </p:xfrm>
        <a:graphic>
          <a:graphicData uri="http://schemas.openxmlformats.org/presentationml/2006/ole">
            <mc:AlternateContent xmlns:mc="http://schemas.openxmlformats.org/markup-compatibility/2006">
              <mc:Choice xmlns:v="urn:schemas-microsoft-com:vml" Requires="v">
                <p:oleObj name="Equation" r:id="rId47" imgW="418918" imgH="203112" progId="Equation.DSMT4">
                  <p:embed/>
                </p:oleObj>
              </mc:Choice>
              <mc:Fallback>
                <p:oleObj name="Equation" r:id="rId47" imgW="418918" imgH="203112" progId="Equation.DSMT4">
                  <p:embed/>
                  <p:pic>
                    <p:nvPicPr>
                      <p:cNvPr id="77" name="Object 23">
                        <a:extLst>
                          <a:ext uri="{FF2B5EF4-FFF2-40B4-BE49-F238E27FC236}">
                            <a16:creationId xmlns:a16="http://schemas.microsoft.com/office/drawing/2014/main" id="{B9B43449-2C1E-155B-D488-F38CF3521326}"/>
                          </a:ext>
                        </a:extLst>
                      </p:cNvPr>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7402513" y="6007100"/>
                        <a:ext cx="884237" cy="4270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8" name="TextBox 77">
            <a:extLst>
              <a:ext uri="{FF2B5EF4-FFF2-40B4-BE49-F238E27FC236}">
                <a16:creationId xmlns:a16="http://schemas.microsoft.com/office/drawing/2014/main" id="{42F3C42A-F1CC-65B4-2463-9188B138ABCB}"/>
              </a:ext>
            </a:extLst>
          </p:cNvPr>
          <p:cNvSpPr txBox="1">
            <a:spLocks noChangeArrowheads="1"/>
          </p:cNvSpPr>
          <p:nvPr/>
        </p:nvSpPr>
        <p:spPr bwMode="auto">
          <a:xfrm>
            <a:off x="1965325" y="5092700"/>
            <a:ext cx="38385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General Formula for the Asymptote:</a:t>
            </a:r>
          </a:p>
        </p:txBody>
      </p:sp>
      <p:sp>
        <p:nvSpPr>
          <p:cNvPr id="79" name="Rectangle 78">
            <a:extLst>
              <a:ext uri="{FF2B5EF4-FFF2-40B4-BE49-F238E27FC236}">
                <a16:creationId xmlns:a16="http://schemas.microsoft.com/office/drawing/2014/main" id="{71FBC6C6-E644-418C-A7F4-87A11B16E62B}"/>
              </a:ext>
            </a:extLst>
          </p:cNvPr>
          <p:cNvSpPr/>
          <p:nvPr/>
        </p:nvSpPr>
        <p:spPr>
          <a:xfrm>
            <a:off x="5918200" y="4735513"/>
            <a:ext cx="1816100" cy="8461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40" name="Object 24">
            <a:extLst>
              <a:ext uri="{FF2B5EF4-FFF2-40B4-BE49-F238E27FC236}">
                <a16:creationId xmlns:a16="http://schemas.microsoft.com/office/drawing/2014/main" id="{0ECF04D7-6CE8-8856-6C56-6B50D1090808}"/>
              </a:ext>
            </a:extLst>
          </p:cNvPr>
          <p:cNvGraphicFramePr>
            <a:graphicFrameLocks noChangeAspect="1"/>
          </p:cNvGraphicFramePr>
          <p:nvPr/>
        </p:nvGraphicFramePr>
        <p:xfrm>
          <a:off x="8861425" y="2482850"/>
          <a:ext cx="766763" cy="962025"/>
        </p:xfrm>
        <a:graphic>
          <a:graphicData uri="http://schemas.openxmlformats.org/presentationml/2006/ole">
            <mc:AlternateContent xmlns:mc="http://schemas.openxmlformats.org/markup-compatibility/2006">
              <mc:Choice xmlns:v="urn:schemas-microsoft-com:vml" Requires="v">
                <p:oleObj name="Equation" r:id="rId49" imgW="253780" imgH="317225" progId="Equation.DSMT4">
                  <p:embed/>
                </p:oleObj>
              </mc:Choice>
              <mc:Fallback>
                <p:oleObj name="Equation" r:id="rId49" imgW="253780" imgH="317225" progId="Equation.DSMT4">
                  <p:embed/>
                  <p:pic>
                    <p:nvPicPr>
                      <p:cNvPr id="40" name="Object 24">
                        <a:extLst>
                          <a:ext uri="{FF2B5EF4-FFF2-40B4-BE49-F238E27FC236}">
                            <a16:creationId xmlns:a16="http://schemas.microsoft.com/office/drawing/2014/main" id="{0ECF04D7-6CE8-8856-6C56-6B50D1090808}"/>
                          </a:ext>
                        </a:extLst>
                      </p:cNvPr>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8861425" y="2482850"/>
                        <a:ext cx="766763" cy="962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42" name="Straight Connector 41">
            <a:extLst>
              <a:ext uri="{FF2B5EF4-FFF2-40B4-BE49-F238E27FC236}">
                <a16:creationId xmlns:a16="http://schemas.microsoft.com/office/drawing/2014/main" id="{D9FE792C-DABC-47D4-A1DE-99F6E1943333}"/>
              </a:ext>
            </a:extLst>
          </p:cNvPr>
          <p:cNvCxnSpPr/>
          <p:nvPr/>
        </p:nvCxnSpPr>
        <p:spPr>
          <a:xfrm flipV="1">
            <a:off x="8401050" y="2771775"/>
            <a:ext cx="419100" cy="352425"/>
          </a:xfrm>
          <a:prstGeom prst="line">
            <a:avLst/>
          </a:prstGeom>
          <a:ln w="317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A46EE532-11D2-498D-9201-8A33F37377D0}"/>
              </a:ext>
            </a:extLst>
          </p:cNvPr>
          <p:cNvCxnSpPr/>
          <p:nvPr/>
        </p:nvCxnSpPr>
        <p:spPr>
          <a:xfrm flipV="1">
            <a:off x="9172575" y="3076575"/>
            <a:ext cx="419100" cy="352425"/>
          </a:xfrm>
          <a:prstGeom prst="line">
            <a:avLst/>
          </a:prstGeom>
          <a:ln w="3175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2" name="Object 25">
            <a:extLst>
              <a:ext uri="{FF2B5EF4-FFF2-40B4-BE49-F238E27FC236}">
                <a16:creationId xmlns:a16="http://schemas.microsoft.com/office/drawing/2014/main" id="{D1F73E33-6728-9DA9-B42C-6F8A3F683749}"/>
              </a:ext>
            </a:extLst>
          </p:cNvPr>
          <p:cNvGraphicFramePr>
            <a:graphicFrameLocks noChangeAspect="1"/>
          </p:cNvGraphicFramePr>
          <p:nvPr/>
        </p:nvGraphicFramePr>
        <p:xfrm>
          <a:off x="8347075" y="2686050"/>
          <a:ext cx="382588" cy="500063"/>
        </p:xfrm>
        <a:graphic>
          <a:graphicData uri="http://schemas.openxmlformats.org/presentationml/2006/ole">
            <mc:AlternateContent xmlns:mc="http://schemas.openxmlformats.org/markup-compatibility/2006">
              <mc:Choice xmlns:v="urn:schemas-microsoft-com:vml" Requires="v">
                <p:oleObj name="Equation" r:id="rId51" imgW="126780" imgH="164814" progId="Equation.DSMT4">
                  <p:embed/>
                </p:oleObj>
              </mc:Choice>
              <mc:Fallback>
                <p:oleObj name="Equation" r:id="rId51" imgW="126780" imgH="164814" progId="Equation.DSMT4">
                  <p:embed/>
                  <p:pic>
                    <p:nvPicPr>
                      <p:cNvPr id="52" name="Object 25">
                        <a:extLst>
                          <a:ext uri="{FF2B5EF4-FFF2-40B4-BE49-F238E27FC236}">
                            <a16:creationId xmlns:a16="http://schemas.microsoft.com/office/drawing/2014/main" id="{D1F73E33-6728-9DA9-B42C-6F8A3F683749}"/>
                          </a:ext>
                        </a:extLst>
                      </p:cNvPr>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8347075" y="2686050"/>
                        <a:ext cx="382588"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blinds(horizontal)">
                                      <p:cBhvr>
                                        <p:cTn id="42" dur="500"/>
                                        <p:tgtEl>
                                          <p:spTgt spid="4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42"/>
                                        </p:tgtEl>
                                        <p:attrNameLst>
                                          <p:attrName>style.visibility</p:attrName>
                                        </p:attrNameLst>
                                      </p:cBhvr>
                                      <p:to>
                                        <p:strVal val="visible"/>
                                      </p:to>
                                    </p:set>
                                    <p:animEffect transition="in" filter="blinds(horizontal)">
                                      <p:cBhvr>
                                        <p:cTn id="47" dur="500"/>
                                        <p:tgtEl>
                                          <p:spTgt spid="4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49"/>
                                        </p:tgtEl>
                                        <p:attrNameLst>
                                          <p:attrName>style.visibility</p:attrName>
                                        </p:attrNameLst>
                                      </p:cBhvr>
                                      <p:to>
                                        <p:strVal val="visible"/>
                                      </p:to>
                                    </p:set>
                                    <p:animEffect transition="in" filter="blinds(horizontal)">
                                      <p:cBhvr>
                                        <p:cTn id="52" dur="500"/>
                                        <p:tgtEl>
                                          <p:spTgt spid="4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xit" presetSubtype="0" fill="hold" nodeType="clickEffect">
                                  <p:stCondLst>
                                    <p:cond delay="0"/>
                                  </p:stCondLst>
                                  <p:childTnLst>
                                    <p:animEffect transition="out" filter="fade">
                                      <p:cBhvr>
                                        <p:cTn id="56" dur="2000"/>
                                        <p:tgtEl>
                                          <p:spTgt spid="12"/>
                                        </p:tgtEl>
                                      </p:cBhvr>
                                    </p:animEffect>
                                    <p:set>
                                      <p:cBhvr>
                                        <p:cTn id="57" dur="1" fill="hold">
                                          <p:stCondLst>
                                            <p:cond delay="1999"/>
                                          </p:stCondLst>
                                        </p:cTn>
                                        <p:tgtEl>
                                          <p:spTgt spid="12"/>
                                        </p:tgtEl>
                                        <p:attrNameLst>
                                          <p:attrName>style.visibility</p:attrName>
                                        </p:attrNameLst>
                                      </p:cBhvr>
                                      <p:to>
                                        <p:strVal val="hidden"/>
                                      </p:to>
                                    </p:set>
                                  </p:childTnLst>
                                </p:cTn>
                              </p:par>
                              <p:par>
                                <p:cTn id="58" presetID="10" presetClass="exit" presetSubtype="0" fill="hold" nodeType="withEffect">
                                  <p:stCondLst>
                                    <p:cond delay="0"/>
                                  </p:stCondLst>
                                  <p:childTnLst>
                                    <p:animEffect transition="out" filter="fade">
                                      <p:cBhvr>
                                        <p:cTn id="59" dur="2000"/>
                                        <p:tgtEl>
                                          <p:spTgt spid="40"/>
                                        </p:tgtEl>
                                      </p:cBhvr>
                                    </p:animEffect>
                                    <p:set>
                                      <p:cBhvr>
                                        <p:cTn id="60" dur="1" fill="hold">
                                          <p:stCondLst>
                                            <p:cond delay="1999"/>
                                          </p:stCondLst>
                                        </p:cTn>
                                        <p:tgtEl>
                                          <p:spTgt spid="40"/>
                                        </p:tgtEl>
                                        <p:attrNameLst>
                                          <p:attrName>style.visibility</p:attrName>
                                        </p:attrNameLst>
                                      </p:cBhvr>
                                      <p:to>
                                        <p:strVal val="hidden"/>
                                      </p:to>
                                    </p:set>
                                  </p:childTnLst>
                                </p:cTn>
                              </p:par>
                              <p:par>
                                <p:cTn id="61" presetID="10" presetClass="exit" presetSubtype="0" fill="hold" nodeType="withEffect">
                                  <p:stCondLst>
                                    <p:cond delay="0"/>
                                  </p:stCondLst>
                                  <p:childTnLst>
                                    <p:animEffect transition="out" filter="fade">
                                      <p:cBhvr>
                                        <p:cTn id="62" dur="2000"/>
                                        <p:tgtEl>
                                          <p:spTgt spid="42"/>
                                        </p:tgtEl>
                                      </p:cBhvr>
                                    </p:animEffect>
                                    <p:set>
                                      <p:cBhvr>
                                        <p:cTn id="63" dur="1" fill="hold">
                                          <p:stCondLst>
                                            <p:cond delay="1999"/>
                                          </p:stCondLst>
                                        </p:cTn>
                                        <p:tgtEl>
                                          <p:spTgt spid="42"/>
                                        </p:tgtEl>
                                        <p:attrNameLst>
                                          <p:attrName>style.visibility</p:attrName>
                                        </p:attrNameLst>
                                      </p:cBhvr>
                                      <p:to>
                                        <p:strVal val="hidden"/>
                                      </p:to>
                                    </p:set>
                                  </p:childTnLst>
                                </p:cTn>
                              </p:par>
                              <p:par>
                                <p:cTn id="64" presetID="10" presetClass="exit" presetSubtype="0" fill="hold" nodeType="withEffect">
                                  <p:stCondLst>
                                    <p:cond delay="0"/>
                                  </p:stCondLst>
                                  <p:childTnLst>
                                    <p:animEffect transition="out" filter="fade">
                                      <p:cBhvr>
                                        <p:cTn id="65" dur="2000"/>
                                        <p:tgtEl>
                                          <p:spTgt spid="49"/>
                                        </p:tgtEl>
                                      </p:cBhvr>
                                    </p:animEffect>
                                    <p:set>
                                      <p:cBhvr>
                                        <p:cTn id="66" dur="1" fill="hold">
                                          <p:stCondLst>
                                            <p:cond delay="1999"/>
                                          </p:stCondLst>
                                        </p:cTn>
                                        <p:tgtEl>
                                          <p:spTgt spid="49"/>
                                        </p:tgtEl>
                                        <p:attrNameLst>
                                          <p:attrName>style.visibility</p:attrName>
                                        </p:attrNameLst>
                                      </p:cBhvr>
                                      <p:to>
                                        <p:strVal val="hidden"/>
                                      </p:to>
                                    </p:set>
                                  </p:childTnLst>
                                </p:cTn>
                              </p:par>
                              <p:par>
                                <p:cTn id="67" presetID="3" presetClass="entr" presetSubtype="10" fill="hold" nodeType="withEffect">
                                  <p:stCondLst>
                                    <p:cond delay="0"/>
                                  </p:stCondLst>
                                  <p:childTnLst>
                                    <p:set>
                                      <p:cBhvr>
                                        <p:cTn id="68" dur="1" fill="hold">
                                          <p:stCondLst>
                                            <p:cond delay="0"/>
                                          </p:stCondLst>
                                        </p:cTn>
                                        <p:tgtEl>
                                          <p:spTgt spid="52"/>
                                        </p:tgtEl>
                                        <p:attrNameLst>
                                          <p:attrName>style.visibility</p:attrName>
                                        </p:attrNameLst>
                                      </p:cBhvr>
                                      <p:to>
                                        <p:strVal val="visible"/>
                                      </p:to>
                                    </p:set>
                                    <p:animEffect transition="in" filter="blinds(horizontal)">
                                      <p:cBhvr>
                                        <p:cTn id="69" dur="500"/>
                                        <p:tgtEl>
                                          <p:spTgt spid="52"/>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nodeType="clickEffect">
                                  <p:stCondLst>
                                    <p:cond delay="0"/>
                                  </p:stCondLst>
                                  <p:childTnLst>
                                    <p:set>
                                      <p:cBhvr>
                                        <p:cTn id="73" dur="1" fill="hold">
                                          <p:stCondLst>
                                            <p:cond delay="0"/>
                                          </p:stCondLst>
                                        </p:cTn>
                                        <p:tgtEl>
                                          <p:spTgt spid="23"/>
                                        </p:tgtEl>
                                        <p:attrNameLst>
                                          <p:attrName>style.visibility</p:attrName>
                                        </p:attrNameLst>
                                      </p:cBhvr>
                                      <p:to>
                                        <p:strVal val="visible"/>
                                      </p:to>
                                    </p:set>
                                    <p:animEffect transition="in" filter="blinds(horizontal)">
                                      <p:cBhvr>
                                        <p:cTn id="74" dur="500"/>
                                        <p:tgtEl>
                                          <p:spTgt spid="23"/>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nodeType="clickEffect">
                                  <p:stCondLst>
                                    <p:cond delay="0"/>
                                  </p:stCondLst>
                                  <p:childTnLst>
                                    <p:set>
                                      <p:cBhvr>
                                        <p:cTn id="78" dur="1" fill="hold">
                                          <p:stCondLst>
                                            <p:cond delay="0"/>
                                          </p:stCondLst>
                                        </p:cTn>
                                        <p:tgtEl>
                                          <p:spTgt spid="9"/>
                                        </p:tgtEl>
                                        <p:attrNameLst>
                                          <p:attrName>style.visibility</p:attrName>
                                        </p:attrNameLst>
                                      </p:cBhvr>
                                      <p:to>
                                        <p:strVal val="visible"/>
                                      </p:to>
                                    </p:set>
                                    <p:animEffect transition="in" filter="blinds(horizontal)">
                                      <p:cBhvr>
                                        <p:cTn id="79" dur="500"/>
                                        <p:tgtEl>
                                          <p:spTgt spid="9"/>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nodeType="clickEffect">
                                  <p:stCondLst>
                                    <p:cond delay="0"/>
                                  </p:stCondLst>
                                  <p:childTnLst>
                                    <p:set>
                                      <p:cBhvr>
                                        <p:cTn id="83" dur="1" fill="hold">
                                          <p:stCondLst>
                                            <p:cond delay="0"/>
                                          </p:stCondLst>
                                        </p:cTn>
                                        <p:tgtEl>
                                          <p:spTgt spid="44"/>
                                        </p:tgtEl>
                                        <p:attrNameLst>
                                          <p:attrName>style.visibility</p:attrName>
                                        </p:attrNameLst>
                                      </p:cBhvr>
                                      <p:to>
                                        <p:strVal val="visible"/>
                                      </p:to>
                                    </p:set>
                                    <p:animEffect transition="in" filter="blinds(horizontal)">
                                      <p:cBhvr>
                                        <p:cTn id="84" dur="500"/>
                                        <p:tgtEl>
                                          <p:spTgt spid="44"/>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nodeType="clickEffect">
                                  <p:stCondLst>
                                    <p:cond delay="0"/>
                                  </p:stCondLst>
                                  <p:childTnLst>
                                    <p:set>
                                      <p:cBhvr>
                                        <p:cTn id="88" dur="1" fill="hold">
                                          <p:stCondLst>
                                            <p:cond delay="0"/>
                                          </p:stCondLst>
                                        </p:cTn>
                                        <p:tgtEl>
                                          <p:spTgt spid="43"/>
                                        </p:tgtEl>
                                        <p:attrNameLst>
                                          <p:attrName>style.visibility</p:attrName>
                                        </p:attrNameLst>
                                      </p:cBhvr>
                                      <p:to>
                                        <p:strVal val="visible"/>
                                      </p:to>
                                    </p:set>
                                    <p:animEffect transition="in" filter="blinds(horizontal)">
                                      <p:cBhvr>
                                        <p:cTn id="89" dur="500"/>
                                        <p:tgtEl>
                                          <p:spTgt spid="43"/>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nodeType="clickEffect">
                                  <p:stCondLst>
                                    <p:cond delay="0"/>
                                  </p:stCondLst>
                                  <p:childTnLst>
                                    <p:set>
                                      <p:cBhvr>
                                        <p:cTn id="93" dur="1" fill="hold">
                                          <p:stCondLst>
                                            <p:cond delay="0"/>
                                          </p:stCondLst>
                                        </p:cTn>
                                        <p:tgtEl>
                                          <p:spTgt spid="10"/>
                                        </p:tgtEl>
                                        <p:attrNameLst>
                                          <p:attrName>style.visibility</p:attrName>
                                        </p:attrNameLst>
                                      </p:cBhvr>
                                      <p:to>
                                        <p:strVal val="visible"/>
                                      </p:to>
                                    </p:set>
                                    <p:animEffect transition="in" filter="blinds(horizontal)">
                                      <p:cBhvr>
                                        <p:cTn id="94" dur="500"/>
                                        <p:tgtEl>
                                          <p:spTgt spid="10"/>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10" fill="hold" nodeType="clickEffect">
                                  <p:stCondLst>
                                    <p:cond delay="0"/>
                                  </p:stCondLst>
                                  <p:childTnLst>
                                    <p:set>
                                      <p:cBhvr>
                                        <p:cTn id="98" dur="1" fill="hold">
                                          <p:stCondLst>
                                            <p:cond delay="0"/>
                                          </p:stCondLst>
                                        </p:cTn>
                                        <p:tgtEl>
                                          <p:spTgt spid="13"/>
                                        </p:tgtEl>
                                        <p:attrNameLst>
                                          <p:attrName>style.visibility</p:attrName>
                                        </p:attrNameLst>
                                      </p:cBhvr>
                                      <p:to>
                                        <p:strVal val="visible"/>
                                      </p:to>
                                    </p:set>
                                    <p:animEffect transition="in" filter="blinds(horizontal)">
                                      <p:cBhvr>
                                        <p:cTn id="99" dur="500"/>
                                        <p:tgtEl>
                                          <p:spTgt spid="13"/>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10" fill="hold" nodeType="clickEffect">
                                  <p:stCondLst>
                                    <p:cond delay="0"/>
                                  </p:stCondLst>
                                  <p:childTnLst>
                                    <p:set>
                                      <p:cBhvr>
                                        <p:cTn id="103" dur="1" fill="hold">
                                          <p:stCondLst>
                                            <p:cond delay="0"/>
                                          </p:stCondLst>
                                        </p:cTn>
                                        <p:tgtEl>
                                          <p:spTgt spid="14"/>
                                        </p:tgtEl>
                                        <p:attrNameLst>
                                          <p:attrName>style.visibility</p:attrName>
                                        </p:attrNameLst>
                                      </p:cBhvr>
                                      <p:to>
                                        <p:strVal val="visible"/>
                                      </p:to>
                                    </p:set>
                                    <p:animEffect transition="in" filter="blinds(horizontal)">
                                      <p:cBhvr>
                                        <p:cTn id="104" dur="500"/>
                                        <p:tgtEl>
                                          <p:spTgt spid="14"/>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nodeType="clickEffect">
                                  <p:stCondLst>
                                    <p:cond delay="0"/>
                                  </p:stCondLst>
                                  <p:childTnLst>
                                    <p:set>
                                      <p:cBhvr>
                                        <p:cTn id="108" dur="1" fill="hold">
                                          <p:stCondLst>
                                            <p:cond delay="0"/>
                                          </p:stCondLst>
                                        </p:cTn>
                                        <p:tgtEl>
                                          <p:spTgt spid="15"/>
                                        </p:tgtEl>
                                        <p:attrNameLst>
                                          <p:attrName>style.visibility</p:attrName>
                                        </p:attrNameLst>
                                      </p:cBhvr>
                                      <p:to>
                                        <p:strVal val="visible"/>
                                      </p:to>
                                    </p:set>
                                    <p:animEffect transition="in" filter="blinds(horizontal)">
                                      <p:cBhvr>
                                        <p:cTn id="109" dur="500"/>
                                        <p:tgtEl>
                                          <p:spTgt spid="15"/>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nodeType="clickEffect">
                                  <p:stCondLst>
                                    <p:cond delay="0"/>
                                  </p:stCondLst>
                                  <p:childTnLst>
                                    <p:set>
                                      <p:cBhvr>
                                        <p:cTn id="113" dur="1" fill="hold">
                                          <p:stCondLst>
                                            <p:cond delay="0"/>
                                          </p:stCondLst>
                                        </p:cTn>
                                        <p:tgtEl>
                                          <p:spTgt spid="16"/>
                                        </p:tgtEl>
                                        <p:attrNameLst>
                                          <p:attrName>style.visibility</p:attrName>
                                        </p:attrNameLst>
                                      </p:cBhvr>
                                      <p:to>
                                        <p:strVal val="visible"/>
                                      </p:to>
                                    </p:set>
                                    <p:animEffect transition="in" filter="blinds(horizontal)">
                                      <p:cBhvr>
                                        <p:cTn id="114" dur="500"/>
                                        <p:tgtEl>
                                          <p:spTgt spid="16"/>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nodeType="clickEffect">
                                  <p:stCondLst>
                                    <p:cond delay="0"/>
                                  </p:stCondLst>
                                  <p:childTnLst>
                                    <p:set>
                                      <p:cBhvr>
                                        <p:cTn id="118" dur="1" fill="hold">
                                          <p:stCondLst>
                                            <p:cond delay="0"/>
                                          </p:stCondLst>
                                        </p:cTn>
                                        <p:tgtEl>
                                          <p:spTgt spid="50"/>
                                        </p:tgtEl>
                                        <p:attrNameLst>
                                          <p:attrName>style.visibility</p:attrName>
                                        </p:attrNameLst>
                                      </p:cBhvr>
                                      <p:to>
                                        <p:strVal val="visible"/>
                                      </p:to>
                                    </p:set>
                                    <p:animEffect transition="in" filter="blinds(horizontal)">
                                      <p:cBhvr>
                                        <p:cTn id="119" dur="500"/>
                                        <p:tgtEl>
                                          <p:spTgt spid="50"/>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nodeType="clickEffect">
                                  <p:stCondLst>
                                    <p:cond delay="0"/>
                                  </p:stCondLst>
                                  <p:childTnLst>
                                    <p:set>
                                      <p:cBhvr>
                                        <p:cTn id="123" dur="1" fill="hold">
                                          <p:stCondLst>
                                            <p:cond delay="0"/>
                                          </p:stCondLst>
                                        </p:cTn>
                                        <p:tgtEl>
                                          <p:spTgt spid="17"/>
                                        </p:tgtEl>
                                        <p:attrNameLst>
                                          <p:attrName>style.visibility</p:attrName>
                                        </p:attrNameLst>
                                      </p:cBhvr>
                                      <p:to>
                                        <p:strVal val="visible"/>
                                      </p:to>
                                    </p:set>
                                    <p:animEffect transition="in" filter="blinds(horizontal)">
                                      <p:cBhvr>
                                        <p:cTn id="124" dur="500"/>
                                        <p:tgtEl>
                                          <p:spTgt spid="17"/>
                                        </p:tgtEl>
                                      </p:cBhvr>
                                    </p:animEffect>
                                  </p:childTnLst>
                                </p:cTn>
                              </p:par>
                              <p:par>
                                <p:cTn id="125" presetID="10" presetClass="exit" presetSubtype="0" fill="hold" nodeType="withEffect">
                                  <p:stCondLst>
                                    <p:cond delay="0"/>
                                  </p:stCondLst>
                                  <p:childTnLst>
                                    <p:animEffect transition="out" filter="fade">
                                      <p:cBhvr>
                                        <p:cTn id="126" dur="2000"/>
                                        <p:tgtEl>
                                          <p:spTgt spid="13"/>
                                        </p:tgtEl>
                                      </p:cBhvr>
                                    </p:animEffect>
                                    <p:set>
                                      <p:cBhvr>
                                        <p:cTn id="127" dur="1" fill="hold">
                                          <p:stCondLst>
                                            <p:cond delay="1999"/>
                                          </p:stCondLst>
                                        </p:cTn>
                                        <p:tgtEl>
                                          <p:spTgt spid="13"/>
                                        </p:tgtEl>
                                        <p:attrNameLst>
                                          <p:attrName>style.visibility</p:attrName>
                                        </p:attrNameLst>
                                      </p:cBhvr>
                                      <p:to>
                                        <p:strVal val="hidden"/>
                                      </p:to>
                                    </p:se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3" presetClass="entr" presetSubtype="10" fill="hold" nodeType="clickEffect">
                                  <p:stCondLst>
                                    <p:cond delay="0"/>
                                  </p:stCondLst>
                                  <p:childTnLst>
                                    <p:set>
                                      <p:cBhvr>
                                        <p:cTn id="131" dur="1" fill="hold">
                                          <p:stCondLst>
                                            <p:cond delay="0"/>
                                          </p:stCondLst>
                                        </p:cTn>
                                        <p:tgtEl>
                                          <p:spTgt spid="18"/>
                                        </p:tgtEl>
                                        <p:attrNameLst>
                                          <p:attrName>style.visibility</p:attrName>
                                        </p:attrNameLst>
                                      </p:cBhvr>
                                      <p:to>
                                        <p:strVal val="visible"/>
                                      </p:to>
                                    </p:set>
                                    <p:animEffect transition="in" filter="blinds(horizontal)">
                                      <p:cBhvr>
                                        <p:cTn id="132" dur="500"/>
                                        <p:tgtEl>
                                          <p:spTgt spid="18"/>
                                        </p:tgtEl>
                                      </p:cBhvr>
                                    </p:animEffect>
                                  </p:childTnLst>
                                </p:cTn>
                              </p:par>
                              <p:par>
                                <p:cTn id="133" presetID="10" presetClass="exit" presetSubtype="0" fill="hold" nodeType="withEffect">
                                  <p:stCondLst>
                                    <p:cond delay="0"/>
                                  </p:stCondLst>
                                  <p:childTnLst>
                                    <p:animEffect transition="out" filter="fade">
                                      <p:cBhvr>
                                        <p:cTn id="134" dur="2000"/>
                                        <p:tgtEl>
                                          <p:spTgt spid="14"/>
                                        </p:tgtEl>
                                      </p:cBhvr>
                                    </p:animEffect>
                                    <p:set>
                                      <p:cBhvr>
                                        <p:cTn id="135" dur="1" fill="hold">
                                          <p:stCondLst>
                                            <p:cond delay="1999"/>
                                          </p:stCondLst>
                                        </p:cTn>
                                        <p:tgtEl>
                                          <p:spTgt spid="14"/>
                                        </p:tgtEl>
                                        <p:attrNameLst>
                                          <p:attrName>style.visibility</p:attrName>
                                        </p:attrNameLst>
                                      </p:cBhvr>
                                      <p:to>
                                        <p:strVal val="hidden"/>
                                      </p:to>
                                    </p:se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ntr" presetSubtype="10" fill="hold" nodeType="clickEffect">
                                  <p:stCondLst>
                                    <p:cond delay="0"/>
                                  </p:stCondLst>
                                  <p:childTnLst>
                                    <p:set>
                                      <p:cBhvr>
                                        <p:cTn id="139" dur="1" fill="hold">
                                          <p:stCondLst>
                                            <p:cond delay="0"/>
                                          </p:stCondLst>
                                        </p:cTn>
                                        <p:tgtEl>
                                          <p:spTgt spid="19"/>
                                        </p:tgtEl>
                                        <p:attrNameLst>
                                          <p:attrName>style.visibility</p:attrName>
                                        </p:attrNameLst>
                                      </p:cBhvr>
                                      <p:to>
                                        <p:strVal val="visible"/>
                                      </p:to>
                                    </p:set>
                                    <p:animEffect transition="in" filter="blinds(horizontal)">
                                      <p:cBhvr>
                                        <p:cTn id="140" dur="500"/>
                                        <p:tgtEl>
                                          <p:spTgt spid="19"/>
                                        </p:tgtEl>
                                      </p:cBhvr>
                                    </p:animEffect>
                                  </p:childTnLst>
                                </p:cTn>
                              </p:par>
                              <p:par>
                                <p:cTn id="141" presetID="10" presetClass="exit" presetSubtype="0" fill="hold" nodeType="withEffect">
                                  <p:stCondLst>
                                    <p:cond delay="0"/>
                                  </p:stCondLst>
                                  <p:childTnLst>
                                    <p:animEffect transition="out" filter="fade">
                                      <p:cBhvr>
                                        <p:cTn id="142" dur="2000"/>
                                        <p:tgtEl>
                                          <p:spTgt spid="15"/>
                                        </p:tgtEl>
                                      </p:cBhvr>
                                    </p:animEffect>
                                    <p:set>
                                      <p:cBhvr>
                                        <p:cTn id="143" dur="1" fill="hold">
                                          <p:stCondLst>
                                            <p:cond delay="1999"/>
                                          </p:stCondLst>
                                        </p:cTn>
                                        <p:tgtEl>
                                          <p:spTgt spid="15"/>
                                        </p:tgtEl>
                                        <p:attrNameLst>
                                          <p:attrName>style.visibility</p:attrName>
                                        </p:attrNameLst>
                                      </p:cBhvr>
                                      <p:to>
                                        <p:strVal val="hidden"/>
                                      </p:to>
                                    </p:se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3" presetClass="entr" presetSubtype="10" fill="hold" nodeType="clickEffect">
                                  <p:stCondLst>
                                    <p:cond delay="0"/>
                                  </p:stCondLst>
                                  <p:childTnLst>
                                    <p:set>
                                      <p:cBhvr>
                                        <p:cTn id="147" dur="1" fill="hold">
                                          <p:stCondLst>
                                            <p:cond delay="0"/>
                                          </p:stCondLst>
                                        </p:cTn>
                                        <p:tgtEl>
                                          <p:spTgt spid="20"/>
                                        </p:tgtEl>
                                        <p:attrNameLst>
                                          <p:attrName>style.visibility</p:attrName>
                                        </p:attrNameLst>
                                      </p:cBhvr>
                                      <p:to>
                                        <p:strVal val="visible"/>
                                      </p:to>
                                    </p:set>
                                    <p:animEffect transition="in" filter="blinds(horizontal)">
                                      <p:cBhvr>
                                        <p:cTn id="148" dur="500"/>
                                        <p:tgtEl>
                                          <p:spTgt spid="20"/>
                                        </p:tgtEl>
                                      </p:cBhvr>
                                    </p:animEffect>
                                  </p:childTnLst>
                                </p:cTn>
                              </p:par>
                              <p:par>
                                <p:cTn id="149" presetID="10" presetClass="exit" presetSubtype="0" fill="hold" nodeType="withEffect">
                                  <p:stCondLst>
                                    <p:cond delay="0"/>
                                  </p:stCondLst>
                                  <p:childTnLst>
                                    <p:animEffect transition="out" filter="fade">
                                      <p:cBhvr>
                                        <p:cTn id="150" dur="2000"/>
                                        <p:tgtEl>
                                          <p:spTgt spid="16"/>
                                        </p:tgtEl>
                                      </p:cBhvr>
                                    </p:animEffect>
                                    <p:set>
                                      <p:cBhvr>
                                        <p:cTn id="151" dur="1" fill="hold">
                                          <p:stCondLst>
                                            <p:cond delay="1999"/>
                                          </p:stCondLst>
                                        </p:cTn>
                                        <p:tgtEl>
                                          <p:spTgt spid="16"/>
                                        </p:tgtEl>
                                        <p:attrNameLst>
                                          <p:attrName>style.visibility</p:attrName>
                                        </p:attrNameLst>
                                      </p:cBhvr>
                                      <p:to>
                                        <p:strVal val="hidden"/>
                                      </p:to>
                                    </p:se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3" presetClass="entr" presetSubtype="10" fill="hold" nodeType="clickEffect">
                                  <p:stCondLst>
                                    <p:cond delay="0"/>
                                  </p:stCondLst>
                                  <p:childTnLst>
                                    <p:set>
                                      <p:cBhvr>
                                        <p:cTn id="155" dur="1" fill="hold">
                                          <p:stCondLst>
                                            <p:cond delay="0"/>
                                          </p:stCondLst>
                                        </p:cTn>
                                        <p:tgtEl>
                                          <p:spTgt spid="51"/>
                                        </p:tgtEl>
                                        <p:attrNameLst>
                                          <p:attrName>style.visibility</p:attrName>
                                        </p:attrNameLst>
                                      </p:cBhvr>
                                      <p:to>
                                        <p:strVal val="visible"/>
                                      </p:to>
                                    </p:set>
                                    <p:animEffect transition="in" filter="blinds(horizontal)">
                                      <p:cBhvr>
                                        <p:cTn id="156" dur="500"/>
                                        <p:tgtEl>
                                          <p:spTgt spid="51"/>
                                        </p:tgtEl>
                                      </p:cBhvr>
                                    </p:animEffect>
                                  </p:childTnLst>
                                </p:cTn>
                              </p:par>
                              <p:par>
                                <p:cTn id="157" presetID="10" presetClass="exit" presetSubtype="0" fill="hold" nodeType="withEffect">
                                  <p:stCondLst>
                                    <p:cond delay="0"/>
                                  </p:stCondLst>
                                  <p:childTnLst>
                                    <p:animEffect transition="out" filter="fade">
                                      <p:cBhvr>
                                        <p:cTn id="158" dur="2000"/>
                                        <p:tgtEl>
                                          <p:spTgt spid="50"/>
                                        </p:tgtEl>
                                      </p:cBhvr>
                                    </p:animEffect>
                                    <p:set>
                                      <p:cBhvr>
                                        <p:cTn id="159" dur="1" fill="hold">
                                          <p:stCondLst>
                                            <p:cond delay="1999"/>
                                          </p:stCondLst>
                                        </p:cTn>
                                        <p:tgtEl>
                                          <p:spTgt spid="50"/>
                                        </p:tgtEl>
                                        <p:attrNameLst>
                                          <p:attrName>style.visibility</p:attrName>
                                        </p:attrNameLst>
                                      </p:cBhvr>
                                      <p:to>
                                        <p:strVal val="hidden"/>
                                      </p:to>
                                    </p:se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nodeType="clickEffect">
                                  <p:stCondLst>
                                    <p:cond delay="0"/>
                                  </p:stCondLst>
                                  <p:childTnLst>
                                    <p:set>
                                      <p:cBhvr>
                                        <p:cTn id="163" dur="1" fill="hold">
                                          <p:stCondLst>
                                            <p:cond delay="0"/>
                                          </p:stCondLst>
                                        </p:cTn>
                                        <p:tgtEl>
                                          <p:spTgt spid="45"/>
                                        </p:tgtEl>
                                        <p:attrNameLst>
                                          <p:attrName>style.visibility</p:attrName>
                                        </p:attrNameLst>
                                      </p:cBhvr>
                                      <p:to>
                                        <p:strVal val="visible"/>
                                      </p:to>
                                    </p:set>
                                    <p:animEffect transition="in" filter="blinds(horizontal)">
                                      <p:cBhvr>
                                        <p:cTn id="164" dur="500"/>
                                        <p:tgtEl>
                                          <p:spTgt spid="45"/>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3" presetClass="entr" presetSubtype="10" fill="hold" nodeType="clickEffect">
                                  <p:stCondLst>
                                    <p:cond delay="0"/>
                                  </p:stCondLst>
                                  <p:childTnLst>
                                    <p:set>
                                      <p:cBhvr>
                                        <p:cTn id="168" dur="1" fill="hold">
                                          <p:stCondLst>
                                            <p:cond delay="0"/>
                                          </p:stCondLst>
                                        </p:cTn>
                                        <p:tgtEl>
                                          <p:spTgt spid="46"/>
                                        </p:tgtEl>
                                        <p:attrNameLst>
                                          <p:attrName>style.visibility</p:attrName>
                                        </p:attrNameLst>
                                      </p:cBhvr>
                                      <p:to>
                                        <p:strVal val="visible"/>
                                      </p:to>
                                    </p:set>
                                    <p:animEffect transition="in" filter="blinds(horizontal)">
                                      <p:cBhvr>
                                        <p:cTn id="169" dur="500"/>
                                        <p:tgtEl>
                                          <p:spTgt spid="46"/>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3" presetClass="entr" presetSubtype="10" fill="hold" nodeType="clickEffect">
                                  <p:stCondLst>
                                    <p:cond delay="0"/>
                                  </p:stCondLst>
                                  <p:childTnLst>
                                    <p:set>
                                      <p:cBhvr>
                                        <p:cTn id="173" dur="1" fill="hold">
                                          <p:stCondLst>
                                            <p:cond delay="0"/>
                                          </p:stCondLst>
                                        </p:cTn>
                                        <p:tgtEl>
                                          <p:spTgt spid="47"/>
                                        </p:tgtEl>
                                        <p:attrNameLst>
                                          <p:attrName>style.visibility</p:attrName>
                                        </p:attrNameLst>
                                      </p:cBhvr>
                                      <p:to>
                                        <p:strVal val="visible"/>
                                      </p:to>
                                    </p:set>
                                    <p:animEffect transition="in" filter="blinds(horizontal)">
                                      <p:cBhvr>
                                        <p:cTn id="174" dur="500"/>
                                        <p:tgtEl>
                                          <p:spTgt spid="47"/>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3" presetClass="entr" presetSubtype="10" fill="hold" nodeType="clickEffect">
                                  <p:stCondLst>
                                    <p:cond delay="0"/>
                                  </p:stCondLst>
                                  <p:childTnLst>
                                    <p:set>
                                      <p:cBhvr>
                                        <p:cTn id="178" dur="1" fill="hold">
                                          <p:stCondLst>
                                            <p:cond delay="0"/>
                                          </p:stCondLst>
                                        </p:cTn>
                                        <p:tgtEl>
                                          <p:spTgt spid="48"/>
                                        </p:tgtEl>
                                        <p:attrNameLst>
                                          <p:attrName>style.visibility</p:attrName>
                                        </p:attrNameLst>
                                      </p:cBhvr>
                                      <p:to>
                                        <p:strVal val="visible"/>
                                      </p:to>
                                    </p:set>
                                    <p:animEffect transition="in" filter="blinds(horizontal)">
                                      <p:cBhvr>
                                        <p:cTn id="179" dur="500"/>
                                        <p:tgtEl>
                                          <p:spTgt spid="48"/>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3" presetClass="entr" presetSubtype="10" fill="hold" nodeType="clickEffect">
                                  <p:stCondLst>
                                    <p:cond delay="0"/>
                                  </p:stCondLst>
                                  <p:childTnLst>
                                    <p:set>
                                      <p:cBhvr>
                                        <p:cTn id="183" dur="1" fill="hold">
                                          <p:stCondLst>
                                            <p:cond delay="0"/>
                                          </p:stCondLst>
                                        </p:cTn>
                                        <p:tgtEl>
                                          <p:spTgt spid="78"/>
                                        </p:tgtEl>
                                        <p:attrNameLst>
                                          <p:attrName>style.visibility</p:attrName>
                                        </p:attrNameLst>
                                      </p:cBhvr>
                                      <p:to>
                                        <p:strVal val="visible"/>
                                      </p:to>
                                    </p:set>
                                    <p:animEffect transition="in" filter="blinds(horizontal)">
                                      <p:cBhvr>
                                        <p:cTn id="184" dur="500"/>
                                        <p:tgtEl>
                                          <p:spTgt spid="78"/>
                                        </p:tgtEl>
                                      </p:cBhvr>
                                    </p:animEffec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3" presetClass="entr" presetSubtype="10" fill="hold" nodeType="clickEffect">
                                  <p:stCondLst>
                                    <p:cond delay="0"/>
                                  </p:stCondLst>
                                  <p:childTnLst>
                                    <p:set>
                                      <p:cBhvr>
                                        <p:cTn id="188" dur="1" fill="hold">
                                          <p:stCondLst>
                                            <p:cond delay="0"/>
                                          </p:stCondLst>
                                        </p:cTn>
                                        <p:tgtEl>
                                          <p:spTgt spid="137"/>
                                        </p:tgtEl>
                                        <p:attrNameLst>
                                          <p:attrName>style.visibility</p:attrName>
                                        </p:attrNameLst>
                                      </p:cBhvr>
                                      <p:to>
                                        <p:strVal val="visible"/>
                                      </p:to>
                                    </p:set>
                                    <p:animEffect transition="in" filter="blinds(horizontal)">
                                      <p:cBhvr>
                                        <p:cTn id="189" dur="500"/>
                                        <p:tgtEl>
                                          <p:spTgt spid="137"/>
                                        </p:tgtEl>
                                      </p:cBhvr>
                                    </p:animEffect>
                                  </p:childTnLst>
                                </p:cTn>
                              </p:par>
                            </p:childTnLst>
                          </p:cTn>
                        </p:par>
                      </p:childTnLst>
                    </p:cTn>
                  </p:par>
                  <p:par>
                    <p:cTn id="190" fill="hold" nodeType="clickPar">
                      <p:stCondLst>
                        <p:cond delay="indefinite"/>
                      </p:stCondLst>
                      <p:childTnLst>
                        <p:par>
                          <p:cTn id="191" fill="hold" nodeType="withGroup">
                            <p:stCondLst>
                              <p:cond delay="0"/>
                            </p:stCondLst>
                            <p:childTnLst>
                              <p:par>
                                <p:cTn id="192" presetID="3" presetClass="entr" presetSubtype="10" fill="hold" nodeType="clickEffect">
                                  <p:stCondLst>
                                    <p:cond delay="0"/>
                                  </p:stCondLst>
                                  <p:childTnLst>
                                    <p:set>
                                      <p:cBhvr>
                                        <p:cTn id="193" dur="1" fill="hold">
                                          <p:stCondLst>
                                            <p:cond delay="0"/>
                                          </p:stCondLst>
                                        </p:cTn>
                                        <p:tgtEl>
                                          <p:spTgt spid="72"/>
                                        </p:tgtEl>
                                        <p:attrNameLst>
                                          <p:attrName>style.visibility</p:attrName>
                                        </p:attrNameLst>
                                      </p:cBhvr>
                                      <p:to>
                                        <p:strVal val="visible"/>
                                      </p:to>
                                    </p:set>
                                    <p:animEffect transition="in" filter="blinds(horizontal)">
                                      <p:cBhvr>
                                        <p:cTn id="194" dur="500"/>
                                        <p:tgtEl>
                                          <p:spTgt spid="72"/>
                                        </p:tgtEl>
                                      </p:cBhvr>
                                    </p:animEffect>
                                  </p:childTnLst>
                                </p:cTn>
                              </p:par>
                            </p:childTnLst>
                          </p:cTn>
                        </p:par>
                      </p:childTnLst>
                    </p:cTn>
                  </p:par>
                  <p:par>
                    <p:cTn id="195" fill="hold" nodeType="clickPar">
                      <p:stCondLst>
                        <p:cond delay="indefinite"/>
                      </p:stCondLst>
                      <p:childTnLst>
                        <p:par>
                          <p:cTn id="196" fill="hold" nodeType="withGroup">
                            <p:stCondLst>
                              <p:cond delay="0"/>
                            </p:stCondLst>
                            <p:childTnLst>
                              <p:par>
                                <p:cTn id="197" presetID="3" presetClass="entr" presetSubtype="10" fill="hold" nodeType="clickEffect">
                                  <p:stCondLst>
                                    <p:cond delay="0"/>
                                  </p:stCondLst>
                                  <p:childTnLst>
                                    <p:set>
                                      <p:cBhvr>
                                        <p:cTn id="198" dur="1" fill="hold">
                                          <p:stCondLst>
                                            <p:cond delay="0"/>
                                          </p:stCondLst>
                                        </p:cTn>
                                        <p:tgtEl>
                                          <p:spTgt spid="79"/>
                                        </p:tgtEl>
                                        <p:attrNameLst>
                                          <p:attrName>style.visibility</p:attrName>
                                        </p:attrNameLst>
                                      </p:cBhvr>
                                      <p:to>
                                        <p:strVal val="visible"/>
                                      </p:to>
                                    </p:set>
                                    <p:animEffect transition="in" filter="blinds(horizontal)">
                                      <p:cBhvr>
                                        <p:cTn id="199" dur="500"/>
                                        <p:tgtEl>
                                          <p:spTgt spid="79"/>
                                        </p:tgtEl>
                                      </p:cBhvr>
                                    </p:animEffect>
                                  </p:childTnLst>
                                </p:cTn>
                              </p:par>
                            </p:childTnLst>
                          </p:cTn>
                        </p:par>
                      </p:childTnLst>
                    </p:cTn>
                  </p:par>
                  <p:par>
                    <p:cTn id="200" fill="hold" nodeType="clickPar">
                      <p:stCondLst>
                        <p:cond delay="indefinite"/>
                      </p:stCondLst>
                      <p:childTnLst>
                        <p:par>
                          <p:cTn id="201" fill="hold" nodeType="withGroup">
                            <p:stCondLst>
                              <p:cond delay="0"/>
                            </p:stCondLst>
                            <p:childTnLst>
                              <p:par>
                                <p:cTn id="202" presetID="3" presetClass="entr" presetSubtype="10" fill="hold" nodeType="clickEffect">
                                  <p:stCondLst>
                                    <p:cond delay="0"/>
                                  </p:stCondLst>
                                  <p:childTnLst>
                                    <p:set>
                                      <p:cBhvr>
                                        <p:cTn id="203" dur="1" fill="hold">
                                          <p:stCondLst>
                                            <p:cond delay="0"/>
                                          </p:stCondLst>
                                        </p:cTn>
                                        <p:tgtEl>
                                          <p:spTgt spid="73"/>
                                        </p:tgtEl>
                                        <p:attrNameLst>
                                          <p:attrName>style.visibility</p:attrName>
                                        </p:attrNameLst>
                                      </p:cBhvr>
                                      <p:to>
                                        <p:strVal val="visible"/>
                                      </p:to>
                                    </p:set>
                                    <p:animEffect transition="in" filter="blinds(horizontal)">
                                      <p:cBhvr>
                                        <p:cTn id="204" dur="500"/>
                                        <p:tgtEl>
                                          <p:spTgt spid="73"/>
                                        </p:tgtEl>
                                      </p:cBhvr>
                                    </p:animEffect>
                                  </p:childTnLst>
                                </p:cTn>
                              </p:par>
                            </p:childTnLst>
                          </p:cTn>
                        </p:par>
                      </p:childTnLst>
                    </p:cTn>
                  </p:par>
                  <p:par>
                    <p:cTn id="205" fill="hold" nodeType="clickPar">
                      <p:stCondLst>
                        <p:cond delay="indefinite"/>
                      </p:stCondLst>
                      <p:childTnLst>
                        <p:par>
                          <p:cTn id="206" fill="hold" nodeType="withGroup">
                            <p:stCondLst>
                              <p:cond delay="0"/>
                            </p:stCondLst>
                            <p:childTnLst>
                              <p:par>
                                <p:cTn id="207" presetID="3" presetClass="entr" presetSubtype="10" fill="hold" nodeType="clickEffect">
                                  <p:stCondLst>
                                    <p:cond delay="0"/>
                                  </p:stCondLst>
                                  <p:childTnLst>
                                    <p:set>
                                      <p:cBhvr>
                                        <p:cTn id="208" dur="1" fill="hold">
                                          <p:stCondLst>
                                            <p:cond delay="0"/>
                                          </p:stCondLst>
                                        </p:cTn>
                                        <p:tgtEl>
                                          <p:spTgt spid="74"/>
                                        </p:tgtEl>
                                        <p:attrNameLst>
                                          <p:attrName>style.visibility</p:attrName>
                                        </p:attrNameLst>
                                      </p:cBhvr>
                                      <p:to>
                                        <p:strVal val="visible"/>
                                      </p:to>
                                    </p:set>
                                    <p:animEffect transition="in" filter="blinds(horizontal)">
                                      <p:cBhvr>
                                        <p:cTn id="209" dur="500"/>
                                        <p:tgtEl>
                                          <p:spTgt spid="74"/>
                                        </p:tgtEl>
                                      </p:cBhvr>
                                    </p:animEffect>
                                  </p:childTnLst>
                                </p:cTn>
                              </p:par>
                            </p:childTnLst>
                          </p:cTn>
                        </p:par>
                      </p:childTnLst>
                    </p:cTn>
                  </p:par>
                  <p:par>
                    <p:cTn id="210" fill="hold" nodeType="clickPar">
                      <p:stCondLst>
                        <p:cond delay="indefinite"/>
                      </p:stCondLst>
                      <p:childTnLst>
                        <p:par>
                          <p:cTn id="211" fill="hold" nodeType="withGroup">
                            <p:stCondLst>
                              <p:cond delay="0"/>
                            </p:stCondLst>
                            <p:childTnLst>
                              <p:par>
                                <p:cTn id="212" presetID="3" presetClass="entr" presetSubtype="10" fill="hold" nodeType="clickEffect">
                                  <p:stCondLst>
                                    <p:cond delay="0"/>
                                  </p:stCondLst>
                                  <p:childTnLst>
                                    <p:set>
                                      <p:cBhvr>
                                        <p:cTn id="213" dur="1" fill="hold">
                                          <p:stCondLst>
                                            <p:cond delay="0"/>
                                          </p:stCondLst>
                                        </p:cTn>
                                        <p:tgtEl>
                                          <p:spTgt spid="75"/>
                                        </p:tgtEl>
                                        <p:attrNameLst>
                                          <p:attrName>style.visibility</p:attrName>
                                        </p:attrNameLst>
                                      </p:cBhvr>
                                      <p:to>
                                        <p:strVal val="visible"/>
                                      </p:to>
                                    </p:set>
                                    <p:animEffect transition="in" filter="blinds(horizontal)">
                                      <p:cBhvr>
                                        <p:cTn id="214" dur="500"/>
                                        <p:tgtEl>
                                          <p:spTgt spid="75"/>
                                        </p:tgtEl>
                                      </p:cBhvr>
                                    </p:animEffect>
                                  </p:childTnLst>
                                </p:cTn>
                              </p:par>
                            </p:childTnLst>
                          </p:cTn>
                        </p:par>
                      </p:childTnLst>
                    </p:cTn>
                  </p:par>
                  <p:par>
                    <p:cTn id="215" fill="hold" nodeType="clickPar">
                      <p:stCondLst>
                        <p:cond delay="indefinite"/>
                      </p:stCondLst>
                      <p:childTnLst>
                        <p:par>
                          <p:cTn id="216" fill="hold" nodeType="withGroup">
                            <p:stCondLst>
                              <p:cond delay="0"/>
                            </p:stCondLst>
                            <p:childTnLst>
                              <p:par>
                                <p:cTn id="217" presetID="3" presetClass="entr" presetSubtype="10" fill="hold" nodeType="clickEffect">
                                  <p:stCondLst>
                                    <p:cond delay="0"/>
                                  </p:stCondLst>
                                  <p:childTnLst>
                                    <p:set>
                                      <p:cBhvr>
                                        <p:cTn id="218" dur="1" fill="hold">
                                          <p:stCondLst>
                                            <p:cond delay="0"/>
                                          </p:stCondLst>
                                        </p:cTn>
                                        <p:tgtEl>
                                          <p:spTgt spid="76"/>
                                        </p:tgtEl>
                                        <p:attrNameLst>
                                          <p:attrName>style.visibility</p:attrName>
                                        </p:attrNameLst>
                                      </p:cBhvr>
                                      <p:to>
                                        <p:strVal val="visible"/>
                                      </p:to>
                                    </p:set>
                                    <p:animEffect transition="in" filter="blinds(horizontal)">
                                      <p:cBhvr>
                                        <p:cTn id="219" dur="500"/>
                                        <p:tgtEl>
                                          <p:spTgt spid="76"/>
                                        </p:tgtEl>
                                      </p:cBhvr>
                                    </p:animEffect>
                                  </p:childTnLst>
                                </p:cTn>
                              </p:par>
                            </p:childTnLst>
                          </p:cTn>
                        </p:par>
                      </p:childTnLst>
                    </p:cTn>
                  </p:par>
                  <p:par>
                    <p:cTn id="220" fill="hold" nodeType="clickPar">
                      <p:stCondLst>
                        <p:cond delay="indefinite"/>
                      </p:stCondLst>
                      <p:childTnLst>
                        <p:par>
                          <p:cTn id="221" fill="hold" nodeType="withGroup">
                            <p:stCondLst>
                              <p:cond delay="0"/>
                            </p:stCondLst>
                            <p:childTnLst>
                              <p:par>
                                <p:cTn id="222" presetID="3" presetClass="entr" presetSubtype="10" fill="hold" nodeType="clickEffect">
                                  <p:stCondLst>
                                    <p:cond delay="0"/>
                                  </p:stCondLst>
                                  <p:childTnLst>
                                    <p:set>
                                      <p:cBhvr>
                                        <p:cTn id="223" dur="1" fill="hold">
                                          <p:stCondLst>
                                            <p:cond delay="0"/>
                                          </p:stCondLst>
                                        </p:cTn>
                                        <p:tgtEl>
                                          <p:spTgt spid="77"/>
                                        </p:tgtEl>
                                        <p:attrNameLst>
                                          <p:attrName>style.visibility</p:attrName>
                                        </p:attrNameLst>
                                      </p:cBhvr>
                                      <p:to>
                                        <p:strVal val="visible"/>
                                      </p:to>
                                    </p:set>
                                    <p:animEffect transition="in" filter="blinds(horizontal)">
                                      <p:cBhvr>
                                        <p:cTn id="224"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21" grpId="0" animBg="1"/>
      <p:bldP spid="22" grpId="0" animBg="1"/>
      <p:bldP spid="23" grpId="0" animBg="1"/>
      <p:bldP spid="43" grpId="0"/>
      <p:bldP spid="44" grpId="0" animBg="1"/>
      <p:bldP spid="73" grpId="0"/>
      <p:bldP spid="76" grpId="0"/>
      <p:bldP spid="78" grpId="0"/>
      <p:bldP spid="7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DD1FC-E230-44D5-9820-E47D8DD931F4}"/>
              </a:ext>
            </a:extLst>
          </p:cNvPr>
          <p:cNvSpPr>
            <a:spLocks noGrp="1"/>
          </p:cNvSpPr>
          <p:nvPr>
            <p:ph type="title"/>
          </p:nvPr>
        </p:nvSpPr>
        <p:spPr>
          <a:xfrm>
            <a:off x="1809750" y="274638"/>
            <a:ext cx="8501063" cy="488950"/>
          </a:xfrm>
        </p:spPr>
        <p:txBody>
          <a:bodyPr/>
          <a:lstStyle/>
          <a:p>
            <a:pPr eaLnBrk="1" hangingPunct="1">
              <a:defRPr/>
            </a:pPr>
            <a:r>
              <a:rPr lang="en-CA" sz="2300" dirty="0"/>
              <a:t>III) Graphing Tangent Functions with Transformations:</a:t>
            </a:r>
          </a:p>
        </p:txBody>
      </p:sp>
      <p:sp>
        <p:nvSpPr>
          <p:cNvPr id="15363" name="Content Placeholder 2">
            <a:extLst>
              <a:ext uri="{FF2B5EF4-FFF2-40B4-BE49-F238E27FC236}">
                <a16:creationId xmlns:a16="http://schemas.microsoft.com/office/drawing/2014/main" id="{45A8141D-9DB8-E312-2404-02F6C8DEEBD1}"/>
              </a:ext>
            </a:extLst>
          </p:cNvPr>
          <p:cNvSpPr>
            <a:spLocks noGrp="1"/>
          </p:cNvSpPr>
          <p:nvPr>
            <p:ph sz="quarter" idx="1"/>
          </p:nvPr>
        </p:nvSpPr>
        <p:spPr>
          <a:xfrm>
            <a:off x="1681163" y="873125"/>
            <a:ext cx="8413750" cy="5600700"/>
          </a:xfrm>
        </p:spPr>
        <p:txBody>
          <a:bodyPr/>
          <a:lstStyle/>
          <a:p>
            <a:pPr eaLnBrk="1" hangingPunct="1"/>
            <a:r>
              <a:rPr lang="en-CA" altLang="en-US" sz="2100"/>
              <a:t>The original V.A. are:</a:t>
            </a:r>
          </a:p>
          <a:p>
            <a:pPr eaLnBrk="1" hangingPunct="1"/>
            <a:r>
              <a:rPr lang="en-CA" altLang="en-US" sz="2200"/>
              <a:t>Draw the Vertical Asymptotes</a:t>
            </a:r>
          </a:p>
          <a:p>
            <a:pPr lvl="1" eaLnBrk="1" hangingPunct="1"/>
            <a:r>
              <a:rPr lang="en-CA" altLang="en-US" sz="2000"/>
              <a:t>Apply the horizontal exp./comp. factor  to the original V.A. and then the horizontal shifts (left/right).  This will give the new Vertical Asymptotes</a:t>
            </a:r>
          </a:p>
          <a:p>
            <a:pPr eaLnBrk="1" hangingPunct="1"/>
            <a:r>
              <a:rPr lang="en-CA" altLang="en-US" sz="2200"/>
              <a:t>Draw the Zeroes:</a:t>
            </a:r>
          </a:p>
          <a:p>
            <a:pPr lvl="1" eaLnBrk="1" hangingPunct="1"/>
            <a:r>
              <a:rPr lang="en-CA" altLang="en-US" sz="2000"/>
              <a:t>The zeroes are located in the middle between any two V.A.</a:t>
            </a:r>
          </a:p>
          <a:p>
            <a:pPr lvl="1" eaLnBrk="1" hangingPunct="1"/>
            <a:r>
              <a:rPr lang="en-CA" altLang="en-US" sz="2000"/>
              <a:t>Then apply the vertical shift onto your zeroes</a:t>
            </a:r>
          </a:p>
          <a:p>
            <a:pPr eaLnBrk="1" hangingPunct="1"/>
            <a:r>
              <a:rPr lang="en-CA" altLang="en-US" sz="2200"/>
              <a:t>Graph Points in Between</a:t>
            </a:r>
          </a:p>
          <a:p>
            <a:pPr lvl="1" eaLnBrk="1" hangingPunct="1"/>
            <a:r>
              <a:rPr lang="en-CA" altLang="en-US" sz="2000"/>
              <a:t>The point in the middle between the zeroes and VA is sort of like the “amplitude”.  Use the constant in front of the tangent function to find how far from they will be from the zeroes </a:t>
            </a:r>
          </a:p>
          <a:p>
            <a:pPr lvl="1" eaLnBrk="1" hangingPunct="1"/>
            <a:r>
              <a:rPr lang="en-CA" altLang="en-US" sz="2000"/>
              <a:t>Graph “usually” extend upwards from the zeroes to the right and extend downwards from the zeroes to the left</a:t>
            </a:r>
          </a:p>
          <a:p>
            <a:pPr lvl="1" eaLnBrk="1" hangingPunct="1"/>
            <a:r>
              <a:rPr lang="en-CA" altLang="en-US" sz="2000"/>
              <a:t>Note: Exceptions will occur if there is a vertical or horizontal reflection</a:t>
            </a:r>
          </a:p>
          <a:p>
            <a:pPr eaLnBrk="1" hangingPunct="1"/>
            <a:endParaRPr lang="en-CA" altLang="en-US" sz="2100"/>
          </a:p>
        </p:txBody>
      </p:sp>
      <p:sp>
        <p:nvSpPr>
          <p:cNvPr id="40964" name="Text Box 5">
            <a:extLst>
              <a:ext uri="{FF2B5EF4-FFF2-40B4-BE49-F238E27FC236}">
                <a16:creationId xmlns:a16="http://schemas.microsoft.com/office/drawing/2014/main" id="{5E8499CD-2A65-0535-9E31-CE86B067A00F}"/>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aphicFrame>
        <p:nvGraphicFramePr>
          <p:cNvPr id="7" name="Object 7">
            <a:extLst>
              <a:ext uri="{FF2B5EF4-FFF2-40B4-BE49-F238E27FC236}">
                <a16:creationId xmlns:a16="http://schemas.microsoft.com/office/drawing/2014/main" id="{A5ED442F-ACB2-5BD2-2EEC-3C3014244193}"/>
              </a:ext>
            </a:extLst>
          </p:cNvPr>
          <p:cNvGraphicFramePr>
            <a:graphicFrameLocks noChangeAspect="1"/>
          </p:cNvGraphicFramePr>
          <p:nvPr/>
        </p:nvGraphicFramePr>
        <p:xfrm>
          <a:off x="4765675" y="927100"/>
          <a:ext cx="3119438" cy="398463"/>
        </p:xfrm>
        <a:graphic>
          <a:graphicData uri="http://schemas.openxmlformats.org/presentationml/2006/ole">
            <mc:AlternateContent xmlns:mc="http://schemas.openxmlformats.org/markup-compatibility/2006">
              <mc:Choice xmlns:v="urn:schemas-microsoft-com:vml" Requires="v">
                <p:oleObj name="Equation" r:id="rId5" imgW="1586811" imgH="203112" progId="Equation.DSMT4">
                  <p:embed/>
                </p:oleObj>
              </mc:Choice>
              <mc:Fallback>
                <p:oleObj name="Equation" r:id="rId5" imgW="1586811" imgH="203112" progId="Equation.DSMT4">
                  <p:embed/>
                  <p:pic>
                    <p:nvPicPr>
                      <p:cNvPr id="7" name="Object 7">
                        <a:extLst>
                          <a:ext uri="{FF2B5EF4-FFF2-40B4-BE49-F238E27FC236}">
                            <a16:creationId xmlns:a16="http://schemas.microsoft.com/office/drawing/2014/main" id="{A5ED442F-ACB2-5BD2-2EEC-3C301424419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5675" y="927100"/>
                        <a:ext cx="3119438" cy="398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blinds(horizontal)">
                                      <p:cBhvr>
                                        <p:cTn id="7" dur="500"/>
                                        <p:tgtEl>
                                          <p:spTgt spid="1536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linds(horizontal)">
                                      <p:cBhvr>
                                        <p:cTn id="10" dur="500"/>
                                        <p:tgtEl>
                                          <p:spTgt spid="7"/>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5363">
                                            <p:txEl>
                                              <p:pRg st="1" end="1"/>
                                            </p:txEl>
                                          </p:spTgt>
                                        </p:tgtEl>
                                        <p:attrNameLst>
                                          <p:attrName>style.visibility</p:attrName>
                                        </p:attrNameLst>
                                      </p:cBhvr>
                                      <p:to>
                                        <p:strVal val="visible"/>
                                      </p:to>
                                    </p:set>
                                    <p:animEffect transition="in" filter="blinds(horizontal)">
                                      <p:cBhvr>
                                        <p:cTn id="15" dur="500"/>
                                        <p:tgtEl>
                                          <p:spTgt spid="15363">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15363">
                                            <p:txEl>
                                              <p:pRg st="2" end="2"/>
                                            </p:txEl>
                                          </p:spTgt>
                                        </p:tgtEl>
                                        <p:attrNameLst>
                                          <p:attrName>style.visibility</p:attrName>
                                        </p:attrNameLst>
                                      </p:cBhvr>
                                      <p:to>
                                        <p:strVal val="visible"/>
                                      </p:to>
                                    </p:set>
                                    <p:animEffect transition="in" filter="blinds(horizontal)">
                                      <p:cBhvr>
                                        <p:cTn id="20" dur="500"/>
                                        <p:tgtEl>
                                          <p:spTgt spid="15363">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15363">
                                            <p:txEl>
                                              <p:pRg st="3" end="3"/>
                                            </p:txEl>
                                          </p:spTgt>
                                        </p:tgtEl>
                                        <p:attrNameLst>
                                          <p:attrName>style.visibility</p:attrName>
                                        </p:attrNameLst>
                                      </p:cBhvr>
                                      <p:to>
                                        <p:strVal val="visible"/>
                                      </p:to>
                                    </p:set>
                                    <p:animEffect transition="in" filter="blinds(horizontal)">
                                      <p:cBhvr>
                                        <p:cTn id="25" dur="500"/>
                                        <p:tgtEl>
                                          <p:spTgt spid="15363">
                                            <p:txEl>
                                              <p:pRg st="3" end="3"/>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15363">
                                            <p:txEl>
                                              <p:pRg st="4" end="4"/>
                                            </p:txEl>
                                          </p:spTgt>
                                        </p:tgtEl>
                                        <p:attrNameLst>
                                          <p:attrName>style.visibility</p:attrName>
                                        </p:attrNameLst>
                                      </p:cBhvr>
                                      <p:to>
                                        <p:strVal val="visible"/>
                                      </p:to>
                                    </p:set>
                                    <p:animEffect transition="in" filter="blinds(horizontal)">
                                      <p:cBhvr>
                                        <p:cTn id="30" dur="500"/>
                                        <p:tgtEl>
                                          <p:spTgt spid="15363">
                                            <p:txEl>
                                              <p:pRg st="4" end="4"/>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5363">
                                            <p:txEl>
                                              <p:pRg st="5" end="5"/>
                                            </p:txEl>
                                          </p:spTgt>
                                        </p:tgtEl>
                                        <p:attrNameLst>
                                          <p:attrName>style.visibility</p:attrName>
                                        </p:attrNameLst>
                                      </p:cBhvr>
                                      <p:to>
                                        <p:strVal val="visible"/>
                                      </p:to>
                                    </p:set>
                                    <p:animEffect transition="in" filter="blinds(horizontal)">
                                      <p:cBhvr>
                                        <p:cTn id="35" dur="500"/>
                                        <p:tgtEl>
                                          <p:spTgt spid="15363">
                                            <p:txEl>
                                              <p:pRg st="5" end="5"/>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15363">
                                            <p:txEl>
                                              <p:pRg st="6" end="6"/>
                                            </p:txEl>
                                          </p:spTgt>
                                        </p:tgtEl>
                                        <p:attrNameLst>
                                          <p:attrName>style.visibility</p:attrName>
                                        </p:attrNameLst>
                                      </p:cBhvr>
                                      <p:to>
                                        <p:strVal val="visible"/>
                                      </p:to>
                                    </p:set>
                                    <p:animEffect transition="in" filter="blinds(horizontal)">
                                      <p:cBhvr>
                                        <p:cTn id="40" dur="500"/>
                                        <p:tgtEl>
                                          <p:spTgt spid="15363">
                                            <p:txEl>
                                              <p:pRg st="6" end="6"/>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childTnLst>
                                    <p:set>
                                      <p:cBhvr>
                                        <p:cTn id="44" dur="1" fill="hold">
                                          <p:stCondLst>
                                            <p:cond delay="0"/>
                                          </p:stCondLst>
                                        </p:cTn>
                                        <p:tgtEl>
                                          <p:spTgt spid="15363">
                                            <p:txEl>
                                              <p:pRg st="7" end="7"/>
                                            </p:txEl>
                                          </p:spTgt>
                                        </p:tgtEl>
                                        <p:attrNameLst>
                                          <p:attrName>style.visibility</p:attrName>
                                        </p:attrNameLst>
                                      </p:cBhvr>
                                      <p:to>
                                        <p:strVal val="visible"/>
                                      </p:to>
                                    </p:set>
                                    <p:animEffect transition="in" filter="blinds(horizontal)">
                                      <p:cBhvr>
                                        <p:cTn id="45" dur="500"/>
                                        <p:tgtEl>
                                          <p:spTgt spid="15363">
                                            <p:txEl>
                                              <p:pRg st="7" end="7"/>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15363">
                                            <p:txEl>
                                              <p:pRg st="8" end="8"/>
                                            </p:txEl>
                                          </p:spTgt>
                                        </p:tgtEl>
                                        <p:attrNameLst>
                                          <p:attrName>style.visibility</p:attrName>
                                        </p:attrNameLst>
                                      </p:cBhvr>
                                      <p:to>
                                        <p:strVal val="visible"/>
                                      </p:to>
                                    </p:set>
                                    <p:animEffect transition="in" filter="blinds(horizontal)">
                                      <p:cBhvr>
                                        <p:cTn id="50" dur="500"/>
                                        <p:tgtEl>
                                          <p:spTgt spid="15363">
                                            <p:txEl>
                                              <p:pRg st="8" end="8"/>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15363">
                                            <p:txEl>
                                              <p:pRg st="9" end="9"/>
                                            </p:txEl>
                                          </p:spTgt>
                                        </p:tgtEl>
                                        <p:attrNameLst>
                                          <p:attrName>style.visibility</p:attrName>
                                        </p:attrNameLst>
                                      </p:cBhvr>
                                      <p:to>
                                        <p:strVal val="visible"/>
                                      </p:to>
                                    </p:set>
                                    <p:animEffect transition="in" filter="blinds(horizontal)">
                                      <p:cBhvr>
                                        <p:cTn id="55" dur="500"/>
                                        <p:tgtEl>
                                          <p:spTgt spid="1536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a:extLst>
              <a:ext uri="{FF2B5EF4-FFF2-40B4-BE49-F238E27FC236}">
                <a16:creationId xmlns:a16="http://schemas.microsoft.com/office/drawing/2014/main" id="{A7EE2A1D-AFED-341F-AAED-1CB612826007}"/>
              </a:ext>
            </a:extLst>
          </p:cNvPr>
          <p:cNvSpPr>
            <a:spLocks noGrp="1"/>
          </p:cNvSpPr>
          <p:nvPr>
            <p:ph sz="quarter" idx="1"/>
          </p:nvPr>
        </p:nvSpPr>
        <p:spPr>
          <a:xfrm>
            <a:off x="1824038" y="219075"/>
            <a:ext cx="8188325" cy="517525"/>
          </a:xfrm>
        </p:spPr>
        <p:txBody>
          <a:bodyPr/>
          <a:lstStyle/>
          <a:p>
            <a:pPr>
              <a:buFont typeface="Wingdings" panose="05000000000000000000" pitchFamily="2" charset="2"/>
              <a:buNone/>
            </a:pPr>
            <a:r>
              <a:rPr lang="en-CA" altLang="en-US"/>
              <a:t>Ex: Graph the following function:</a:t>
            </a:r>
          </a:p>
        </p:txBody>
      </p:sp>
      <p:graphicFrame>
        <p:nvGraphicFramePr>
          <p:cNvPr id="43011" name="Object 2">
            <a:extLst>
              <a:ext uri="{FF2B5EF4-FFF2-40B4-BE49-F238E27FC236}">
                <a16:creationId xmlns:a16="http://schemas.microsoft.com/office/drawing/2014/main" id="{64489598-AE26-8E1E-D4F9-8390A79248D7}"/>
              </a:ext>
            </a:extLst>
          </p:cNvPr>
          <p:cNvGraphicFramePr>
            <a:graphicFrameLocks noChangeAspect="1"/>
          </p:cNvGraphicFramePr>
          <p:nvPr/>
        </p:nvGraphicFramePr>
        <p:xfrm>
          <a:off x="6664325" y="82550"/>
          <a:ext cx="2605088" cy="769938"/>
        </p:xfrm>
        <a:graphic>
          <a:graphicData uri="http://schemas.openxmlformats.org/presentationml/2006/ole">
            <mc:AlternateContent xmlns:mc="http://schemas.openxmlformats.org/markup-compatibility/2006">
              <mc:Choice xmlns:v="urn:schemas-microsoft-com:vml" Requires="v">
                <p:oleObj name="Equation" r:id="rId4" imgW="1459866" imgH="431613" progId="Equation.DSMT4">
                  <p:embed/>
                </p:oleObj>
              </mc:Choice>
              <mc:Fallback>
                <p:oleObj name="Equation" r:id="rId4" imgW="1459866" imgH="431613" progId="Equation.DSMT4">
                  <p:embed/>
                  <p:pic>
                    <p:nvPicPr>
                      <p:cNvPr id="43011" name="Object 2">
                        <a:extLst>
                          <a:ext uri="{FF2B5EF4-FFF2-40B4-BE49-F238E27FC236}">
                            <a16:creationId xmlns:a16="http://schemas.microsoft.com/office/drawing/2014/main" id="{64489598-AE26-8E1E-D4F9-8390A79248D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64325" y="82550"/>
                        <a:ext cx="2605088"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43012" name="Group 7">
            <a:extLst>
              <a:ext uri="{FF2B5EF4-FFF2-40B4-BE49-F238E27FC236}">
                <a16:creationId xmlns:a16="http://schemas.microsoft.com/office/drawing/2014/main" id="{9E5B67D7-606A-08F4-0F33-4A430D83F046}"/>
              </a:ext>
            </a:extLst>
          </p:cNvPr>
          <p:cNvGrpSpPr>
            <a:grpSpLocks noChangeAspect="1"/>
          </p:cNvGrpSpPr>
          <p:nvPr/>
        </p:nvGrpSpPr>
        <p:grpSpPr bwMode="auto">
          <a:xfrm>
            <a:off x="2028825" y="3187700"/>
            <a:ext cx="7604125" cy="3632200"/>
            <a:chOff x="318" y="1931"/>
            <a:chExt cx="4790" cy="2288"/>
          </a:xfrm>
        </p:grpSpPr>
        <p:sp>
          <p:nvSpPr>
            <p:cNvPr id="43089" name="AutoShape 6">
              <a:extLst>
                <a:ext uri="{FF2B5EF4-FFF2-40B4-BE49-F238E27FC236}">
                  <a16:creationId xmlns:a16="http://schemas.microsoft.com/office/drawing/2014/main" id="{FAC6704C-A395-D9D8-9204-8D2A3A09EB6E}"/>
                </a:ext>
              </a:extLst>
            </p:cNvPr>
            <p:cNvSpPr>
              <a:spLocks noChangeAspect="1" noChangeArrowheads="1" noTextEdit="1"/>
            </p:cNvSpPr>
            <p:nvPr/>
          </p:nvSpPr>
          <p:spPr bwMode="auto">
            <a:xfrm>
              <a:off x="355" y="1935"/>
              <a:ext cx="4717" cy="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3090" name="Rectangle 8">
              <a:extLst>
                <a:ext uri="{FF2B5EF4-FFF2-40B4-BE49-F238E27FC236}">
                  <a16:creationId xmlns:a16="http://schemas.microsoft.com/office/drawing/2014/main" id="{36CFAB98-1BA2-C8D2-1B3D-AAB6D2EBB267}"/>
                </a:ext>
              </a:extLst>
            </p:cNvPr>
            <p:cNvSpPr>
              <a:spLocks noChangeArrowheads="1"/>
            </p:cNvSpPr>
            <p:nvPr/>
          </p:nvSpPr>
          <p:spPr bwMode="auto">
            <a:xfrm>
              <a:off x="359" y="1939"/>
              <a:ext cx="4709" cy="2276"/>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43091" name="Line 9">
              <a:extLst>
                <a:ext uri="{FF2B5EF4-FFF2-40B4-BE49-F238E27FC236}">
                  <a16:creationId xmlns:a16="http://schemas.microsoft.com/office/drawing/2014/main" id="{F58E1E77-F179-EF93-4CCC-B1A4789D7402}"/>
                </a:ext>
              </a:extLst>
            </p:cNvPr>
            <p:cNvSpPr>
              <a:spLocks noChangeShapeType="1"/>
            </p:cNvSpPr>
            <p:nvPr/>
          </p:nvSpPr>
          <p:spPr bwMode="auto">
            <a:xfrm flipV="1">
              <a:off x="37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092" name="Line 10">
              <a:extLst>
                <a:ext uri="{FF2B5EF4-FFF2-40B4-BE49-F238E27FC236}">
                  <a16:creationId xmlns:a16="http://schemas.microsoft.com/office/drawing/2014/main" id="{BAD4DF76-EE69-E14B-3C6B-1F2665D74363}"/>
                </a:ext>
              </a:extLst>
            </p:cNvPr>
            <p:cNvSpPr>
              <a:spLocks noChangeShapeType="1"/>
            </p:cNvSpPr>
            <p:nvPr/>
          </p:nvSpPr>
          <p:spPr bwMode="auto">
            <a:xfrm flipV="1">
              <a:off x="38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093" name="Line 11">
              <a:extLst>
                <a:ext uri="{FF2B5EF4-FFF2-40B4-BE49-F238E27FC236}">
                  <a16:creationId xmlns:a16="http://schemas.microsoft.com/office/drawing/2014/main" id="{ED4B9870-0726-C7D8-9A3E-3A4A04CC093E}"/>
                </a:ext>
              </a:extLst>
            </p:cNvPr>
            <p:cNvSpPr>
              <a:spLocks noChangeShapeType="1"/>
            </p:cNvSpPr>
            <p:nvPr/>
          </p:nvSpPr>
          <p:spPr bwMode="auto">
            <a:xfrm flipV="1">
              <a:off x="572"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094" name="Line 12">
              <a:extLst>
                <a:ext uri="{FF2B5EF4-FFF2-40B4-BE49-F238E27FC236}">
                  <a16:creationId xmlns:a16="http://schemas.microsoft.com/office/drawing/2014/main" id="{3E3F1E71-BDFA-EE95-4328-C53265AECCE3}"/>
                </a:ext>
              </a:extLst>
            </p:cNvPr>
            <p:cNvSpPr>
              <a:spLocks noChangeShapeType="1"/>
            </p:cNvSpPr>
            <p:nvPr/>
          </p:nvSpPr>
          <p:spPr bwMode="auto">
            <a:xfrm flipV="1">
              <a:off x="57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095" name="Line 13">
              <a:extLst>
                <a:ext uri="{FF2B5EF4-FFF2-40B4-BE49-F238E27FC236}">
                  <a16:creationId xmlns:a16="http://schemas.microsoft.com/office/drawing/2014/main" id="{7072DC36-E0F0-79E6-3404-35F2910AF0E2}"/>
                </a:ext>
              </a:extLst>
            </p:cNvPr>
            <p:cNvSpPr>
              <a:spLocks noChangeShapeType="1"/>
            </p:cNvSpPr>
            <p:nvPr/>
          </p:nvSpPr>
          <p:spPr bwMode="auto">
            <a:xfrm flipV="1">
              <a:off x="76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096" name="Line 14">
              <a:extLst>
                <a:ext uri="{FF2B5EF4-FFF2-40B4-BE49-F238E27FC236}">
                  <a16:creationId xmlns:a16="http://schemas.microsoft.com/office/drawing/2014/main" id="{D2B6D1FA-DE50-9356-8828-B8135F037180}"/>
                </a:ext>
              </a:extLst>
            </p:cNvPr>
            <p:cNvSpPr>
              <a:spLocks noChangeShapeType="1"/>
            </p:cNvSpPr>
            <p:nvPr/>
          </p:nvSpPr>
          <p:spPr bwMode="auto">
            <a:xfrm flipV="1">
              <a:off x="77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097" name="Line 15">
              <a:extLst>
                <a:ext uri="{FF2B5EF4-FFF2-40B4-BE49-F238E27FC236}">
                  <a16:creationId xmlns:a16="http://schemas.microsoft.com/office/drawing/2014/main" id="{7FD57785-96D4-F6F6-F245-D0E73CA40B24}"/>
                </a:ext>
              </a:extLst>
            </p:cNvPr>
            <p:cNvSpPr>
              <a:spLocks noChangeShapeType="1"/>
            </p:cNvSpPr>
            <p:nvPr/>
          </p:nvSpPr>
          <p:spPr bwMode="auto">
            <a:xfrm flipV="1">
              <a:off x="96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098" name="Line 16">
              <a:extLst>
                <a:ext uri="{FF2B5EF4-FFF2-40B4-BE49-F238E27FC236}">
                  <a16:creationId xmlns:a16="http://schemas.microsoft.com/office/drawing/2014/main" id="{572E2F73-B7C6-B4B6-8510-2358956B5353}"/>
                </a:ext>
              </a:extLst>
            </p:cNvPr>
            <p:cNvSpPr>
              <a:spLocks noChangeShapeType="1"/>
            </p:cNvSpPr>
            <p:nvPr/>
          </p:nvSpPr>
          <p:spPr bwMode="auto">
            <a:xfrm flipV="1">
              <a:off x="96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099" name="Line 17">
              <a:extLst>
                <a:ext uri="{FF2B5EF4-FFF2-40B4-BE49-F238E27FC236}">
                  <a16:creationId xmlns:a16="http://schemas.microsoft.com/office/drawing/2014/main" id="{360B1B20-69A7-73D3-9365-DE65F3A71B6E}"/>
                </a:ext>
              </a:extLst>
            </p:cNvPr>
            <p:cNvSpPr>
              <a:spLocks noChangeShapeType="1"/>
            </p:cNvSpPr>
            <p:nvPr/>
          </p:nvSpPr>
          <p:spPr bwMode="auto">
            <a:xfrm flipV="1">
              <a:off x="115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0" name="Line 18">
              <a:extLst>
                <a:ext uri="{FF2B5EF4-FFF2-40B4-BE49-F238E27FC236}">
                  <a16:creationId xmlns:a16="http://schemas.microsoft.com/office/drawing/2014/main" id="{843D0DD6-287C-A541-64C7-A11DDBA81660}"/>
                </a:ext>
              </a:extLst>
            </p:cNvPr>
            <p:cNvSpPr>
              <a:spLocks noChangeShapeType="1"/>
            </p:cNvSpPr>
            <p:nvPr/>
          </p:nvSpPr>
          <p:spPr bwMode="auto">
            <a:xfrm flipV="1">
              <a:off x="115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1" name="Line 19">
              <a:extLst>
                <a:ext uri="{FF2B5EF4-FFF2-40B4-BE49-F238E27FC236}">
                  <a16:creationId xmlns:a16="http://schemas.microsoft.com/office/drawing/2014/main" id="{653C36A5-EA5E-E026-C564-1EA12A5126B8}"/>
                </a:ext>
              </a:extLst>
            </p:cNvPr>
            <p:cNvSpPr>
              <a:spLocks noChangeShapeType="1"/>
            </p:cNvSpPr>
            <p:nvPr/>
          </p:nvSpPr>
          <p:spPr bwMode="auto">
            <a:xfrm flipV="1">
              <a:off x="1350"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2" name="Line 20">
              <a:extLst>
                <a:ext uri="{FF2B5EF4-FFF2-40B4-BE49-F238E27FC236}">
                  <a16:creationId xmlns:a16="http://schemas.microsoft.com/office/drawing/2014/main" id="{1FD35297-E567-7C7C-902B-4E8690984C1D}"/>
                </a:ext>
              </a:extLst>
            </p:cNvPr>
            <p:cNvSpPr>
              <a:spLocks noChangeShapeType="1"/>
            </p:cNvSpPr>
            <p:nvPr/>
          </p:nvSpPr>
          <p:spPr bwMode="auto">
            <a:xfrm flipV="1">
              <a:off x="1354"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3" name="Line 21">
              <a:extLst>
                <a:ext uri="{FF2B5EF4-FFF2-40B4-BE49-F238E27FC236}">
                  <a16:creationId xmlns:a16="http://schemas.microsoft.com/office/drawing/2014/main" id="{94614653-64FC-5535-3CEB-F64CFD578E86}"/>
                </a:ext>
              </a:extLst>
            </p:cNvPr>
            <p:cNvSpPr>
              <a:spLocks noChangeShapeType="1"/>
            </p:cNvSpPr>
            <p:nvPr/>
          </p:nvSpPr>
          <p:spPr bwMode="auto">
            <a:xfrm flipV="1">
              <a:off x="154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4" name="Line 22">
              <a:extLst>
                <a:ext uri="{FF2B5EF4-FFF2-40B4-BE49-F238E27FC236}">
                  <a16:creationId xmlns:a16="http://schemas.microsoft.com/office/drawing/2014/main" id="{25AF2E8F-10F5-1A8F-C99C-44E9989ED16D}"/>
                </a:ext>
              </a:extLst>
            </p:cNvPr>
            <p:cNvSpPr>
              <a:spLocks noChangeShapeType="1"/>
            </p:cNvSpPr>
            <p:nvPr/>
          </p:nvSpPr>
          <p:spPr bwMode="auto">
            <a:xfrm flipV="1">
              <a:off x="1549"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5" name="Line 23">
              <a:extLst>
                <a:ext uri="{FF2B5EF4-FFF2-40B4-BE49-F238E27FC236}">
                  <a16:creationId xmlns:a16="http://schemas.microsoft.com/office/drawing/2014/main" id="{B65D1805-A43B-0B51-71AA-C88A74EBB7B0}"/>
                </a:ext>
              </a:extLst>
            </p:cNvPr>
            <p:cNvSpPr>
              <a:spLocks noChangeShapeType="1"/>
            </p:cNvSpPr>
            <p:nvPr/>
          </p:nvSpPr>
          <p:spPr bwMode="auto">
            <a:xfrm flipV="1">
              <a:off x="173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6" name="Line 24">
              <a:extLst>
                <a:ext uri="{FF2B5EF4-FFF2-40B4-BE49-F238E27FC236}">
                  <a16:creationId xmlns:a16="http://schemas.microsoft.com/office/drawing/2014/main" id="{1C8C8939-BCE8-0EBE-5B71-FE6F211EF251}"/>
                </a:ext>
              </a:extLst>
            </p:cNvPr>
            <p:cNvSpPr>
              <a:spLocks noChangeShapeType="1"/>
            </p:cNvSpPr>
            <p:nvPr/>
          </p:nvSpPr>
          <p:spPr bwMode="auto">
            <a:xfrm flipV="1">
              <a:off x="174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7" name="Line 25">
              <a:extLst>
                <a:ext uri="{FF2B5EF4-FFF2-40B4-BE49-F238E27FC236}">
                  <a16:creationId xmlns:a16="http://schemas.microsoft.com/office/drawing/2014/main" id="{409FD9F0-40DD-BE73-2FC7-E4CD2DC9483A}"/>
                </a:ext>
              </a:extLst>
            </p:cNvPr>
            <p:cNvSpPr>
              <a:spLocks noChangeShapeType="1"/>
            </p:cNvSpPr>
            <p:nvPr/>
          </p:nvSpPr>
          <p:spPr bwMode="auto">
            <a:xfrm flipV="1">
              <a:off x="1932"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8" name="Line 26">
              <a:extLst>
                <a:ext uri="{FF2B5EF4-FFF2-40B4-BE49-F238E27FC236}">
                  <a16:creationId xmlns:a16="http://schemas.microsoft.com/office/drawing/2014/main" id="{F5B55982-FC42-170B-BA99-1C44AEB46610}"/>
                </a:ext>
              </a:extLst>
            </p:cNvPr>
            <p:cNvSpPr>
              <a:spLocks noChangeShapeType="1"/>
            </p:cNvSpPr>
            <p:nvPr/>
          </p:nvSpPr>
          <p:spPr bwMode="auto">
            <a:xfrm flipV="1">
              <a:off x="193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09" name="Line 27">
              <a:extLst>
                <a:ext uri="{FF2B5EF4-FFF2-40B4-BE49-F238E27FC236}">
                  <a16:creationId xmlns:a16="http://schemas.microsoft.com/office/drawing/2014/main" id="{636F3BAB-46FB-FA2C-4107-FF02E717E4F7}"/>
                </a:ext>
              </a:extLst>
            </p:cNvPr>
            <p:cNvSpPr>
              <a:spLocks noChangeShapeType="1"/>
            </p:cNvSpPr>
            <p:nvPr/>
          </p:nvSpPr>
          <p:spPr bwMode="auto">
            <a:xfrm flipV="1">
              <a:off x="212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0" name="Line 28">
              <a:extLst>
                <a:ext uri="{FF2B5EF4-FFF2-40B4-BE49-F238E27FC236}">
                  <a16:creationId xmlns:a16="http://schemas.microsoft.com/office/drawing/2014/main" id="{53C7EDCE-F1D0-5E1D-A7BF-30C78F3DF1A9}"/>
                </a:ext>
              </a:extLst>
            </p:cNvPr>
            <p:cNvSpPr>
              <a:spLocks noChangeShapeType="1"/>
            </p:cNvSpPr>
            <p:nvPr/>
          </p:nvSpPr>
          <p:spPr bwMode="auto">
            <a:xfrm flipV="1">
              <a:off x="213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1" name="Line 29">
              <a:extLst>
                <a:ext uri="{FF2B5EF4-FFF2-40B4-BE49-F238E27FC236}">
                  <a16:creationId xmlns:a16="http://schemas.microsoft.com/office/drawing/2014/main" id="{CB317DFB-5615-8BB4-9942-DAB9EE6D70C6}"/>
                </a:ext>
              </a:extLst>
            </p:cNvPr>
            <p:cNvSpPr>
              <a:spLocks noChangeShapeType="1"/>
            </p:cNvSpPr>
            <p:nvPr/>
          </p:nvSpPr>
          <p:spPr bwMode="auto">
            <a:xfrm flipV="1">
              <a:off x="232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2" name="Line 30">
              <a:extLst>
                <a:ext uri="{FF2B5EF4-FFF2-40B4-BE49-F238E27FC236}">
                  <a16:creationId xmlns:a16="http://schemas.microsoft.com/office/drawing/2014/main" id="{8CA04E60-E5C8-E989-A7EA-681C56EA41DF}"/>
                </a:ext>
              </a:extLst>
            </p:cNvPr>
            <p:cNvSpPr>
              <a:spLocks noChangeShapeType="1"/>
            </p:cNvSpPr>
            <p:nvPr/>
          </p:nvSpPr>
          <p:spPr bwMode="auto">
            <a:xfrm flipV="1">
              <a:off x="232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3" name="Line 31">
              <a:extLst>
                <a:ext uri="{FF2B5EF4-FFF2-40B4-BE49-F238E27FC236}">
                  <a16:creationId xmlns:a16="http://schemas.microsoft.com/office/drawing/2014/main" id="{6787C870-B883-8090-509A-BD3D9C0F9AF6}"/>
                </a:ext>
              </a:extLst>
            </p:cNvPr>
            <p:cNvSpPr>
              <a:spLocks noChangeShapeType="1"/>
            </p:cNvSpPr>
            <p:nvPr/>
          </p:nvSpPr>
          <p:spPr bwMode="auto">
            <a:xfrm flipV="1">
              <a:off x="251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4" name="Line 32">
              <a:extLst>
                <a:ext uri="{FF2B5EF4-FFF2-40B4-BE49-F238E27FC236}">
                  <a16:creationId xmlns:a16="http://schemas.microsoft.com/office/drawing/2014/main" id="{71467AFB-29FF-8D10-C69F-95A8B5A250F3}"/>
                </a:ext>
              </a:extLst>
            </p:cNvPr>
            <p:cNvSpPr>
              <a:spLocks noChangeShapeType="1"/>
            </p:cNvSpPr>
            <p:nvPr/>
          </p:nvSpPr>
          <p:spPr bwMode="auto">
            <a:xfrm flipV="1">
              <a:off x="251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5" name="Line 33">
              <a:extLst>
                <a:ext uri="{FF2B5EF4-FFF2-40B4-BE49-F238E27FC236}">
                  <a16:creationId xmlns:a16="http://schemas.microsoft.com/office/drawing/2014/main" id="{600B419D-2116-D1D0-8437-9FB232281F36}"/>
                </a:ext>
              </a:extLst>
            </p:cNvPr>
            <p:cNvSpPr>
              <a:spLocks noChangeShapeType="1"/>
            </p:cNvSpPr>
            <p:nvPr/>
          </p:nvSpPr>
          <p:spPr bwMode="auto">
            <a:xfrm flipV="1">
              <a:off x="290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6" name="Line 34">
              <a:extLst>
                <a:ext uri="{FF2B5EF4-FFF2-40B4-BE49-F238E27FC236}">
                  <a16:creationId xmlns:a16="http://schemas.microsoft.com/office/drawing/2014/main" id="{6E7D04B4-730D-82D8-FDC0-02854905801F}"/>
                </a:ext>
              </a:extLst>
            </p:cNvPr>
            <p:cNvSpPr>
              <a:spLocks noChangeShapeType="1"/>
            </p:cNvSpPr>
            <p:nvPr/>
          </p:nvSpPr>
          <p:spPr bwMode="auto">
            <a:xfrm flipV="1">
              <a:off x="2909"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7" name="Line 35">
              <a:extLst>
                <a:ext uri="{FF2B5EF4-FFF2-40B4-BE49-F238E27FC236}">
                  <a16:creationId xmlns:a16="http://schemas.microsoft.com/office/drawing/2014/main" id="{4EEEB5CC-770B-270E-30FE-563833B18AC7}"/>
                </a:ext>
              </a:extLst>
            </p:cNvPr>
            <p:cNvSpPr>
              <a:spLocks noChangeShapeType="1"/>
            </p:cNvSpPr>
            <p:nvPr/>
          </p:nvSpPr>
          <p:spPr bwMode="auto">
            <a:xfrm flipV="1">
              <a:off x="309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8" name="Line 36">
              <a:extLst>
                <a:ext uri="{FF2B5EF4-FFF2-40B4-BE49-F238E27FC236}">
                  <a16:creationId xmlns:a16="http://schemas.microsoft.com/office/drawing/2014/main" id="{F662FF71-7ED3-E9D3-41A3-423DFA6FA063}"/>
                </a:ext>
              </a:extLst>
            </p:cNvPr>
            <p:cNvSpPr>
              <a:spLocks noChangeShapeType="1"/>
            </p:cNvSpPr>
            <p:nvPr/>
          </p:nvSpPr>
          <p:spPr bwMode="auto">
            <a:xfrm flipV="1">
              <a:off x="3100"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19" name="Line 37">
              <a:extLst>
                <a:ext uri="{FF2B5EF4-FFF2-40B4-BE49-F238E27FC236}">
                  <a16:creationId xmlns:a16="http://schemas.microsoft.com/office/drawing/2014/main" id="{DAC49AD0-077C-83C7-CEBE-1F963F7552D8}"/>
                </a:ext>
              </a:extLst>
            </p:cNvPr>
            <p:cNvSpPr>
              <a:spLocks noChangeShapeType="1"/>
            </p:cNvSpPr>
            <p:nvPr/>
          </p:nvSpPr>
          <p:spPr bwMode="auto">
            <a:xfrm flipV="1">
              <a:off x="3292"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0" name="Line 38">
              <a:extLst>
                <a:ext uri="{FF2B5EF4-FFF2-40B4-BE49-F238E27FC236}">
                  <a16:creationId xmlns:a16="http://schemas.microsoft.com/office/drawing/2014/main" id="{C2D4F038-D2F6-C38D-0B8B-455B90BC6135}"/>
                </a:ext>
              </a:extLst>
            </p:cNvPr>
            <p:cNvSpPr>
              <a:spLocks noChangeShapeType="1"/>
            </p:cNvSpPr>
            <p:nvPr/>
          </p:nvSpPr>
          <p:spPr bwMode="auto">
            <a:xfrm flipV="1">
              <a:off x="329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1" name="Line 39">
              <a:extLst>
                <a:ext uri="{FF2B5EF4-FFF2-40B4-BE49-F238E27FC236}">
                  <a16:creationId xmlns:a16="http://schemas.microsoft.com/office/drawing/2014/main" id="{6CBA67E1-82BC-CB28-AD9D-593D48D120A6}"/>
                </a:ext>
              </a:extLst>
            </p:cNvPr>
            <p:cNvSpPr>
              <a:spLocks noChangeShapeType="1"/>
            </p:cNvSpPr>
            <p:nvPr/>
          </p:nvSpPr>
          <p:spPr bwMode="auto">
            <a:xfrm flipV="1">
              <a:off x="348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2" name="Line 40">
              <a:extLst>
                <a:ext uri="{FF2B5EF4-FFF2-40B4-BE49-F238E27FC236}">
                  <a16:creationId xmlns:a16="http://schemas.microsoft.com/office/drawing/2014/main" id="{B86BAEE2-0641-ACD1-B338-3D02CB48785E}"/>
                </a:ext>
              </a:extLst>
            </p:cNvPr>
            <p:cNvSpPr>
              <a:spLocks noChangeShapeType="1"/>
            </p:cNvSpPr>
            <p:nvPr/>
          </p:nvSpPr>
          <p:spPr bwMode="auto">
            <a:xfrm flipV="1">
              <a:off x="349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3" name="Line 41">
              <a:extLst>
                <a:ext uri="{FF2B5EF4-FFF2-40B4-BE49-F238E27FC236}">
                  <a16:creationId xmlns:a16="http://schemas.microsoft.com/office/drawing/2014/main" id="{5089F0B2-4D13-5712-574B-326C2BAC023B}"/>
                </a:ext>
              </a:extLst>
            </p:cNvPr>
            <p:cNvSpPr>
              <a:spLocks noChangeShapeType="1"/>
            </p:cNvSpPr>
            <p:nvPr/>
          </p:nvSpPr>
          <p:spPr bwMode="auto">
            <a:xfrm flipV="1">
              <a:off x="368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4" name="Line 42">
              <a:extLst>
                <a:ext uri="{FF2B5EF4-FFF2-40B4-BE49-F238E27FC236}">
                  <a16:creationId xmlns:a16="http://schemas.microsoft.com/office/drawing/2014/main" id="{786252A0-4308-3DF4-CEBB-2954815B52EF}"/>
                </a:ext>
              </a:extLst>
            </p:cNvPr>
            <p:cNvSpPr>
              <a:spLocks noChangeShapeType="1"/>
            </p:cNvSpPr>
            <p:nvPr/>
          </p:nvSpPr>
          <p:spPr bwMode="auto">
            <a:xfrm flipV="1">
              <a:off x="368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5" name="Line 43">
              <a:extLst>
                <a:ext uri="{FF2B5EF4-FFF2-40B4-BE49-F238E27FC236}">
                  <a16:creationId xmlns:a16="http://schemas.microsoft.com/office/drawing/2014/main" id="{6279B89B-CA6C-32D8-9DB8-01E056A34552}"/>
                </a:ext>
              </a:extLst>
            </p:cNvPr>
            <p:cNvSpPr>
              <a:spLocks noChangeShapeType="1"/>
            </p:cNvSpPr>
            <p:nvPr/>
          </p:nvSpPr>
          <p:spPr bwMode="auto">
            <a:xfrm flipV="1">
              <a:off x="3874"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6" name="Line 44">
              <a:extLst>
                <a:ext uri="{FF2B5EF4-FFF2-40B4-BE49-F238E27FC236}">
                  <a16:creationId xmlns:a16="http://schemas.microsoft.com/office/drawing/2014/main" id="{8751C7A1-C6AA-23E1-1A98-91CBFD6A1DDA}"/>
                </a:ext>
              </a:extLst>
            </p:cNvPr>
            <p:cNvSpPr>
              <a:spLocks noChangeShapeType="1"/>
            </p:cNvSpPr>
            <p:nvPr/>
          </p:nvSpPr>
          <p:spPr bwMode="auto">
            <a:xfrm flipV="1">
              <a:off x="387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7" name="Line 45">
              <a:extLst>
                <a:ext uri="{FF2B5EF4-FFF2-40B4-BE49-F238E27FC236}">
                  <a16:creationId xmlns:a16="http://schemas.microsoft.com/office/drawing/2014/main" id="{E9691C8A-14B7-DCB3-D9F1-A79EB60852D8}"/>
                </a:ext>
              </a:extLst>
            </p:cNvPr>
            <p:cNvSpPr>
              <a:spLocks noChangeShapeType="1"/>
            </p:cNvSpPr>
            <p:nvPr/>
          </p:nvSpPr>
          <p:spPr bwMode="auto">
            <a:xfrm flipV="1">
              <a:off x="4070"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8" name="Line 46">
              <a:extLst>
                <a:ext uri="{FF2B5EF4-FFF2-40B4-BE49-F238E27FC236}">
                  <a16:creationId xmlns:a16="http://schemas.microsoft.com/office/drawing/2014/main" id="{A8FA86AA-D0A6-35DE-DED0-2CA9A11907C4}"/>
                </a:ext>
              </a:extLst>
            </p:cNvPr>
            <p:cNvSpPr>
              <a:spLocks noChangeShapeType="1"/>
            </p:cNvSpPr>
            <p:nvPr/>
          </p:nvSpPr>
          <p:spPr bwMode="auto">
            <a:xfrm flipV="1">
              <a:off x="407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29" name="Line 47">
              <a:extLst>
                <a:ext uri="{FF2B5EF4-FFF2-40B4-BE49-F238E27FC236}">
                  <a16:creationId xmlns:a16="http://schemas.microsoft.com/office/drawing/2014/main" id="{9DCEBB8B-C03A-0E9C-8FC3-D47A2D2CA82C}"/>
                </a:ext>
              </a:extLst>
            </p:cNvPr>
            <p:cNvSpPr>
              <a:spLocks noChangeShapeType="1"/>
            </p:cNvSpPr>
            <p:nvPr/>
          </p:nvSpPr>
          <p:spPr bwMode="auto">
            <a:xfrm flipV="1">
              <a:off x="426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0" name="Line 48">
              <a:extLst>
                <a:ext uri="{FF2B5EF4-FFF2-40B4-BE49-F238E27FC236}">
                  <a16:creationId xmlns:a16="http://schemas.microsoft.com/office/drawing/2014/main" id="{E690E99B-5CAC-895E-6C5E-09EF83DF08F5}"/>
                </a:ext>
              </a:extLst>
            </p:cNvPr>
            <p:cNvSpPr>
              <a:spLocks noChangeShapeType="1"/>
            </p:cNvSpPr>
            <p:nvPr/>
          </p:nvSpPr>
          <p:spPr bwMode="auto">
            <a:xfrm flipV="1">
              <a:off x="4269"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1" name="Line 49">
              <a:extLst>
                <a:ext uri="{FF2B5EF4-FFF2-40B4-BE49-F238E27FC236}">
                  <a16:creationId xmlns:a16="http://schemas.microsoft.com/office/drawing/2014/main" id="{347B5874-F54E-391F-4137-EC58450E1BFE}"/>
                </a:ext>
              </a:extLst>
            </p:cNvPr>
            <p:cNvSpPr>
              <a:spLocks noChangeShapeType="1"/>
            </p:cNvSpPr>
            <p:nvPr/>
          </p:nvSpPr>
          <p:spPr bwMode="auto">
            <a:xfrm flipV="1">
              <a:off x="445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2" name="Line 50">
              <a:extLst>
                <a:ext uri="{FF2B5EF4-FFF2-40B4-BE49-F238E27FC236}">
                  <a16:creationId xmlns:a16="http://schemas.microsoft.com/office/drawing/2014/main" id="{AD58806B-E949-EBB6-DA66-C8CF918A6D0B}"/>
                </a:ext>
              </a:extLst>
            </p:cNvPr>
            <p:cNvSpPr>
              <a:spLocks noChangeShapeType="1"/>
            </p:cNvSpPr>
            <p:nvPr/>
          </p:nvSpPr>
          <p:spPr bwMode="auto">
            <a:xfrm flipV="1">
              <a:off x="4460"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3" name="Line 51">
              <a:extLst>
                <a:ext uri="{FF2B5EF4-FFF2-40B4-BE49-F238E27FC236}">
                  <a16:creationId xmlns:a16="http://schemas.microsoft.com/office/drawing/2014/main" id="{6636106A-0F23-CCDA-062F-4C8EFC47E1D8}"/>
                </a:ext>
              </a:extLst>
            </p:cNvPr>
            <p:cNvSpPr>
              <a:spLocks noChangeShapeType="1"/>
            </p:cNvSpPr>
            <p:nvPr/>
          </p:nvSpPr>
          <p:spPr bwMode="auto">
            <a:xfrm flipV="1">
              <a:off x="4652"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4" name="Line 52">
              <a:extLst>
                <a:ext uri="{FF2B5EF4-FFF2-40B4-BE49-F238E27FC236}">
                  <a16:creationId xmlns:a16="http://schemas.microsoft.com/office/drawing/2014/main" id="{59CC5644-BD50-8EB5-FE53-7F69103BC14B}"/>
                </a:ext>
              </a:extLst>
            </p:cNvPr>
            <p:cNvSpPr>
              <a:spLocks noChangeShapeType="1"/>
            </p:cNvSpPr>
            <p:nvPr/>
          </p:nvSpPr>
          <p:spPr bwMode="auto">
            <a:xfrm flipV="1">
              <a:off x="465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5" name="Line 53">
              <a:extLst>
                <a:ext uri="{FF2B5EF4-FFF2-40B4-BE49-F238E27FC236}">
                  <a16:creationId xmlns:a16="http://schemas.microsoft.com/office/drawing/2014/main" id="{43B0F405-7A40-8427-196F-B272EA557DE4}"/>
                </a:ext>
              </a:extLst>
            </p:cNvPr>
            <p:cNvSpPr>
              <a:spLocks noChangeShapeType="1"/>
            </p:cNvSpPr>
            <p:nvPr/>
          </p:nvSpPr>
          <p:spPr bwMode="auto">
            <a:xfrm flipV="1">
              <a:off x="484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6" name="Line 54">
              <a:extLst>
                <a:ext uri="{FF2B5EF4-FFF2-40B4-BE49-F238E27FC236}">
                  <a16:creationId xmlns:a16="http://schemas.microsoft.com/office/drawing/2014/main" id="{BBDB2C2F-57AA-D797-8712-EED613619C67}"/>
                </a:ext>
              </a:extLst>
            </p:cNvPr>
            <p:cNvSpPr>
              <a:spLocks noChangeShapeType="1"/>
            </p:cNvSpPr>
            <p:nvPr/>
          </p:nvSpPr>
          <p:spPr bwMode="auto">
            <a:xfrm flipV="1">
              <a:off x="485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7" name="Line 55">
              <a:extLst>
                <a:ext uri="{FF2B5EF4-FFF2-40B4-BE49-F238E27FC236}">
                  <a16:creationId xmlns:a16="http://schemas.microsoft.com/office/drawing/2014/main" id="{BA4B4166-3A68-E4B4-6A1F-1731071087A2}"/>
                </a:ext>
              </a:extLst>
            </p:cNvPr>
            <p:cNvSpPr>
              <a:spLocks noChangeShapeType="1"/>
            </p:cNvSpPr>
            <p:nvPr/>
          </p:nvSpPr>
          <p:spPr bwMode="auto">
            <a:xfrm flipV="1">
              <a:off x="504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8" name="Line 56">
              <a:extLst>
                <a:ext uri="{FF2B5EF4-FFF2-40B4-BE49-F238E27FC236}">
                  <a16:creationId xmlns:a16="http://schemas.microsoft.com/office/drawing/2014/main" id="{B69AB4C8-4513-2D3B-8E55-3EC503720FD3}"/>
                </a:ext>
              </a:extLst>
            </p:cNvPr>
            <p:cNvSpPr>
              <a:spLocks noChangeShapeType="1"/>
            </p:cNvSpPr>
            <p:nvPr/>
          </p:nvSpPr>
          <p:spPr bwMode="auto">
            <a:xfrm flipV="1">
              <a:off x="504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39" name="Line 57">
              <a:extLst>
                <a:ext uri="{FF2B5EF4-FFF2-40B4-BE49-F238E27FC236}">
                  <a16:creationId xmlns:a16="http://schemas.microsoft.com/office/drawing/2014/main" id="{49AB057E-3661-A3B1-B87A-073C3334D44B}"/>
                </a:ext>
              </a:extLst>
            </p:cNvPr>
            <p:cNvSpPr>
              <a:spLocks noChangeShapeType="1"/>
            </p:cNvSpPr>
            <p:nvPr/>
          </p:nvSpPr>
          <p:spPr bwMode="auto">
            <a:xfrm>
              <a:off x="362" y="4020"/>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0" name="Line 58">
              <a:extLst>
                <a:ext uri="{FF2B5EF4-FFF2-40B4-BE49-F238E27FC236}">
                  <a16:creationId xmlns:a16="http://schemas.microsoft.com/office/drawing/2014/main" id="{010EF6C3-0C06-0EAD-FA35-59CB0ABF9C28}"/>
                </a:ext>
              </a:extLst>
            </p:cNvPr>
            <p:cNvSpPr>
              <a:spLocks noChangeShapeType="1"/>
            </p:cNvSpPr>
            <p:nvPr/>
          </p:nvSpPr>
          <p:spPr bwMode="auto">
            <a:xfrm>
              <a:off x="362" y="4024"/>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1" name="Line 59">
              <a:extLst>
                <a:ext uri="{FF2B5EF4-FFF2-40B4-BE49-F238E27FC236}">
                  <a16:creationId xmlns:a16="http://schemas.microsoft.com/office/drawing/2014/main" id="{EBC36208-506A-D5BC-A5B4-DA7314D1EF57}"/>
                </a:ext>
              </a:extLst>
            </p:cNvPr>
            <p:cNvSpPr>
              <a:spLocks noChangeShapeType="1"/>
            </p:cNvSpPr>
            <p:nvPr/>
          </p:nvSpPr>
          <p:spPr bwMode="auto">
            <a:xfrm>
              <a:off x="362" y="3641"/>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2" name="Line 60">
              <a:extLst>
                <a:ext uri="{FF2B5EF4-FFF2-40B4-BE49-F238E27FC236}">
                  <a16:creationId xmlns:a16="http://schemas.microsoft.com/office/drawing/2014/main" id="{201CFF00-4D6D-CBA4-A4A9-3958F02AC678}"/>
                </a:ext>
              </a:extLst>
            </p:cNvPr>
            <p:cNvSpPr>
              <a:spLocks noChangeShapeType="1"/>
            </p:cNvSpPr>
            <p:nvPr/>
          </p:nvSpPr>
          <p:spPr bwMode="auto">
            <a:xfrm>
              <a:off x="362" y="3644"/>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3" name="Line 61">
              <a:extLst>
                <a:ext uri="{FF2B5EF4-FFF2-40B4-BE49-F238E27FC236}">
                  <a16:creationId xmlns:a16="http://schemas.microsoft.com/office/drawing/2014/main" id="{63C29AA9-D86D-49F5-0DBA-A66A00743CA3}"/>
                </a:ext>
              </a:extLst>
            </p:cNvPr>
            <p:cNvSpPr>
              <a:spLocks noChangeShapeType="1"/>
            </p:cNvSpPr>
            <p:nvPr/>
          </p:nvSpPr>
          <p:spPr bwMode="auto">
            <a:xfrm>
              <a:off x="362" y="3453"/>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4" name="Line 62">
              <a:extLst>
                <a:ext uri="{FF2B5EF4-FFF2-40B4-BE49-F238E27FC236}">
                  <a16:creationId xmlns:a16="http://schemas.microsoft.com/office/drawing/2014/main" id="{25E9BB65-9BC3-61BC-4FA2-2D69BCEE9704}"/>
                </a:ext>
              </a:extLst>
            </p:cNvPr>
            <p:cNvSpPr>
              <a:spLocks noChangeShapeType="1"/>
            </p:cNvSpPr>
            <p:nvPr/>
          </p:nvSpPr>
          <p:spPr bwMode="auto">
            <a:xfrm>
              <a:off x="362" y="3456"/>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5" name="Line 63">
              <a:extLst>
                <a:ext uri="{FF2B5EF4-FFF2-40B4-BE49-F238E27FC236}">
                  <a16:creationId xmlns:a16="http://schemas.microsoft.com/office/drawing/2014/main" id="{67328CA3-A270-E24C-E7AB-48B2CD5630BE}"/>
                </a:ext>
              </a:extLst>
            </p:cNvPr>
            <p:cNvSpPr>
              <a:spLocks noChangeShapeType="1"/>
            </p:cNvSpPr>
            <p:nvPr/>
          </p:nvSpPr>
          <p:spPr bwMode="auto">
            <a:xfrm>
              <a:off x="362" y="3261"/>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6" name="Line 64">
              <a:extLst>
                <a:ext uri="{FF2B5EF4-FFF2-40B4-BE49-F238E27FC236}">
                  <a16:creationId xmlns:a16="http://schemas.microsoft.com/office/drawing/2014/main" id="{C25406D6-6D80-7673-D64F-523B6932C30D}"/>
                </a:ext>
              </a:extLst>
            </p:cNvPr>
            <p:cNvSpPr>
              <a:spLocks noChangeShapeType="1"/>
            </p:cNvSpPr>
            <p:nvPr/>
          </p:nvSpPr>
          <p:spPr bwMode="auto">
            <a:xfrm>
              <a:off x="362" y="3265"/>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7" name="Line 65">
              <a:extLst>
                <a:ext uri="{FF2B5EF4-FFF2-40B4-BE49-F238E27FC236}">
                  <a16:creationId xmlns:a16="http://schemas.microsoft.com/office/drawing/2014/main" id="{ADF30C3C-6DD9-FC87-C111-3D43CD1DDF16}"/>
                </a:ext>
              </a:extLst>
            </p:cNvPr>
            <p:cNvSpPr>
              <a:spLocks noChangeShapeType="1"/>
            </p:cNvSpPr>
            <p:nvPr/>
          </p:nvSpPr>
          <p:spPr bwMode="auto">
            <a:xfrm>
              <a:off x="362" y="3073"/>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8" name="Line 66">
              <a:extLst>
                <a:ext uri="{FF2B5EF4-FFF2-40B4-BE49-F238E27FC236}">
                  <a16:creationId xmlns:a16="http://schemas.microsoft.com/office/drawing/2014/main" id="{4F63E3D2-03FC-8488-E432-FF4B60B2B637}"/>
                </a:ext>
              </a:extLst>
            </p:cNvPr>
            <p:cNvSpPr>
              <a:spLocks noChangeShapeType="1"/>
            </p:cNvSpPr>
            <p:nvPr/>
          </p:nvSpPr>
          <p:spPr bwMode="auto">
            <a:xfrm>
              <a:off x="362" y="3077"/>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49" name="Line 67">
              <a:extLst>
                <a:ext uri="{FF2B5EF4-FFF2-40B4-BE49-F238E27FC236}">
                  <a16:creationId xmlns:a16="http://schemas.microsoft.com/office/drawing/2014/main" id="{79A57456-7993-81DA-B83F-47C45729E202}"/>
                </a:ext>
              </a:extLst>
            </p:cNvPr>
            <p:cNvSpPr>
              <a:spLocks noChangeShapeType="1"/>
            </p:cNvSpPr>
            <p:nvPr/>
          </p:nvSpPr>
          <p:spPr bwMode="auto">
            <a:xfrm>
              <a:off x="362" y="2885"/>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0" name="Line 68">
              <a:extLst>
                <a:ext uri="{FF2B5EF4-FFF2-40B4-BE49-F238E27FC236}">
                  <a16:creationId xmlns:a16="http://schemas.microsoft.com/office/drawing/2014/main" id="{62284D8A-2EC9-4EBE-50AB-E2D00F273C41}"/>
                </a:ext>
              </a:extLst>
            </p:cNvPr>
            <p:cNvSpPr>
              <a:spLocks noChangeShapeType="1"/>
            </p:cNvSpPr>
            <p:nvPr/>
          </p:nvSpPr>
          <p:spPr bwMode="auto">
            <a:xfrm>
              <a:off x="362" y="2889"/>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1" name="Line 69">
              <a:extLst>
                <a:ext uri="{FF2B5EF4-FFF2-40B4-BE49-F238E27FC236}">
                  <a16:creationId xmlns:a16="http://schemas.microsoft.com/office/drawing/2014/main" id="{2B260800-A945-1D78-D586-E11775A3038B}"/>
                </a:ext>
              </a:extLst>
            </p:cNvPr>
            <p:cNvSpPr>
              <a:spLocks noChangeShapeType="1"/>
            </p:cNvSpPr>
            <p:nvPr/>
          </p:nvSpPr>
          <p:spPr bwMode="auto">
            <a:xfrm>
              <a:off x="362" y="2694"/>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2" name="Line 70">
              <a:extLst>
                <a:ext uri="{FF2B5EF4-FFF2-40B4-BE49-F238E27FC236}">
                  <a16:creationId xmlns:a16="http://schemas.microsoft.com/office/drawing/2014/main" id="{2C7127D4-BBDC-E7C0-0FB0-A4DCFC0EEF5F}"/>
                </a:ext>
              </a:extLst>
            </p:cNvPr>
            <p:cNvSpPr>
              <a:spLocks noChangeShapeType="1"/>
            </p:cNvSpPr>
            <p:nvPr/>
          </p:nvSpPr>
          <p:spPr bwMode="auto">
            <a:xfrm>
              <a:off x="362" y="2698"/>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3" name="Line 71">
              <a:extLst>
                <a:ext uri="{FF2B5EF4-FFF2-40B4-BE49-F238E27FC236}">
                  <a16:creationId xmlns:a16="http://schemas.microsoft.com/office/drawing/2014/main" id="{B8EC1033-BEA8-982E-B88D-8C5CDE667C6E}"/>
                </a:ext>
              </a:extLst>
            </p:cNvPr>
            <p:cNvSpPr>
              <a:spLocks noChangeShapeType="1"/>
            </p:cNvSpPr>
            <p:nvPr/>
          </p:nvSpPr>
          <p:spPr bwMode="auto">
            <a:xfrm>
              <a:off x="362" y="2506"/>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4" name="Line 72">
              <a:extLst>
                <a:ext uri="{FF2B5EF4-FFF2-40B4-BE49-F238E27FC236}">
                  <a16:creationId xmlns:a16="http://schemas.microsoft.com/office/drawing/2014/main" id="{CD9EA795-BBEB-C27D-A3A0-1F720ABDE6BF}"/>
                </a:ext>
              </a:extLst>
            </p:cNvPr>
            <p:cNvSpPr>
              <a:spLocks noChangeShapeType="1"/>
            </p:cNvSpPr>
            <p:nvPr/>
          </p:nvSpPr>
          <p:spPr bwMode="auto">
            <a:xfrm>
              <a:off x="362" y="2510"/>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5" name="Line 73">
              <a:extLst>
                <a:ext uri="{FF2B5EF4-FFF2-40B4-BE49-F238E27FC236}">
                  <a16:creationId xmlns:a16="http://schemas.microsoft.com/office/drawing/2014/main" id="{DDC0E78A-BFDF-F582-0D96-56A424600C38}"/>
                </a:ext>
              </a:extLst>
            </p:cNvPr>
            <p:cNvSpPr>
              <a:spLocks noChangeShapeType="1"/>
            </p:cNvSpPr>
            <p:nvPr/>
          </p:nvSpPr>
          <p:spPr bwMode="auto">
            <a:xfrm>
              <a:off x="362" y="2318"/>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6" name="Line 74">
              <a:extLst>
                <a:ext uri="{FF2B5EF4-FFF2-40B4-BE49-F238E27FC236}">
                  <a16:creationId xmlns:a16="http://schemas.microsoft.com/office/drawing/2014/main" id="{6769AA51-345D-B8DC-0C12-4D85B8074C5E}"/>
                </a:ext>
              </a:extLst>
            </p:cNvPr>
            <p:cNvSpPr>
              <a:spLocks noChangeShapeType="1"/>
            </p:cNvSpPr>
            <p:nvPr/>
          </p:nvSpPr>
          <p:spPr bwMode="auto">
            <a:xfrm>
              <a:off x="362" y="2322"/>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7" name="Line 75">
              <a:extLst>
                <a:ext uri="{FF2B5EF4-FFF2-40B4-BE49-F238E27FC236}">
                  <a16:creationId xmlns:a16="http://schemas.microsoft.com/office/drawing/2014/main" id="{46F7B805-A2AB-E7CD-0784-C7C89A2436F0}"/>
                </a:ext>
              </a:extLst>
            </p:cNvPr>
            <p:cNvSpPr>
              <a:spLocks noChangeShapeType="1"/>
            </p:cNvSpPr>
            <p:nvPr/>
          </p:nvSpPr>
          <p:spPr bwMode="auto">
            <a:xfrm>
              <a:off x="362" y="2127"/>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8" name="Line 76">
              <a:extLst>
                <a:ext uri="{FF2B5EF4-FFF2-40B4-BE49-F238E27FC236}">
                  <a16:creationId xmlns:a16="http://schemas.microsoft.com/office/drawing/2014/main" id="{84042933-E700-9D99-51C3-DA7CB1B1645C}"/>
                </a:ext>
              </a:extLst>
            </p:cNvPr>
            <p:cNvSpPr>
              <a:spLocks noChangeShapeType="1"/>
            </p:cNvSpPr>
            <p:nvPr/>
          </p:nvSpPr>
          <p:spPr bwMode="auto">
            <a:xfrm>
              <a:off x="362" y="2130"/>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3159" name="Line 77">
              <a:extLst>
                <a:ext uri="{FF2B5EF4-FFF2-40B4-BE49-F238E27FC236}">
                  <a16:creationId xmlns:a16="http://schemas.microsoft.com/office/drawing/2014/main" id="{C094F9EE-1568-CB8A-019D-78EF3AF42723}"/>
                </a:ext>
              </a:extLst>
            </p:cNvPr>
            <p:cNvSpPr>
              <a:spLocks noChangeShapeType="1"/>
            </p:cNvSpPr>
            <p:nvPr/>
          </p:nvSpPr>
          <p:spPr bwMode="auto">
            <a:xfrm>
              <a:off x="362" y="3825"/>
              <a:ext cx="470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60" name="Line 78">
              <a:extLst>
                <a:ext uri="{FF2B5EF4-FFF2-40B4-BE49-F238E27FC236}">
                  <a16:creationId xmlns:a16="http://schemas.microsoft.com/office/drawing/2014/main" id="{5E98A462-0247-FFF9-E579-8DF87C060428}"/>
                </a:ext>
              </a:extLst>
            </p:cNvPr>
            <p:cNvSpPr>
              <a:spLocks noChangeShapeType="1"/>
            </p:cNvSpPr>
            <p:nvPr/>
          </p:nvSpPr>
          <p:spPr bwMode="auto">
            <a:xfrm>
              <a:off x="362" y="3829"/>
              <a:ext cx="470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61" name="Line 79">
              <a:extLst>
                <a:ext uri="{FF2B5EF4-FFF2-40B4-BE49-F238E27FC236}">
                  <a16:creationId xmlns:a16="http://schemas.microsoft.com/office/drawing/2014/main" id="{C4C49067-B6B2-6BED-6699-A1CFA30F31DB}"/>
                </a:ext>
              </a:extLst>
            </p:cNvPr>
            <p:cNvSpPr>
              <a:spLocks noChangeShapeType="1"/>
            </p:cNvSpPr>
            <p:nvPr/>
          </p:nvSpPr>
          <p:spPr bwMode="auto">
            <a:xfrm>
              <a:off x="362" y="3832"/>
              <a:ext cx="470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62" name="Line 80">
              <a:extLst>
                <a:ext uri="{FF2B5EF4-FFF2-40B4-BE49-F238E27FC236}">
                  <a16:creationId xmlns:a16="http://schemas.microsoft.com/office/drawing/2014/main" id="{53A3D731-0B90-018D-6777-B2174F0B7796}"/>
                </a:ext>
              </a:extLst>
            </p:cNvPr>
            <p:cNvSpPr>
              <a:spLocks noChangeShapeType="1"/>
            </p:cNvSpPr>
            <p:nvPr/>
          </p:nvSpPr>
          <p:spPr bwMode="auto">
            <a:xfrm>
              <a:off x="362" y="3836"/>
              <a:ext cx="4706"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43163" name="Rectangle 81">
              <a:extLst>
                <a:ext uri="{FF2B5EF4-FFF2-40B4-BE49-F238E27FC236}">
                  <a16:creationId xmlns:a16="http://schemas.microsoft.com/office/drawing/2014/main" id="{D81B949E-F4AE-B247-5BA0-88EA5BB280AF}"/>
                </a:ext>
              </a:extLst>
            </p:cNvPr>
            <p:cNvSpPr>
              <a:spLocks noChangeArrowheads="1"/>
            </p:cNvSpPr>
            <p:nvPr/>
          </p:nvSpPr>
          <p:spPr bwMode="auto">
            <a:xfrm>
              <a:off x="4973" y="3685"/>
              <a:ext cx="4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43164" name="Freeform 82">
              <a:extLst>
                <a:ext uri="{FF2B5EF4-FFF2-40B4-BE49-F238E27FC236}">
                  <a16:creationId xmlns:a16="http://schemas.microsoft.com/office/drawing/2014/main" id="{27729FA1-24D6-EA7F-5336-22B33DE52866}"/>
                </a:ext>
              </a:extLst>
            </p:cNvPr>
            <p:cNvSpPr>
              <a:spLocks/>
            </p:cNvSpPr>
            <p:nvPr/>
          </p:nvSpPr>
          <p:spPr bwMode="auto">
            <a:xfrm>
              <a:off x="5020" y="3792"/>
              <a:ext cx="41" cy="81"/>
            </a:xfrm>
            <a:custGeom>
              <a:avLst/>
              <a:gdLst>
                <a:gd name="T0" fmla="*/ 0 w 41"/>
                <a:gd name="T1" fmla="*/ 0 h 81"/>
                <a:gd name="T2" fmla="*/ 41 w 41"/>
                <a:gd name="T3" fmla="*/ 40 h 81"/>
                <a:gd name="T4" fmla="*/ 0 w 41"/>
                <a:gd name="T5" fmla="*/ 81 h 81"/>
                <a:gd name="T6" fmla="*/ 0 w 41"/>
                <a:gd name="T7" fmla="*/ 0 h 81"/>
                <a:gd name="T8" fmla="*/ 0 60000 65536"/>
                <a:gd name="T9" fmla="*/ 0 60000 65536"/>
                <a:gd name="T10" fmla="*/ 0 60000 65536"/>
                <a:gd name="T11" fmla="*/ 0 60000 65536"/>
                <a:gd name="T12" fmla="*/ 0 w 41"/>
                <a:gd name="T13" fmla="*/ 0 h 81"/>
                <a:gd name="T14" fmla="*/ 41 w 41"/>
                <a:gd name="T15" fmla="*/ 81 h 81"/>
              </a:gdLst>
              <a:ahLst/>
              <a:cxnLst>
                <a:cxn ang="T8">
                  <a:pos x="T0" y="T1"/>
                </a:cxn>
                <a:cxn ang="T9">
                  <a:pos x="T2" y="T3"/>
                </a:cxn>
                <a:cxn ang="T10">
                  <a:pos x="T4" y="T5"/>
                </a:cxn>
                <a:cxn ang="T11">
                  <a:pos x="T6" y="T7"/>
                </a:cxn>
              </a:cxnLst>
              <a:rect l="T12" t="T13" r="T14" b="T15"/>
              <a:pathLst>
                <a:path w="41" h="81">
                  <a:moveTo>
                    <a:pt x="0" y="0"/>
                  </a:moveTo>
                  <a:lnTo>
                    <a:pt x="41" y="40"/>
                  </a:lnTo>
                  <a:lnTo>
                    <a:pt x="0" y="81"/>
                  </a:lnTo>
                  <a:lnTo>
                    <a:pt x="0" y="0"/>
                  </a:lnTo>
                  <a:close/>
                </a:path>
              </a:pathLst>
            </a:custGeom>
            <a:solidFill>
              <a:srgbClr val="000000"/>
            </a:solidFill>
            <a:ln w="4">
              <a:solidFill>
                <a:srgbClr val="000000"/>
              </a:solidFill>
              <a:round/>
              <a:headEnd/>
              <a:tailEnd/>
            </a:ln>
          </p:spPr>
          <p:txBody>
            <a:bodyPr/>
            <a:lstStyle/>
            <a:p>
              <a:endParaRPr lang="en-US"/>
            </a:p>
          </p:txBody>
        </p:sp>
        <p:sp>
          <p:nvSpPr>
            <p:cNvPr id="43165" name="Line 83">
              <a:extLst>
                <a:ext uri="{FF2B5EF4-FFF2-40B4-BE49-F238E27FC236}">
                  <a16:creationId xmlns:a16="http://schemas.microsoft.com/office/drawing/2014/main" id="{A948D2C9-4864-E574-AA4A-7CA06CC6825A}"/>
                </a:ext>
              </a:extLst>
            </p:cNvPr>
            <p:cNvSpPr>
              <a:spLocks noChangeShapeType="1"/>
            </p:cNvSpPr>
            <p:nvPr/>
          </p:nvSpPr>
          <p:spPr bwMode="auto">
            <a:xfrm flipV="1">
              <a:off x="2706" y="1939"/>
              <a:ext cx="1" cy="227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66" name="Line 84">
              <a:extLst>
                <a:ext uri="{FF2B5EF4-FFF2-40B4-BE49-F238E27FC236}">
                  <a16:creationId xmlns:a16="http://schemas.microsoft.com/office/drawing/2014/main" id="{5A09C5D7-D76D-E16A-CCAA-F2A43B6F21CF}"/>
                </a:ext>
              </a:extLst>
            </p:cNvPr>
            <p:cNvSpPr>
              <a:spLocks noChangeShapeType="1"/>
            </p:cNvSpPr>
            <p:nvPr/>
          </p:nvSpPr>
          <p:spPr bwMode="auto">
            <a:xfrm flipV="1">
              <a:off x="2710" y="1939"/>
              <a:ext cx="1" cy="227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67" name="Line 85">
              <a:extLst>
                <a:ext uri="{FF2B5EF4-FFF2-40B4-BE49-F238E27FC236}">
                  <a16:creationId xmlns:a16="http://schemas.microsoft.com/office/drawing/2014/main" id="{AB1480C5-81B0-9EB1-52E7-A0BA04C61147}"/>
                </a:ext>
              </a:extLst>
            </p:cNvPr>
            <p:cNvSpPr>
              <a:spLocks noChangeShapeType="1"/>
            </p:cNvSpPr>
            <p:nvPr/>
          </p:nvSpPr>
          <p:spPr bwMode="auto">
            <a:xfrm flipV="1">
              <a:off x="2714" y="1939"/>
              <a:ext cx="1" cy="227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68" name="Line 86">
              <a:extLst>
                <a:ext uri="{FF2B5EF4-FFF2-40B4-BE49-F238E27FC236}">
                  <a16:creationId xmlns:a16="http://schemas.microsoft.com/office/drawing/2014/main" id="{DDDC2328-FEF2-7DE8-EBC3-245E0AF56247}"/>
                </a:ext>
              </a:extLst>
            </p:cNvPr>
            <p:cNvSpPr>
              <a:spLocks noChangeShapeType="1"/>
            </p:cNvSpPr>
            <p:nvPr/>
          </p:nvSpPr>
          <p:spPr bwMode="auto">
            <a:xfrm flipV="1">
              <a:off x="2717" y="1939"/>
              <a:ext cx="1" cy="2273"/>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43169" name="Rectangle 87">
              <a:extLst>
                <a:ext uri="{FF2B5EF4-FFF2-40B4-BE49-F238E27FC236}">
                  <a16:creationId xmlns:a16="http://schemas.microsoft.com/office/drawing/2014/main" id="{DB1F93B1-AC08-10E1-D307-422579671664}"/>
                </a:ext>
              </a:extLst>
            </p:cNvPr>
            <p:cNvSpPr>
              <a:spLocks noChangeArrowheads="1"/>
            </p:cNvSpPr>
            <p:nvPr/>
          </p:nvSpPr>
          <p:spPr bwMode="auto">
            <a:xfrm>
              <a:off x="2765" y="1931"/>
              <a:ext cx="4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43170" name="Freeform 88">
              <a:extLst>
                <a:ext uri="{FF2B5EF4-FFF2-40B4-BE49-F238E27FC236}">
                  <a16:creationId xmlns:a16="http://schemas.microsoft.com/office/drawing/2014/main" id="{AA50B6A5-477C-0C66-22F2-846F43C0652C}"/>
                </a:ext>
              </a:extLst>
            </p:cNvPr>
            <p:cNvSpPr>
              <a:spLocks/>
            </p:cNvSpPr>
            <p:nvPr/>
          </p:nvSpPr>
          <p:spPr bwMode="auto">
            <a:xfrm>
              <a:off x="2673" y="1942"/>
              <a:ext cx="81" cy="41"/>
            </a:xfrm>
            <a:custGeom>
              <a:avLst/>
              <a:gdLst>
                <a:gd name="T0" fmla="*/ 0 w 81"/>
                <a:gd name="T1" fmla="*/ 41 h 41"/>
                <a:gd name="T2" fmla="*/ 41 w 81"/>
                <a:gd name="T3" fmla="*/ 0 h 41"/>
                <a:gd name="T4" fmla="*/ 81 w 81"/>
                <a:gd name="T5" fmla="*/ 41 h 41"/>
                <a:gd name="T6" fmla="*/ 0 w 81"/>
                <a:gd name="T7" fmla="*/ 41 h 41"/>
                <a:gd name="T8" fmla="*/ 0 60000 65536"/>
                <a:gd name="T9" fmla="*/ 0 60000 65536"/>
                <a:gd name="T10" fmla="*/ 0 60000 65536"/>
                <a:gd name="T11" fmla="*/ 0 60000 65536"/>
                <a:gd name="T12" fmla="*/ 0 w 81"/>
                <a:gd name="T13" fmla="*/ 0 h 41"/>
                <a:gd name="T14" fmla="*/ 81 w 81"/>
                <a:gd name="T15" fmla="*/ 41 h 41"/>
              </a:gdLst>
              <a:ahLst/>
              <a:cxnLst>
                <a:cxn ang="T8">
                  <a:pos x="T0" y="T1"/>
                </a:cxn>
                <a:cxn ang="T9">
                  <a:pos x="T2" y="T3"/>
                </a:cxn>
                <a:cxn ang="T10">
                  <a:pos x="T4" y="T5"/>
                </a:cxn>
                <a:cxn ang="T11">
                  <a:pos x="T6" y="T7"/>
                </a:cxn>
              </a:cxnLst>
              <a:rect l="T12" t="T13" r="T14" b="T15"/>
              <a:pathLst>
                <a:path w="81" h="41">
                  <a:moveTo>
                    <a:pt x="0" y="41"/>
                  </a:moveTo>
                  <a:lnTo>
                    <a:pt x="41" y="0"/>
                  </a:lnTo>
                  <a:lnTo>
                    <a:pt x="81" y="41"/>
                  </a:lnTo>
                  <a:lnTo>
                    <a:pt x="0" y="41"/>
                  </a:lnTo>
                  <a:close/>
                </a:path>
              </a:pathLst>
            </a:custGeom>
            <a:solidFill>
              <a:srgbClr val="000000"/>
            </a:solidFill>
            <a:ln w="4">
              <a:solidFill>
                <a:srgbClr val="000000"/>
              </a:solidFill>
              <a:round/>
              <a:headEnd/>
              <a:tailEnd/>
            </a:ln>
          </p:spPr>
          <p:txBody>
            <a:bodyPr/>
            <a:lstStyle/>
            <a:p>
              <a:endParaRPr lang="en-US"/>
            </a:p>
          </p:txBody>
        </p:sp>
        <p:sp>
          <p:nvSpPr>
            <p:cNvPr id="43171" name="Rectangle 89">
              <a:extLst>
                <a:ext uri="{FF2B5EF4-FFF2-40B4-BE49-F238E27FC236}">
                  <a16:creationId xmlns:a16="http://schemas.microsoft.com/office/drawing/2014/main" id="{22984A68-D18F-5719-74AB-694B7FD83A9A}"/>
                </a:ext>
              </a:extLst>
            </p:cNvPr>
            <p:cNvSpPr>
              <a:spLocks noChangeArrowheads="1"/>
            </p:cNvSpPr>
            <p:nvPr/>
          </p:nvSpPr>
          <p:spPr bwMode="auto">
            <a:xfrm>
              <a:off x="359" y="1939"/>
              <a:ext cx="4709" cy="227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43172" name="Line 90">
              <a:extLst>
                <a:ext uri="{FF2B5EF4-FFF2-40B4-BE49-F238E27FC236}">
                  <a16:creationId xmlns:a16="http://schemas.microsoft.com/office/drawing/2014/main" id="{37CF7725-954E-9CAE-2F4C-FDD8499E7247}"/>
                </a:ext>
              </a:extLst>
            </p:cNvPr>
            <p:cNvSpPr>
              <a:spLocks noChangeShapeType="1"/>
            </p:cNvSpPr>
            <p:nvPr/>
          </p:nvSpPr>
          <p:spPr bwMode="auto">
            <a:xfrm>
              <a:off x="381"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73" name="Rectangle 91">
              <a:extLst>
                <a:ext uri="{FF2B5EF4-FFF2-40B4-BE49-F238E27FC236}">
                  <a16:creationId xmlns:a16="http://schemas.microsoft.com/office/drawing/2014/main" id="{4CDBE3C7-2A99-4C2C-C767-B3518316FC05}"/>
                </a:ext>
              </a:extLst>
            </p:cNvPr>
            <p:cNvSpPr>
              <a:spLocks noChangeArrowheads="1"/>
            </p:cNvSpPr>
            <p:nvPr/>
          </p:nvSpPr>
          <p:spPr bwMode="auto">
            <a:xfrm>
              <a:off x="318" y="3865"/>
              <a:ext cx="15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-6p</a:t>
              </a:r>
              <a:endParaRPr lang="en-US" altLang="en-US" sz="1800">
                <a:latin typeface="Arial" panose="020B0604020202020204" pitchFamily="34" charset="0"/>
              </a:endParaRPr>
            </a:p>
          </p:txBody>
        </p:sp>
        <p:sp>
          <p:nvSpPr>
            <p:cNvPr id="43174" name="Line 92">
              <a:extLst>
                <a:ext uri="{FF2B5EF4-FFF2-40B4-BE49-F238E27FC236}">
                  <a16:creationId xmlns:a16="http://schemas.microsoft.com/office/drawing/2014/main" id="{18919F89-33FE-E98E-C29F-62E78C4973C8}"/>
                </a:ext>
              </a:extLst>
            </p:cNvPr>
            <p:cNvSpPr>
              <a:spLocks noChangeShapeType="1"/>
            </p:cNvSpPr>
            <p:nvPr/>
          </p:nvSpPr>
          <p:spPr bwMode="auto">
            <a:xfrm>
              <a:off x="1158"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75" name="Rectangle 93">
              <a:extLst>
                <a:ext uri="{FF2B5EF4-FFF2-40B4-BE49-F238E27FC236}">
                  <a16:creationId xmlns:a16="http://schemas.microsoft.com/office/drawing/2014/main" id="{C8619D16-ECA3-245A-E3C2-1D26838D0865}"/>
                </a:ext>
              </a:extLst>
            </p:cNvPr>
            <p:cNvSpPr>
              <a:spLocks noChangeArrowheads="1"/>
            </p:cNvSpPr>
            <p:nvPr/>
          </p:nvSpPr>
          <p:spPr bwMode="auto">
            <a:xfrm>
              <a:off x="1096" y="3865"/>
              <a:ext cx="15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43176" name="Line 94">
              <a:extLst>
                <a:ext uri="{FF2B5EF4-FFF2-40B4-BE49-F238E27FC236}">
                  <a16:creationId xmlns:a16="http://schemas.microsoft.com/office/drawing/2014/main" id="{5C174C8A-924C-1BE0-347A-67E23044066E}"/>
                </a:ext>
              </a:extLst>
            </p:cNvPr>
            <p:cNvSpPr>
              <a:spLocks noChangeShapeType="1"/>
            </p:cNvSpPr>
            <p:nvPr/>
          </p:nvSpPr>
          <p:spPr bwMode="auto">
            <a:xfrm>
              <a:off x="1936"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77" name="Rectangle 95">
              <a:extLst>
                <a:ext uri="{FF2B5EF4-FFF2-40B4-BE49-F238E27FC236}">
                  <a16:creationId xmlns:a16="http://schemas.microsoft.com/office/drawing/2014/main" id="{3768DFCE-DB63-4FAF-76AB-3D6A38AE9782}"/>
                </a:ext>
              </a:extLst>
            </p:cNvPr>
            <p:cNvSpPr>
              <a:spLocks noChangeArrowheads="1"/>
            </p:cNvSpPr>
            <p:nvPr/>
          </p:nvSpPr>
          <p:spPr bwMode="auto">
            <a:xfrm>
              <a:off x="1873" y="3865"/>
              <a:ext cx="15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43178" name="Rectangle 96">
              <a:extLst>
                <a:ext uri="{FF2B5EF4-FFF2-40B4-BE49-F238E27FC236}">
                  <a16:creationId xmlns:a16="http://schemas.microsoft.com/office/drawing/2014/main" id="{62A95C5C-9F36-BB29-D16C-9F13F0544D71}"/>
                </a:ext>
              </a:extLst>
            </p:cNvPr>
            <p:cNvSpPr>
              <a:spLocks noChangeArrowheads="1"/>
            </p:cNvSpPr>
            <p:nvPr/>
          </p:nvSpPr>
          <p:spPr bwMode="auto">
            <a:xfrm>
              <a:off x="2728" y="3865"/>
              <a:ext cx="48"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43179" name="Line 97">
              <a:extLst>
                <a:ext uri="{FF2B5EF4-FFF2-40B4-BE49-F238E27FC236}">
                  <a16:creationId xmlns:a16="http://schemas.microsoft.com/office/drawing/2014/main" id="{ABF4CBAA-7F96-A16C-BC30-9B8349420517}"/>
                </a:ext>
              </a:extLst>
            </p:cNvPr>
            <p:cNvSpPr>
              <a:spLocks noChangeShapeType="1"/>
            </p:cNvSpPr>
            <p:nvPr/>
          </p:nvSpPr>
          <p:spPr bwMode="auto">
            <a:xfrm>
              <a:off x="3491"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80" name="Rectangle 98">
              <a:extLst>
                <a:ext uri="{FF2B5EF4-FFF2-40B4-BE49-F238E27FC236}">
                  <a16:creationId xmlns:a16="http://schemas.microsoft.com/office/drawing/2014/main" id="{007FBF2E-EDE1-D65F-7940-827A3E4E85A5}"/>
                </a:ext>
              </a:extLst>
            </p:cNvPr>
            <p:cNvSpPr>
              <a:spLocks noChangeArrowheads="1"/>
            </p:cNvSpPr>
            <p:nvPr/>
          </p:nvSpPr>
          <p:spPr bwMode="auto">
            <a:xfrm>
              <a:off x="3451" y="3865"/>
              <a:ext cx="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43181" name="Line 99">
              <a:extLst>
                <a:ext uri="{FF2B5EF4-FFF2-40B4-BE49-F238E27FC236}">
                  <a16:creationId xmlns:a16="http://schemas.microsoft.com/office/drawing/2014/main" id="{5F4EB242-F6F3-BDB2-793C-D34EDF6A06BC}"/>
                </a:ext>
              </a:extLst>
            </p:cNvPr>
            <p:cNvSpPr>
              <a:spLocks noChangeShapeType="1"/>
            </p:cNvSpPr>
            <p:nvPr/>
          </p:nvSpPr>
          <p:spPr bwMode="auto">
            <a:xfrm>
              <a:off x="4269"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82" name="Rectangle 100">
              <a:extLst>
                <a:ext uri="{FF2B5EF4-FFF2-40B4-BE49-F238E27FC236}">
                  <a16:creationId xmlns:a16="http://schemas.microsoft.com/office/drawing/2014/main" id="{9B7FE11B-0BF1-CB2B-0F3A-790B99084983}"/>
                </a:ext>
              </a:extLst>
            </p:cNvPr>
            <p:cNvSpPr>
              <a:spLocks noChangeArrowheads="1"/>
            </p:cNvSpPr>
            <p:nvPr/>
          </p:nvSpPr>
          <p:spPr bwMode="auto">
            <a:xfrm>
              <a:off x="4228" y="3865"/>
              <a:ext cx="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43183" name="Line 101">
              <a:extLst>
                <a:ext uri="{FF2B5EF4-FFF2-40B4-BE49-F238E27FC236}">
                  <a16:creationId xmlns:a16="http://schemas.microsoft.com/office/drawing/2014/main" id="{9BFF4122-2962-3E8F-C5C9-9A2382503D8D}"/>
                </a:ext>
              </a:extLst>
            </p:cNvPr>
            <p:cNvSpPr>
              <a:spLocks noChangeShapeType="1"/>
            </p:cNvSpPr>
            <p:nvPr/>
          </p:nvSpPr>
          <p:spPr bwMode="auto">
            <a:xfrm>
              <a:off x="5046"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84" name="Rectangle 102">
              <a:extLst>
                <a:ext uri="{FF2B5EF4-FFF2-40B4-BE49-F238E27FC236}">
                  <a16:creationId xmlns:a16="http://schemas.microsoft.com/office/drawing/2014/main" id="{7A3452F0-51A0-8B83-3B32-F31297CD5418}"/>
                </a:ext>
              </a:extLst>
            </p:cNvPr>
            <p:cNvSpPr>
              <a:spLocks noChangeArrowheads="1"/>
            </p:cNvSpPr>
            <p:nvPr/>
          </p:nvSpPr>
          <p:spPr bwMode="auto">
            <a:xfrm>
              <a:off x="5006" y="3865"/>
              <a:ext cx="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6p</a:t>
              </a:r>
              <a:endParaRPr lang="en-US" altLang="en-US" sz="1800">
                <a:latin typeface="Arial" panose="020B0604020202020204" pitchFamily="34" charset="0"/>
              </a:endParaRPr>
            </a:p>
          </p:txBody>
        </p:sp>
        <p:sp>
          <p:nvSpPr>
            <p:cNvPr id="43185" name="Rectangle 103">
              <a:extLst>
                <a:ext uri="{FF2B5EF4-FFF2-40B4-BE49-F238E27FC236}">
                  <a16:creationId xmlns:a16="http://schemas.microsoft.com/office/drawing/2014/main" id="{89C8692A-24B7-885E-FA73-88E8E6E3F11D}"/>
                </a:ext>
              </a:extLst>
            </p:cNvPr>
            <p:cNvSpPr>
              <a:spLocks noChangeArrowheads="1"/>
            </p:cNvSpPr>
            <p:nvPr/>
          </p:nvSpPr>
          <p:spPr bwMode="auto">
            <a:xfrm>
              <a:off x="2577" y="3976"/>
              <a:ext cx="117"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43186" name="Line 104">
              <a:extLst>
                <a:ext uri="{FF2B5EF4-FFF2-40B4-BE49-F238E27FC236}">
                  <a16:creationId xmlns:a16="http://schemas.microsoft.com/office/drawing/2014/main" id="{BE778A57-51FE-B05E-7C7D-5BEC4EF485C7}"/>
                </a:ext>
              </a:extLst>
            </p:cNvPr>
            <p:cNvSpPr>
              <a:spLocks noChangeShapeType="1"/>
            </p:cNvSpPr>
            <p:nvPr/>
          </p:nvSpPr>
          <p:spPr bwMode="auto">
            <a:xfrm>
              <a:off x="2684" y="4024"/>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87" name="Rectangle 105">
              <a:extLst>
                <a:ext uri="{FF2B5EF4-FFF2-40B4-BE49-F238E27FC236}">
                  <a16:creationId xmlns:a16="http://schemas.microsoft.com/office/drawing/2014/main" id="{30387AAE-C53D-70EB-85CC-7D787069AB22}"/>
                </a:ext>
              </a:extLst>
            </p:cNvPr>
            <p:cNvSpPr>
              <a:spLocks noChangeArrowheads="1"/>
            </p:cNvSpPr>
            <p:nvPr/>
          </p:nvSpPr>
          <p:spPr bwMode="auto">
            <a:xfrm>
              <a:off x="2629" y="3596"/>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43188" name="Line 106">
              <a:extLst>
                <a:ext uri="{FF2B5EF4-FFF2-40B4-BE49-F238E27FC236}">
                  <a16:creationId xmlns:a16="http://schemas.microsoft.com/office/drawing/2014/main" id="{557CE8B0-B129-AC3A-70FD-2CAF203B5953}"/>
                </a:ext>
              </a:extLst>
            </p:cNvPr>
            <p:cNvSpPr>
              <a:spLocks noChangeShapeType="1"/>
            </p:cNvSpPr>
            <p:nvPr/>
          </p:nvSpPr>
          <p:spPr bwMode="auto">
            <a:xfrm>
              <a:off x="2684" y="3644"/>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89" name="Rectangle 107">
              <a:extLst>
                <a:ext uri="{FF2B5EF4-FFF2-40B4-BE49-F238E27FC236}">
                  <a16:creationId xmlns:a16="http://schemas.microsoft.com/office/drawing/2014/main" id="{16E37318-60F4-8DFC-E8C6-6DE20DB05E6E}"/>
                </a:ext>
              </a:extLst>
            </p:cNvPr>
            <p:cNvSpPr>
              <a:spLocks noChangeArrowheads="1"/>
            </p:cNvSpPr>
            <p:nvPr/>
          </p:nvSpPr>
          <p:spPr bwMode="auto">
            <a:xfrm>
              <a:off x="2629" y="3409"/>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43190" name="Line 108">
              <a:extLst>
                <a:ext uri="{FF2B5EF4-FFF2-40B4-BE49-F238E27FC236}">
                  <a16:creationId xmlns:a16="http://schemas.microsoft.com/office/drawing/2014/main" id="{02DCEAF4-B475-094F-4AD1-4CE9C03D4A81}"/>
                </a:ext>
              </a:extLst>
            </p:cNvPr>
            <p:cNvSpPr>
              <a:spLocks noChangeShapeType="1"/>
            </p:cNvSpPr>
            <p:nvPr/>
          </p:nvSpPr>
          <p:spPr bwMode="auto">
            <a:xfrm>
              <a:off x="2684" y="3456"/>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91" name="Rectangle 109">
              <a:extLst>
                <a:ext uri="{FF2B5EF4-FFF2-40B4-BE49-F238E27FC236}">
                  <a16:creationId xmlns:a16="http://schemas.microsoft.com/office/drawing/2014/main" id="{E5558A3E-811E-9804-0C87-CD83A308B8E8}"/>
                </a:ext>
              </a:extLst>
            </p:cNvPr>
            <p:cNvSpPr>
              <a:spLocks noChangeArrowheads="1"/>
            </p:cNvSpPr>
            <p:nvPr/>
          </p:nvSpPr>
          <p:spPr bwMode="auto">
            <a:xfrm>
              <a:off x="2629" y="3217"/>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43192" name="Line 110">
              <a:extLst>
                <a:ext uri="{FF2B5EF4-FFF2-40B4-BE49-F238E27FC236}">
                  <a16:creationId xmlns:a16="http://schemas.microsoft.com/office/drawing/2014/main" id="{79ADD768-549F-7FE6-10C1-9ED871E5DE31}"/>
                </a:ext>
              </a:extLst>
            </p:cNvPr>
            <p:cNvSpPr>
              <a:spLocks noChangeShapeType="1"/>
            </p:cNvSpPr>
            <p:nvPr/>
          </p:nvSpPr>
          <p:spPr bwMode="auto">
            <a:xfrm>
              <a:off x="2684" y="3265"/>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93" name="Rectangle 111">
              <a:extLst>
                <a:ext uri="{FF2B5EF4-FFF2-40B4-BE49-F238E27FC236}">
                  <a16:creationId xmlns:a16="http://schemas.microsoft.com/office/drawing/2014/main" id="{1E361B2F-107A-9DD8-56F0-F2DFF5540D33}"/>
                </a:ext>
              </a:extLst>
            </p:cNvPr>
            <p:cNvSpPr>
              <a:spLocks noChangeArrowheads="1"/>
            </p:cNvSpPr>
            <p:nvPr/>
          </p:nvSpPr>
          <p:spPr bwMode="auto">
            <a:xfrm>
              <a:off x="2629" y="3029"/>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43194" name="Line 112">
              <a:extLst>
                <a:ext uri="{FF2B5EF4-FFF2-40B4-BE49-F238E27FC236}">
                  <a16:creationId xmlns:a16="http://schemas.microsoft.com/office/drawing/2014/main" id="{8D6FB986-1C41-FAA1-7B00-B70D073BBF51}"/>
                </a:ext>
              </a:extLst>
            </p:cNvPr>
            <p:cNvSpPr>
              <a:spLocks noChangeShapeType="1"/>
            </p:cNvSpPr>
            <p:nvPr/>
          </p:nvSpPr>
          <p:spPr bwMode="auto">
            <a:xfrm>
              <a:off x="2684" y="3077"/>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95" name="Rectangle 113">
              <a:extLst>
                <a:ext uri="{FF2B5EF4-FFF2-40B4-BE49-F238E27FC236}">
                  <a16:creationId xmlns:a16="http://schemas.microsoft.com/office/drawing/2014/main" id="{A19705FE-FA6E-A251-FD6A-A06059133A8F}"/>
                </a:ext>
              </a:extLst>
            </p:cNvPr>
            <p:cNvSpPr>
              <a:spLocks noChangeArrowheads="1"/>
            </p:cNvSpPr>
            <p:nvPr/>
          </p:nvSpPr>
          <p:spPr bwMode="auto">
            <a:xfrm>
              <a:off x="2629" y="2841"/>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43196" name="Line 114">
              <a:extLst>
                <a:ext uri="{FF2B5EF4-FFF2-40B4-BE49-F238E27FC236}">
                  <a16:creationId xmlns:a16="http://schemas.microsoft.com/office/drawing/2014/main" id="{35C4C30C-DCA2-6C15-7884-02A7943064A4}"/>
                </a:ext>
              </a:extLst>
            </p:cNvPr>
            <p:cNvSpPr>
              <a:spLocks noChangeShapeType="1"/>
            </p:cNvSpPr>
            <p:nvPr/>
          </p:nvSpPr>
          <p:spPr bwMode="auto">
            <a:xfrm>
              <a:off x="2684" y="2889"/>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97" name="Rectangle 115">
              <a:extLst>
                <a:ext uri="{FF2B5EF4-FFF2-40B4-BE49-F238E27FC236}">
                  <a16:creationId xmlns:a16="http://schemas.microsoft.com/office/drawing/2014/main" id="{A6FAD6E1-491D-9B68-D6EB-11DB20CEE5DF}"/>
                </a:ext>
              </a:extLst>
            </p:cNvPr>
            <p:cNvSpPr>
              <a:spLocks noChangeArrowheads="1"/>
            </p:cNvSpPr>
            <p:nvPr/>
          </p:nvSpPr>
          <p:spPr bwMode="auto">
            <a:xfrm>
              <a:off x="2629" y="265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43198" name="Line 116">
              <a:extLst>
                <a:ext uri="{FF2B5EF4-FFF2-40B4-BE49-F238E27FC236}">
                  <a16:creationId xmlns:a16="http://schemas.microsoft.com/office/drawing/2014/main" id="{43BD09CC-E478-C108-FC0B-C846C4B4EEC8}"/>
                </a:ext>
              </a:extLst>
            </p:cNvPr>
            <p:cNvSpPr>
              <a:spLocks noChangeShapeType="1"/>
            </p:cNvSpPr>
            <p:nvPr/>
          </p:nvSpPr>
          <p:spPr bwMode="auto">
            <a:xfrm>
              <a:off x="2684" y="2698"/>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199" name="Rectangle 117">
              <a:extLst>
                <a:ext uri="{FF2B5EF4-FFF2-40B4-BE49-F238E27FC236}">
                  <a16:creationId xmlns:a16="http://schemas.microsoft.com/office/drawing/2014/main" id="{B689AC11-14B2-6610-FFD3-77C9B7492E02}"/>
                </a:ext>
              </a:extLst>
            </p:cNvPr>
            <p:cNvSpPr>
              <a:spLocks noChangeArrowheads="1"/>
            </p:cNvSpPr>
            <p:nvPr/>
          </p:nvSpPr>
          <p:spPr bwMode="auto">
            <a:xfrm>
              <a:off x="2629" y="2462"/>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43200" name="Line 118">
              <a:extLst>
                <a:ext uri="{FF2B5EF4-FFF2-40B4-BE49-F238E27FC236}">
                  <a16:creationId xmlns:a16="http://schemas.microsoft.com/office/drawing/2014/main" id="{3224BA58-4F4E-7909-A2D9-DD796C14FDDD}"/>
                </a:ext>
              </a:extLst>
            </p:cNvPr>
            <p:cNvSpPr>
              <a:spLocks noChangeShapeType="1"/>
            </p:cNvSpPr>
            <p:nvPr/>
          </p:nvSpPr>
          <p:spPr bwMode="auto">
            <a:xfrm>
              <a:off x="2684" y="2510"/>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201" name="Rectangle 119">
              <a:extLst>
                <a:ext uri="{FF2B5EF4-FFF2-40B4-BE49-F238E27FC236}">
                  <a16:creationId xmlns:a16="http://schemas.microsoft.com/office/drawing/2014/main" id="{A2F565BD-09C1-DCEB-47C3-847582EA4413}"/>
                </a:ext>
              </a:extLst>
            </p:cNvPr>
            <p:cNvSpPr>
              <a:spLocks noChangeArrowheads="1"/>
            </p:cNvSpPr>
            <p:nvPr/>
          </p:nvSpPr>
          <p:spPr bwMode="auto">
            <a:xfrm>
              <a:off x="2629" y="2274"/>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43202" name="Line 120">
              <a:extLst>
                <a:ext uri="{FF2B5EF4-FFF2-40B4-BE49-F238E27FC236}">
                  <a16:creationId xmlns:a16="http://schemas.microsoft.com/office/drawing/2014/main" id="{2B43764C-69B6-285F-30D8-1A9743B96785}"/>
                </a:ext>
              </a:extLst>
            </p:cNvPr>
            <p:cNvSpPr>
              <a:spLocks noChangeShapeType="1"/>
            </p:cNvSpPr>
            <p:nvPr/>
          </p:nvSpPr>
          <p:spPr bwMode="auto">
            <a:xfrm>
              <a:off x="2684" y="2322"/>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203" name="Rectangle 121">
              <a:extLst>
                <a:ext uri="{FF2B5EF4-FFF2-40B4-BE49-F238E27FC236}">
                  <a16:creationId xmlns:a16="http://schemas.microsoft.com/office/drawing/2014/main" id="{26E4C44D-92D8-8781-1B34-B4642D8EB201}"/>
                </a:ext>
              </a:extLst>
            </p:cNvPr>
            <p:cNvSpPr>
              <a:spLocks noChangeArrowheads="1"/>
            </p:cNvSpPr>
            <p:nvPr/>
          </p:nvSpPr>
          <p:spPr bwMode="auto">
            <a:xfrm>
              <a:off x="2629" y="2082"/>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9</a:t>
              </a:r>
              <a:endParaRPr lang="en-US" altLang="en-US" sz="1800">
                <a:latin typeface="Arial" panose="020B0604020202020204" pitchFamily="34" charset="0"/>
              </a:endParaRPr>
            </a:p>
          </p:txBody>
        </p:sp>
        <p:sp>
          <p:nvSpPr>
            <p:cNvPr id="43204" name="Line 122">
              <a:extLst>
                <a:ext uri="{FF2B5EF4-FFF2-40B4-BE49-F238E27FC236}">
                  <a16:creationId xmlns:a16="http://schemas.microsoft.com/office/drawing/2014/main" id="{D31B45BB-93C2-4B3A-2546-86296C6E1423}"/>
                </a:ext>
              </a:extLst>
            </p:cNvPr>
            <p:cNvSpPr>
              <a:spLocks noChangeShapeType="1"/>
            </p:cNvSpPr>
            <p:nvPr/>
          </p:nvSpPr>
          <p:spPr bwMode="auto">
            <a:xfrm>
              <a:off x="2684" y="2130"/>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205" name="Rectangle 135">
              <a:extLst>
                <a:ext uri="{FF2B5EF4-FFF2-40B4-BE49-F238E27FC236}">
                  <a16:creationId xmlns:a16="http://schemas.microsoft.com/office/drawing/2014/main" id="{66CAB769-0EA6-DA70-05B4-2C38E78C6C37}"/>
                </a:ext>
              </a:extLst>
            </p:cNvPr>
            <p:cNvSpPr>
              <a:spLocks noChangeArrowheads="1"/>
            </p:cNvSpPr>
            <p:nvPr/>
          </p:nvSpPr>
          <p:spPr bwMode="auto">
            <a:xfrm>
              <a:off x="359" y="1939"/>
              <a:ext cx="4709" cy="227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137" name="TextBox 136">
            <a:extLst>
              <a:ext uri="{FF2B5EF4-FFF2-40B4-BE49-F238E27FC236}">
                <a16:creationId xmlns:a16="http://schemas.microsoft.com/office/drawing/2014/main" id="{8555CAA6-C67F-3B7F-2558-3D9152BA4F2B}"/>
              </a:ext>
            </a:extLst>
          </p:cNvPr>
          <p:cNvSpPr txBox="1">
            <a:spLocks noChangeArrowheads="1"/>
          </p:cNvSpPr>
          <p:nvPr/>
        </p:nvSpPr>
        <p:spPr bwMode="auto">
          <a:xfrm>
            <a:off x="1630363" y="746125"/>
            <a:ext cx="39290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expansion by a factor of 2</a:t>
            </a:r>
          </a:p>
        </p:txBody>
      </p:sp>
      <p:sp>
        <p:nvSpPr>
          <p:cNvPr id="138" name="Oval 137">
            <a:extLst>
              <a:ext uri="{FF2B5EF4-FFF2-40B4-BE49-F238E27FC236}">
                <a16:creationId xmlns:a16="http://schemas.microsoft.com/office/drawing/2014/main" id="{71316FFC-C286-4743-A175-78EDBB10B99F}"/>
              </a:ext>
            </a:extLst>
          </p:cNvPr>
          <p:cNvSpPr/>
          <p:nvPr/>
        </p:nvSpPr>
        <p:spPr>
          <a:xfrm>
            <a:off x="7696200" y="136525"/>
            <a:ext cx="323850" cy="693738"/>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9" name="TextBox 138">
            <a:extLst>
              <a:ext uri="{FF2B5EF4-FFF2-40B4-BE49-F238E27FC236}">
                <a16:creationId xmlns:a16="http://schemas.microsoft.com/office/drawing/2014/main" id="{6D561A26-C91E-84AD-E108-4B13FAB0A89F}"/>
              </a:ext>
            </a:extLst>
          </p:cNvPr>
          <p:cNvSpPr txBox="1">
            <a:spLocks noChangeArrowheads="1"/>
          </p:cNvSpPr>
          <p:nvPr/>
        </p:nvSpPr>
        <p:spPr bwMode="auto">
          <a:xfrm>
            <a:off x="1633538" y="1035050"/>
            <a:ext cx="33432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shift of </a:t>
            </a:r>
            <a:r>
              <a:rPr lang="el-GR" altLang="en-US" sz="2800">
                <a:solidFill>
                  <a:srgbClr val="FF0000"/>
                </a:solidFill>
                <a:latin typeface="Arial" panose="020B0604020202020204" pitchFamily="34" charset="0"/>
              </a:rPr>
              <a:t>π</a:t>
            </a:r>
            <a:r>
              <a:rPr lang="en-CA" altLang="en-US" sz="1800">
                <a:latin typeface="Arial" panose="020B0604020202020204" pitchFamily="34" charset="0"/>
              </a:rPr>
              <a:t> units right</a:t>
            </a:r>
          </a:p>
        </p:txBody>
      </p:sp>
      <p:sp>
        <p:nvSpPr>
          <p:cNvPr id="140" name="Oval 139">
            <a:extLst>
              <a:ext uri="{FF2B5EF4-FFF2-40B4-BE49-F238E27FC236}">
                <a16:creationId xmlns:a16="http://schemas.microsoft.com/office/drawing/2014/main" id="{3F6309B9-395C-48CD-A101-A914B3BAF712}"/>
              </a:ext>
            </a:extLst>
          </p:cNvPr>
          <p:cNvSpPr/>
          <p:nvPr/>
        </p:nvSpPr>
        <p:spPr>
          <a:xfrm>
            <a:off x="8423275" y="261938"/>
            <a:ext cx="333375" cy="46196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1" name="TextBox 140">
            <a:extLst>
              <a:ext uri="{FF2B5EF4-FFF2-40B4-BE49-F238E27FC236}">
                <a16:creationId xmlns:a16="http://schemas.microsoft.com/office/drawing/2014/main" id="{983BBE8B-8C58-8DC6-2032-20325449E780}"/>
              </a:ext>
            </a:extLst>
          </p:cNvPr>
          <p:cNvSpPr txBox="1">
            <a:spLocks noChangeArrowheads="1"/>
          </p:cNvSpPr>
          <p:nvPr/>
        </p:nvSpPr>
        <p:spPr bwMode="auto">
          <a:xfrm>
            <a:off x="5576888" y="776288"/>
            <a:ext cx="2198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Asymptotes</a:t>
            </a:r>
          </a:p>
        </p:txBody>
      </p:sp>
      <p:graphicFrame>
        <p:nvGraphicFramePr>
          <p:cNvPr id="142" name="Object 7">
            <a:extLst>
              <a:ext uri="{FF2B5EF4-FFF2-40B4-BE49-F238E27FC236}">
                <a16:creationId xmlns:a16="http://schemas.microsoft.com/office/drawing/2014/main" id="{9F410827-85EC-620C-AF47-D4BB93CF109A}"/>
              </a:ext>
            </a:extLst>
          </p:cNvPr>
          <p:cNvGraphicFramePr>
            <a:graphicFrameLocks noChangeAspect="1"/>
          </p:cNvGraphicFramePr>
          <p:nvPr/>
        </p:nvGraphicFramePr>
        <p:xfrm>
          <a:off x="7807325" y="792163"/>
          <a:ext cx="649288" cy="582612"/>
        </p:xfrm>
        <a:graphic>
          <a:graphicData uri="http://schemas.openxmlformats.org/presentationml/2006/ole">
            <mc:AlternateContent xmlns:mc="http://schemas.openxmlformats.org/markup-compatibility/2006">
              <mc:Choice xmlns:v="urn:schemas-microsoft-com:vml" Requires="v">
                <p:oleObj name="Equation" r:id="rId6" imgW="482391" imgH="431613" progId="Equation.DSMT4">
                  <p:embed/>
                </p:oleObj>
              </mc:Choice>
              <mc:Fallback>
                <p:oleObj name="Equation" r:id="rId6" imgW="482391" imgH="431613" progId="Equation.DSMT4">
                  <p:embed/>
                  <p:pic>
                    <p:nvPicPr>
                      <p:cNvPr id="142" name="Object 7">
                        <a:extLst>
                          <a:ext uri="{FF2B5EF4-FFF2-40B4-BE49-F238E27FC236}">
                            <a16:creationId xmlns:a16="http://schemas.microsoft.com/office/drawing/2014/main" id="{9F410827-85EC-620C-AF47-D4BB93CF109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07325" y="792163"/>
                        <a:ext cx="649288"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 name="Object 4">
            <a:extLst>
              <a:ext uri="{FF2B5EF4-FFF2-40B4-BE49-F238E27FC236}">
                <a16:creationId xmlns:a16="http://schemas.microsoft.com/office/drawing/2014/main" id="{8313A70C-9506-2D44-FF03-31308B8AA22B}"/>
              </a:ext>
            </a:extLst>
          </p:cNvPr>
          <p:cNvGraphicFramePr>
            <a:graphicFrameLocks noChangeAspect="1"/>
          </p:cNvGraphicFramePr>
          <p:nvPr/>
        </p:nvGraphicFramePr>
        <p:xfrm>
          <a:off x="8542338" y="817563"/>
          <a:ext cx="409575" cy="582612"/>
        </p:xfrm>
        <a:graphic>
          <a:graphicData uri="http://schemas.openxmlformats.org/presentationml/2006/ole">
            <mc:AlternateContent xmlns:mc="http://schemas.openxmlformats.org/markup-compatibility/2006">
              <mc:Choice xmlns:v="urn:schemas-microsoft-com:vml" Requires="v">
                <p:oleObj name="Equation" r:id="rId8" imgW="304668" imgH="431613" progId="Equation.DSMT4">
                  <p:embed/>
                </p:oleObj>
              </mc:Choice>
              <mc:Fallback>
                <p:oleObj name="Equation" r:id="rId8" imgW="304668" imgH="431613" progId="Equation.DSMT4">
                  <p:embed/>
                  <p:pic>
                    <p:nvPicPr>
                      <p:cNvPr id="143" name="Object 4">
                        <a:extLst>
                          <a:ext uri="{FF2B5EF4-FFF2-40B4-BE49-F238E27FC236}">
                            <a16:creationId xmlns:a16="http://schemas.microsoft.com/office/drawing/2014/main" id="{8313A70C-9506-2D44-FF03-31308B8AA22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542338" y="817563"/>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 name="Object 5">
            <a:extLst>
              <a:ext uri="{FF2B5EF4-FFF2-40B4-BE49-F238E27FC236}">
                <a16:creationId xmlns:a16="http://schemas.microsoft.com/office/drawing/2014/main" id="{7C9BF8CD-4D58-352B-30BD-B6A18E137ADE}"/>
              </a:ext>
            </a:extLst>
          </p:cNvPr>
          <p:cNvGraphicFramePr>
            <a:graphicFrameLocks noChangeAspect="1"/>
          </p:cNvGraphicFramePr>
          <p:nvPr/>
        </p:nvGraphicFramePr>
        <p:xfrm>
          <a:off x="9090025" y="814388"/>
          <a:ext cx="409575" cy="582612"/>
        </p:xfrm>
        <a:graphic>
          <a:graphicData uri="http://schemas.openxmlformats.org/presentationml/2006/ole">
            <mc:AlternateContent xmlns:mc="http://schemas.openxmlformats.org/markup-compatibility/2006">
              <mc:Choice xmlns:v="urn:schemas-microsoft-com:vml" Requires="v">
                <p:oleObj name="Equation" r:id="rId10" imgW="304668" imgH="431613" progId="Equation.DSMT4">
                  <p:embed/>
                </p:oleObj>
              </mc:Choice>
              <mc:Fallback>
                <p:oleObj name="Equation" r:id="rId10" imgW="304668" imgH="431613" progId="Equation.DSMT4">
                  <p:embed/>
                  <p:pic>
                    <p:nvPicPr>
                      <p:cNvPr id="144" name="Object 5">
                        <a:extLst>
                          <a:ext uri="{FF2B5EF4-FFF2-40B4-BE49-F238E27FC236}">
                            <a16:creationId xmlns:a16="http://schemas.microsoft.com/office/drawing/2014/main" id="{7C9BF8CD-4D58-352B-30BD-B6A18E137AD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090025" y="814388"/>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6">
            <a:extLst>
              <a:ext uri="{FF2B5EF4-FFF2-40B4-BE49-F238E27FC236}">
                <a16:creationId xmlns:a16="http://schemas.microsoft.com/office/drawing/2014/main" id="{A9C8327F-7893-C6E4-2A7D-0A22B45B0FFD}"/>
              </a:ext>
            </a:extLst>
          </p:cNvPr>
          <p:cNvGraphicFramePr>
            <a:graphicFrameLocks noChangeAspect="1"/>
          </p:cNvGraphicFramePr>
          <p:nvPr/>
        </p:nvGraphicFramePr>
        <p:xfrm>
          <a:off x="9559925" y="811213"/>
          <a:ext cx="682625" cy="582612"/>
        </p:xfrm>
        <a:graphic>
          <a:graphicData uri="http://schemas.openxmlformats.org/presentationml/2006/ole">
            <mc:AlternateContent xmlns:mc="http://schemas.openxmlformats.org/markup-compatibility/2006">
              <mc:Choice xmlns:v="urn:schemas-microsoft-com:vml" Requires="v">
                <p:oleObj name="Equation" r:id="rId12" imgW="508000" imgH="431800" progId="Equation.DSMT4">
                  <p:embed/>
                </p:oleObj>
              </mc:Choice>
              <mc:Fallback>
                <p:oleObj name="Equation" r:id="rId12" imgW="508000" imgH="431800" progId="Equation.DSMT4">
                  <p:embed/>
                  <p:pic>
                    <p:nvPicPr>
                      <p:cNvPr id="145" name="Object 6">
                        <a:extLst>
                          <a:ext uri="{FF2B5EF4-FFF2-40B4-BE49-F238E27FC236}">
                            <a16:creationId xmlns:a16="http://schemas.microsoft.com/office/drawing/2014/main" id="{A9C8327F-7893-C6E4-2A7D-0A22B45B0FF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559925" y="8112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7">
            <a:extLst>
              <a:ext uri="{FF2B5EF4-FFF2-40B4-BE49-F238E27FC236}">
                <a16:creationId xmlns:a16="http://schemas.microsoft.com/office/drawing/2014/main" id="{425C877B-85BA-81C5-FE76-888FD5B50364}"/>
              </a:ext>
            </a:extLst>
          </p:cNvPr>
          <p:cNvGraphicFramePr>
            <a:graphicFrameLocks noChangeAspect="1"/>
          </p:cNvGraphicFramePr>
          <p:nvPr/>
        </p:nvGraphicFramePr>
        <p:xfrm>
          <a:off x="7813675" y="1022350"/>
          <a:ext cx="598488" cy="222250"/>
        </p:xfrm>
        <a:graphic>
          <a:graphicData uri="http://schemas.openxmlformats.org/presentationml/2006/ole">
            <mc:AlternateContent xmlns:mc="http://schemas.openxmlformats.org/markup-compatibility/2006">
              <mc:Choice xmlns:v="urn:schemas-microsoft-com:vml" Requires="v">
                <p:oleObj name="Equation" r:id="rId14" imgW="444114" imgH="164957" progId="Equation.DSMT4">
                  <p:embed/>
                </p:oleObj>
              </mc:Choice>
              <mc:Fallback>
                <p:oleObj name="Equation" r:id="rId14" imgW="444114" imgH="164957" progId="Equation.DSMT4">
                  <p:embed/>
                  <p:pic>
                    <p:nvPicPr>
                      <p:cNvPr id="146" name="Object 7">
                        <a:extLst>
                          <a:ext uri="{FF2B5EF4-FFF2-40B4-BE49-F238E27FC236}">
                            <a16:creationId xmlns:a16="http://schemas.microsoft.com/office/drawing/2014/main" id="{425C877B-85BA-81C5-FE76-888FD5B5036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813675" y="1022350"/>
                        <a:ext cx="598488" cy="222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8">
            <a:extLst>
              <a:ext uri="{FF2B5EF4-FFF2-40B4-BE49-F238E27FC236}">
                <a16:creationId xmlns:a16="http://schemas.microsoft.com/office/drawing/2014/main" id="{5BEC66B0-FDC5-F99F-DC95-2AB813BA6413}"/>
              </a:ext>
            </a:extLst>
          </p:cNvPr>
          <p:cNvGraphicFramePr>
            <a:graphicFrameLocks noChangeAspect="1"/>
          </p:cNvGraphicFramePr>
          <p:nvPr/>
        </p:nvGraphicFramePr>
        <p:xfrm>
          <a:off x="8535988" y="982663"/>
          <a:ext cx="358775" cy="273050"/>
        </p:xfrm>
        <a:graphic>
          <a:graphicData uri="http://schemas.openxmlformats.org/presentationml/2006/ole">
            <mc:AlternateContent xmlns:mc="http://schemas.openxmlformats.org/markup-compatibility/2006">
              <mc:Choice xmlns:v="urn:schemas-microsoft-com:vml" Requires="v">
                <p:oleObj name="Equation" r:id="rId16" imgW="266469" imgH="203024" progId="Equation.DSMT4">
                  <p:embed/>
                </p:oleObj>
              </mc:Choice>
              <mc:Fallback>
                <p:oleObj name="Equation" r:id="rId16" imgW="266469" imgH="203024" progId="Equation.DSMT4">
                  <p:embed/>
                  <p:pic>
                    <p:nvPicPr>
                      <p:cNvPr id="147" name="Object 8">
                        <a:extLst>
                          <a:ext uri="{FF2B5EF4-FFF2-40B4-BE49-F238E27FC236}">
                            <a16:creationId xmlns:a16="http://schemas.microsoft.com/office/drawing/2014/main" id="{5BEC66B0-FDC5-F99F-DC95-2AB813BA6413}"/>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535988" y="982663"/>
                        <a:ext cx="358775"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8" name="Object 9">
            <a:extLst>
              <a:ext uri="{FF2B5EF4-FFF2-40B4-BE49-F238E27FC236}">
                <a16:creationId xmlns:a16="http://schemas.microsoft.com/office/drawing/2014/main" id="{21648378-1714-E7CE-363D-1F93DFD438E3}"/>
              </a:ext>
            </a:extLst>
          </p:cNvPr>
          <p:cNvGraphicFramePr>
            <a:graphicFrameLocks noChangeAspect="1"/>
          </p:cNvGraphicFramePr>
          <p:nvPr/>
        </p:nvGraphicFramePr>
        <p:xfrm>
          <a:off x="9028113" y="992188"/>
          <a:ext cx="358775" cy="273050"/>
        </p:xfrm>
        <a:graphic>
          <a:graphicData uri="http://schemas.openxmlformats.org/presentationml/2006/ole">
            <mc:AlternateContent xmlns:mc="http://schemas.openxmlformats.org/markup-compatibility/2006">
              <mc:Choice xmlns:v="urn:schemas-microsoft-com:vml" Requires="v">
                <p:oleObj name="Equation" r:id="rId18" imgW="266469" imgH="203024" progId="Equation.DSMT4">
                  <p:embed/>
                </p:oleObj>
              </mc:Choice>
              <mc:Fallback>
                <p:oleObj name="Equation" r:id="rId18" imgW="266469" imgH="203024" progId="Equation.DSMT4">
                  <p:embed/>
                  <p:pic>
                    <p:nvPicPr>
                      <p:cNvPr id="148" name="Object 9">
                        <a:extLst>
                          <a:ext uri="{FF2B5EF4-FFF2-40B4-BE49-F238E27FC236}">
                            <a16:creationId xmlns:a16="http://schemas.microsoft.com/office/drawing/2014/main" id="{21648378-1714-E7CE-363D-1F93DFD438E3}"/>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9028113" y="992188"/>
                        <a:ext cx="358775"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10">
            <a:extLst>
              <a:ext uri="{FF2B5EF4-FFF2-40B4-BE49-F238E27FC236}">
                <a16:creationId xmlns:a16="http://schemas.microsoft.com/office/drawing/2014/main" id="{5144B4CD-D299-41F9-4BF8-E077C9DB9DAD}"/>
              </a:ext>
            </a:extLst>
          </p:cNvPr>
          <p:cNvGraphicFramePr>
            <a:graphicFrameLocks noChangeAspect="1"/>
          </p:cNvGraphicFramePr>
          <p:nvPr/>
        </p:nvGraphicFramePr>
        <p:xfrm>
          <a:off x="9567863" y="979488"/>
          <a:ext cx="631825" cy="239712"/>
        </p:xfrm>
        <a:graphic>
          <a:graphicData uri="http://schemas.openxmlformats.org/presentationml/2006/ole">
            <mc:AlternateContent xmlns:mc="http://schemas.openxmlformats.org/markup-compatibility/2006">
              <mc:Choice xmlns:v="urn:schemas-microsoft-com:vml" Requires="v">
                <p:oleObj name="Equation" r:id="rId20" imgW="469696" imgH="177723" progId="Equation.DSMT4">
                  <p:embed/>
                </p:oleObj>
              </mc:Choice>
              <mc:Fallback>
                <p:oleObj name="Equation" r:id="rId20" imgW="469696" imgH="177723" progId="Equation.DSMT4">
                  <p:embed/>
                  <p:pic>
                    <p:nvPicPr>
                      <p:cNvPr id="149" name="Object 10">
                        <a:extLst>
                          <a:ext uri="{FF2B5EF4-FFF2-40B4-BE49-F238E27FC236}">
                            <a16:creationId xmlns:a16="http://schemas.microsoft.com/office/drawing/2014/main" id="{5144B4CD-D299-41F9-4BF8-E077C9DB9DAD}"/>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9567863" y="979488"/>
                        <a:ext cx="631825" cy="239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11">
            <a:extLst>
              <a:ext uri="{FF2B5EF4-FFF2-40B4-BE49-F238E27FC236}">
                <a16:creationId xmlns:a16="http://schemas.microsoft.com/office/drawing/2014/main" id="{26B19869-E838-FE7D-7747-81E83CF50398}"/>
              </a:ext>
            </a:extLst>
          </p:cNvPr>
          <p:cNvGraphicFramePr>
            <a:graphicFrameLocks noChangeAspect="1"/>
          </p:cNvGraphicFramePr>
          <p:nvPr/>
        </p:nvGraphicFramePr>
        <p:xfrm>
          <a:off x="7781925" y="984250"/>
          <a:ext cx="719138" cy="274638"/>
        </p:xfrm>
        <a:graphic>
          <a:graphicData uri="http://schemas.openxmlformats.org/presentationml/2006/ole">
            <mc:AlternateContent xmlns:mc="http://schemas.openxmlformats.org/markup-compatibility/2006">
              <mc:Choice xmlns:v="urn:schemas-microsoft-com:vml" Requires="v">
                <p:oleObj name="Equation" r:id="rId22" imgW="533169" imgH="203112" progId="Equation.DSMT4">
                  <p:embed/>
                </p:oleObj>
              </mc:Choice>
              <mc:Fallback>
                <p:oleObj name="Equation" r:id="rId22" imgW="533169" imgH="203112" progId="Equation.DSMT4">
                  <p:embed/>
                  <p:pic>
                    <p:nvPicPr>
                      <p:cNvPr id="150" name="Object 11">
                        <a:extLst>
                          <a:ext uri="{FF2B5EF4-FFF2-40B4-BE49-F238E27FC236}">
                            <a16:creationId xmlns:a16="http://schemas.microsoft.com/office/drawing/2014/main" id="{26B19869-E838-FE7D-7747-81E83CF50398}"/>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781925" y="984250"/>
                        <a:ext cx="719138" cy="2746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1" name="Object 12">
            <a:extLst>
              <a:ext uri="{FF2B5EF4-FFF2-40B4-BE49-F238E27FC236}">
                <a16:creationId xmlns:a16="http://schemas.microsoft.com/office/drawing/2014/main" id="{E5FE5ED0-212B-499C-21AB-19E9EF4F3740}"/>
              </a:ext>
            </a:extLst>
          </p:cNvPr>
          <p:cNvGraphicFramePr>
            <a:graphicFrameLocks noChangeAspect="1"/>
          </p:cNvGraphicFramePr>
          <p:nvPr/>
        </p:nvGraphicFramePr>
        <p:xfrm>
          <a:off x="8488363" y="996950"/>
          <a:ext cx="376237" cy="274638"/>
        </p:xfrm>
        <a:graphic>
          <a:graphicData uri="http://schemas.openxmlformats.org/presentationml/2006/ole">
            <mc:AlternateContent xmlns:mc="http://schemas.openxmlformats.org/markup-compatibility/2006">
              <mc:Choice xmlns:v="urn:schemas-microsoft-com:vml" Requires="v">
                <p:oleObj name="Equation" r:id="rId24" imgW="279279" imgH="203112" progId="Equation.DSMT4">
                  <p:embed/>
                </p:oleObj>
              </mc:Choice>
              <mc:Fallback>
                <p:oleObj name="Equation" r:id="rId24" imgW="279279" imgH="203112" progId="Equation.DSMT4">
                  <p:embed/>
                  <p:pic>
                    <p:nvPicPr>
                      <p:cNvPr id="151" name="Object 12">
                        <a:extLst>
                          <a:ext uri="{FF2B5EF4-FFF2-40B4-BE49-F238E27FC236}">
                            <a16:creationId xmlns:a16="http://schemas.microsoft.com/office/drawing/2014/main" id="{E5FE5ED0-212B-499C-21AB-19E9EF4F3740}"/>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488363" y="996950"/>
                        <a:ext cx="376237" cy="2746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2" name="Object 13">
            <a:extLst>
              <a:ext uri="{FF2B5EF4-FFF2-40B4-BE49-F238E27FC236}">
                <a16:creationId xmlns:a16="http://schemas.microsoft.com/office/drawing/2014/main" id="{CAF846F4-6710-42B3-99AB-FCA4895EBF38}"/>
              </a:ext>
            </a:extLst>
          </p:cNvPr>
          <p:cNvGraphicFramePr>
            <a:graphicFrameLocks noChangeAspect="1"/>
          </p:cNvGraphicFramePr>
          <p:nvPr/>
        </p:nvGraphicFramePr>
        <p:xfrm>
          <a:off x="9013825" y="990600"/>
          <a:ext cx="373063" cy="274638"/>
        </p:xfrm>
        <a:graphic>
          <a:graphicData uri="http://schemas.openxmlformats.org/presentationml/2006/ole">
            <mc:AlternateContent xmlns:mc="http://schemas.openxmlformats.org/markup-compatibility/2006">
              <mc:Choice xmlns:v="urn:schemas-microsoft-com:vml" Requires="v">
                <p:oleObj name="Equation" r:id="rId26" imgW="279279" imgH="203112" progId="Equation.DSMT4">
                  <p:embed/>
                </p:oleObj>
              </mc:Choice>
              <mc:Fallback>
                <p:oleObj name="Equation" r:id="rId26" imgW="279279" imgH="203112" progId="Equation.DSMT4">
                  <p:embed/>
                  <p:pic>
                    <p:nvPicPr>
                      <p:cNvPr id="152" name="Object 13">
                        <a:extLst>
                          <a:ext uri="{FF2B5EF4-FFF2-40B4-BE49-F238E27FC236}">
                            <a16:creationId xmlns:a16="http://schemas.microsoft.com/office/drawing/2014/main" id="{CAF846F4-6710-42B3-99AB-FCA4895EBF38}"/>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9013825" y="990600"/>
                        <a:ext cx="373063" cy="2746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 name="Object 14">
            <a:extLst>
              <a:ext uri="{FF2B5EF4-FFF2-40B4-BE49-F238E27FC236}">
                <a16:creationId xmlns:a16="http://schemas.microsoft.com/office/drawing/2014/main" id="{A656A7BF-554E-944E-E37F-215312AA24A7}"/>
              </a:ext>
            </a:extLst>
          </p:cNvPr>
          <p:cNvGraphicFramePr>
            <a:graphicFrameLocks noChangeAspect="1"/>
          </p:cNvGraphicFramePr>
          <p:nvPr/>
        </p:nvGraphicFramePr>
        <p:xfrm>
          <a:off x="9561513" y="1003300"/>
          <a:ext cx="614362" cy="239713"/>
        </p:xfrm>
        <a:graphic>
          <a:graphicData uri="http://schemas.openxmlformats.org/presentationml/2006/ole">
            <mc:AlternateContent xmlns:mc="http://schemas.openxmlformats.org/markup-compatibility/2006">
              <mc:Choice xmlns:v="urn:schemas-microsoft-com:vml" Requires="v">
                <p:oleObj name="Equation" r:id="rId28" imgW="457002" imgH="177723" progId="Equation.DSMT4">
                  <p:embed/>
                </p:oleObj>
              </mc:Choice>
              <mc:Fallback>
                <p:oleObj name="Equation" r:id="rId28" imgW="457002" imgH="177723" progId="Equation.DSMT4">
                  <p:embed/>
                  <p:pic>
                    <p:nvPicPr>
                      <p:cNvPr id="153" name="Object 14">
                        <a:extLst>
                          <a:ext uri="{FF2B5EF4-FFF2-40B4-BE49-F238E27FC236}">
                            <a16:creationId xmlns:a16="http://schemas.microsoft.com/office/drawing/2014/main" id="{A656A7BF-554E-944E-E37F-215312AA24A7}"/>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9561513" y="1003300"/>
                        <a:ext cx="614362" cy="23971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4" name="Object 15">
            <a:extLst>
              <a:ext uri="{FF2B5EF4-FFF2-40B4-BE49-F238E27FC236}">
                <a16:creationId xmlns:a16="http://schemas.microsoft.com/office/drawing/2014/main" id="{6EECCE98-A4FB-7388-1B98-4F3577411479}"/>
              </a:ext>
            </a:extLst>
          </p:cNvPr>
          <p:cNvGraphicFramePr>
            <a:graphicFrameLocks noChangeAspect="1"/>
          </p:cNvGraphicFramePr>
          <p:nvPr/>
        </p:nvGraphicFramePr>
        <p:xfrm>
          <a:off x="6026150" y="1165225"/>
          <a:ext cx="1155700" cy="385763"/>
        </p:xfrm>
        <a:graphic>
          <a:graphicData uri="http://schemas.openxmlformats.org/presentationml/2006/ole">
            <mc:AlternateContent xmlns:mc="http://schemas.openxmlformats.org/markup-compatibility/2006">
              <mc:Choice xmlns:v="urn:schemas-microsoft-com:vml" Requires="v">
                <p:oleObj name="Equation" r:id="rId30" imgW="761669" imgH="253890" progId="Equation.DSMT4">
                  <p:embed/>
                </p:oleObj>
              </mc:Choice>
              <mc:Fallback>
                <p:oleObj name="Equation" r:id="rId30" imgW="761669" imgH="253890" progId="Equation.DSMT4">
                  <p:embed/>
                  <p:pic>
                    <p:nvPicPr>
                      <p:cNvPr id="154" name="Object 15">
                        <a:extLst>
                          <a:ext uri="{FF2B5EF4-FFF2-40B4-BE49-F238E27FC236}">
                            <a16:creationId xmlns:a16="http://schemas.microsoft.com/office/drawing/2014/main" id="{6EECCE98-A4FB-7388-1B98-4F3577411479}"/>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6026150" y="1165225"/>
                        <a:ext cx="1155700" cy="385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5" name="Object 16">
            <a:extLst>
              <a:ext uri="{FF2B5EF4-FFF2-40B4-BE49-F238E27FC236}">
                <a16:creationId xmlns:a16="http://schemas.microsoft.com/office/drawing/2014/main" id="{54FE2E94-FDC2-E063-60D7-0F6A3170E185}"/>
              </a:ext>
            </a:extLst>
          </p:cNvPr>
          <p:cNvGraphicFramePr>
            <a:graphicFrameLocks noChangeAspect="1"/>
          </p:cNvGraphicFramePr>
          <p:nvPr/>
        </p:nvGraphicFramePr>
        <p:xfrm>
          <a:off x="6102350" y="1138238"/>
          <a:ext cx="1001713" cy="615950"/>
        </p:xfrm>
        <a:graphic>
          <a:graphicData uri="http://schemas.openxmlformats.org/presentationml/2006/ole">
            <mc:AlternateContent xmlns:mc="http://schemas.openxmlformats.org/markup-compatibility/2006">
              <mc:Choice xmlns:v="urn:schemas-microsoft-com:vml" Requires="v">
                <p:oleObj name="Equation" r:id="rId32" imgW="660113" imgH="406224" progId="Equation.DSMT4">
                  <p:embed/>
                </p:oleObj>
              </mc:Choice>
              <mc:Fallback>
                <p:oleObj name="Equation" r:id="rId32" imgW="660113" imgH="406224" progId="Equation.DSMT4">
                  <p:embed/>
                  <p:pic>
                    <p:nvPicPr>
                      <p:cNvPr id="155" name="Object 16">
                        <a:extLst>
                          <a:ext uri="{FF2B5EF4-FFF2-40B4-BE49-F238E27FC236}">
                            <a16:creationId xmlns:a16="http://schemas.microsoft.com/office/drawing/2014/main" id="{54FE2E94-FDC2-E063-60D7-0F6A3170E185}"/>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6102350" y="1138238"/>
                        <a:ext cx="1001713"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6" name="Straight Connector 155">
            <a:extLst>
              <a:ext uri="{FF2B5EF4-FFF2-40B4-BE49-F238E27FC236}">
                <a16:creationId xmlns:a16="http://schemas.microsoft.com/office/drawing/2014/main" id="{B973FC5F-8548-4FAB-AC4A-50AFD8D3F7FC}"/>
              </a:ext>
            </a:extLst>
          </p:cNvPr>
          <p:cNvCxnSpPr/>
          <p:nvPr/>
        </p:nvCxnSpPr>
        <p:spPr bwMode="auto">
          <a:xfrm rot="5400000">
            <a:off x="5259388" y="5000625"/>
            <a:ext cx="3614738"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A0F706D7-7754-4A66-BE26-AF986B34D89C}"/>
              </a:ext>
            </a:extLst>
          </p:cNvPr>
          <p:cNvCxnSpPr/>
          <p:nvPr/>
        </p:nvCxnSpPr>
        <p:spPr bwMode="auto">
          <a:xfrm rot="5400000">
            <a:off x="6488906" y="5003007"/>
            <a:ext cx="3616325"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0B2DE8FD-36B2-4F73-86F2-9C66044C202E}"/>
              </a:ext>
            </a:extLst>
          </p:cNvPr>
          <p:cNvCxnSpPr/>
          <p:nvPr/>
        </p:nvCxnSpPr>
        <p:spPr bwMode="auto">
          <a:xfrm rot="5400000">
            <a:off x="7760494" y="4977607"/>
            <a:ext cx="3616325"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588A72D6-F7E3-4453-834F-E49D37B49A86}"/>
              </a:ext>
            </a:extLst>
          </p:cNvPr>
          <p:cNvCxnSpPr/>
          <p:nvPr/>
        </p:nvCxnSpPr>
        <p:spPr bwMode="auto">
          <a:xfrm rot="5400000">
            <a:off x="4024313" y="4979988"/>
            <a:ext cx="3614737"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69A671C0-BFA3-4BB6-812B-EC041BABBDB2}"/>
              </a:ext>
            </a:extLst>
          </p:cNvPr>
          <p:cNvCxnSpPr/>
          <p:nvPr/>
        </p:nvCxnSpPr>
        <p:spPr bwMode="auto">
          <a:xfrm rot="5400000">
            <a:off x="2797969" y="4996657"/>
            <a:ext cx="3616325"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65643FE3-2E32-4952-BBE1-3EAC3FC3CA72}"/>
              </a:ext>
            </a:extLst>
          </p:cNvPr>
          <p:cNvCxnSpPr/>
          <p:nvPr/>
        </p:nvCxnSpPr>
        <p:spPr bwMode="auto">
          <a:xfrm rot="5400000">
            <a:off x="1558131" y="5012532"/>
            <a:ext cx="3616325"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823FB756-FA79-4CE2-A69D-2CDC8E4A495C}"/>
              </a:ext>
            </a:extLst>
          </p:cNvPr>
          <p:cNvCxnSpPr/>
          <p:nvPr/>
        </p:nvCxnSpPr>
        <p:spPr bwMode="auto">
          <a:xfrm rot="5400000">
            <a:off x="304800" y="5013325"/>
            <a:ext cx="3616325" cy="3175"/>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16DB0A14-2046-45DC-C794-E50FA7C00E34}"/>
              </a:ext>
            </a:extLst>
          </p:cNvPr>
          <p:cNvSpPr txBox="1">
            <a:spLocks noChangeArrowheads="1"/>
          </p:cNvSpPr>
          <p:nvPr/>
        </p:nvSpPr>
        <p:spPr bwMode="auto">
          <a:xfrm>
            <a:off x="1635125" y="1679575"/>
            <a:ext cx="464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Zeroes in the middle between 2 asymptotes</a:t>
            </a:r>
          </a:p>
        </p:txBody>
      </p:sp>
      <p:sp>
        <p:nvSpPr>
          <p:cNvPr id="165" name="Oval 164">
            <a:extLst>
              <a:ext uri="{FF2B5EF4-FFF2-40B4-BE49-F238E27FC236}">
                <a16:creationId xmlns:a16="http://schemas.microsoft.com/office/drawing/2014/main" id="{11C4EB3A-6B60-4A5B-9E43-8DFB3EBC6027}"/>
              </a:ext>
            </a:extLst>
          </p:cNvPr>
          <p:cNvSpPr/>
          <p:nvPr/>
        </p:nvSpPr>
        <p:spPr>
          <a:xfrm>
            <a:off x="6396038" y="615473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6" name="Oval 165">
            <a:extLst>
              <a:ext uri="{FF2B5EF4-FFF2-40B4-BE49-F238E27FC236}">
                <a16:creationId xmlns:a16="http://schemas.microsoft.com/office/drawing/2014/main" id="{4D059BC6-86ED-4B9F-A2DA-A7383F455C6D}"/>
              </a:ext>
            </a:extLst>
          </p:cNvPr>
          <p:cNvSpPr/>
          <p:nvPr/>
        </p:nvSpPr>
        <p:spPr>
          <a:xfrm>
            <a:off x="7640638" y="6157913"/>
            <a:ext cx="109537"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7" name="Oval 166">
            <a:extLst>
              <a:ext uri="{FF2B5EF4-FFF2-40B4-BE49-F238E27FC236}">
                <a16:creationId xmlns:a16="http://schemas.microsoft.com/office/drawing/2014/main" id="{5338E5AF-BBF8-4163-9595-31929AF30043}"/>
              </a:ext>
            </a:extLst>
          </p:cNvPr>
          <p:cNvSpPr/>
          <p:nvPr/>
        </p:nvSpPr>
        <p:spPr>
          <a:xfrm>
            <a:off x="8885238" y="6159500"/>
            <a:ext cx="107950"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8" name="Oval 167">
            <a:extLst>
              <a:ext uri="{FF2B5EF4-FFF2-40B4-BE49-F238E27FC236}">
                <a16:creationId xmlns:a16="http://schemas.microsoft.com/office/drawing/2014/main" id="{8DB93B42-3530-4FA5-BFD3-18368C15FC4B}"/>
              </a:ext>
            </a:extLst>
          </p:cNvPr>
          <p:cNvSpPr/>
          <p:nvPr/>
        </p:nvSpPr>
        <p:spPr>
          <a:xfrm>
            <a:off x="5175250" y="6162675"/>
            <a:ext cx="10953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9" name="Oval 168">
            <a:extLst>
              <a:ext uri="{FF2B5EF4-FFF2-40B4-BE49-F238E27FC236}">
                <a16:creationId xmlns:a16="http://schemas.microsoft.com/office/drawing/2014/main" id="{CC91B6C4-E095-45A1-8BF6-16A4B8998E0C}"/>
              </a:ext>
            </a:extLst>
          </p:cNvPr>
          <p:cNvSpPr/>
          <p:nvPr/>
        </p:nvSpPr>
        <p:spPr>
          <a:xfrm>
            <a:off x="3935413" y="6164263"/>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0" name="Oval 169">
            <a:extLst>
              <a:ext uri="{FF2B5EF4-FFF2-40B4-BE49-F238E27FC236}">
                <a16:creationId xmlns:a16="http://schemas.microsoft.com/office/drawing/2014/main" id="{758BBC28-8296-4B89-B5C3-5D84156F8B39}"/>
              </a:ext>
            </a:extLst>
          </p:cNvPr>
          <p:cNvSpPr/>
          <p:nvPr/>
        </p:nvSpPr>
        <p:spPr>
          <a:xfrm>
            <a:off x="2695575" y="6165850"/>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1" name="Oval 170">
            <a:extLst>
              <a:ext uri="{FF2B5EF4-FFF2-40B4-BE49-F238E27FC236}">
                <a16:creationId xmlns:a16="http://schemas.microsoft.com/office/drawing/2014/main" id="{3EF59146-9746-4912-97B5-A6D451C13A7B}"/>
              </a:ext>
            </a:extLst>
          </p:cNvPr>
          <p:cNvSpPr/>
          <p:nvPr/>
        </p:nvSpPr>
        <p:spPr>
          <a:xfrm>
            <a:off x="9012238" y="250825"/>
            <a:ext cx="334962" cy="46037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2" name="TextBox 171">
            <a:extLst>
              <a:ext uri="{FF2B5EF4-FFF2-40B4-BE49-F238E27FC236}">
                <a16:creationId xmlns:a16="http://schemas.microsoft.com/office/drawing/2014/main" id="{61EA9872-0E4A-CA06-4C34-8BD3C4FC8993}"/>
              </a:ext>
            </a:extLst>
          </p:cNvPr>
          <p:cNvSpPr txBox="1">
            <a:spLocks noChangeArrowheads="1"/>
          </p:cNvSpPr>
          <p:nvPr/>
        </p:nvSpPr>
        <p:spPr bwMode="auto">
          <a:xfrm>
            <a:off x="1665288" y="2022475"/>
            <a:ext cx="2749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shift of 4 units up</a:t>
            </a:r>
          </a:p>
        </p:txBody>
      </p:sp>
      <p:sp>
        <p:nvSpPr>
          <p:cNvPr id="173" name="TextBox 172">
            <a:extLst>
              <a:ext uri="{FF2B5EF4-FFF2-40B4-BE49-F238E27FC236}">
                <a16:creationId xmlns:a16="http://schemas.microsoft.com/office/drawing/2014/main" id="{ADE48130-7F8E-FB33-294A-B0B8C31014AC}"/>
              </a:ext>
            </a:extLst>
          </p:cNvPr>
          <p:cNvSpPr txBox="1">
            <a:spLocks noChangeArrowheads="1"/>
          </p:cNvSpPr>
          <p:nvPr/>
        </p:nvSpPr>
        <p:spPr bwMode="auto">
          <a:xfrm>
            <a:off x="4478338" y="2038350"/>
            <a:ext cx="48148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Therefore, all zeroes will be shifted 4 units up</a:t>
            </a:r>
          </a:p>
        </p:txBody>
      </p:sp>
      <p:sp>
        <p:nvSpPr>
          <p:cNvPr id="174" name="Oval 173">
            <a:extLst>
              <a:ext uri="{FF2B5EF4-FFF2-40B4-BE49-F238E27FC236}">
                <a16:creationId xmlns:a16="http://schemas.microsoft.com/office/drawing/2014/main" id="{8B0AB2BB-E987-414D-A1A2-3850BAB50D3C}"/>
              </a:ext>
            </a:extLst>
          </p:cNvPr>
          <p:cNvSpPr/>
          <p:nvPr/>
        </p:nvSpPr>
        <p:spPr>
          <a:xfrm>
            <a:off x="7085013" y="261938"/>
            <a:ext cx="320675" cy="433387"/>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5" name="TextBox 174">
            <a:extLst>
              <a:ext uri="{FF2B5EF4-FFF2-40B4-BE49-F238E27FC236}">
                <a16:creationId xmlns:a16="http://schemas.microsoft.com/office/drawing/2014/main" id="{96D84295-B5B9-A89E-1114-CCEFB8BCC450}"/>
              </a:ext>
            </a:extLst>
          </p:cNvPr>
          <p:cNvSpPr txBox="1">
            <a:spLocks noChangeArrowheads="1"/>
          </p:cNvSpPr>
          <p:nvPr/>
        </p:nvSpPr>
        <p:spPr bwMode="auto">
          <a:xfrm>
            <a:off x="1652588" y="2447925"/>
            <a:ext cx="23780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expansion of </a:t>
            </a:r>
            <a:br>
              <a:rPr lang="en-CA" altLang="en-US" sz="1800">
                <a:latin typeface="Arial" panose="020B0604020202020204" pitchFamily="34" charset="0"/>
              </a:rPr>
            </a:br>
            <a:r>
              <a:rPr lang="en-CA" altLang="en-US" sz="1800">
                <a:latin typeface="Arial" panose="020B0604020202020204" pitchFamily="34" charset="0"/>
              </a:rPr>
              <a:t>by a factor of 3</a:t>
            </a:r>
          </a:p>
        </p:txBody>
      </p:sp>
      <p:sp>
        <p:nvSpPr>
          <p:cNvPr id="176" name="TextBox 175">
            <a:extLst>
              <a:ext uri="{FF2B5EF4-FFF2-40B4-BE49-F238E27FC236}">
                <a16:creationId xmlns:a16="http://schemas.microsoft.com/office/drawing/2014/main" id="{17E1C887-4E2A-41B9-AE8E-D1B7804971FC}"/>
              </a:ext>
            </a:extLst>
          </p:cNvPr>
          <p:cNvSpPr txBox="1">
            <a:spLocks noChangeArrowheads="1"/>
          </p:cNvSpPr>
          <p:nvPr/>
        </p:nvSpPr>
        <p:spPr bwMode="auto">
          <a:xfrm>
            <a:off x="4494213" y="2436813"/>
            <a:ext cx="51085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Points in the middle between zero &amp; asymptote</a:t>
            </a:r>
            <a:br>
              <a:rPr lang="en-CA" altLang="en-US" sz="1800">
                <a:latin typeface="Arial" panose="020B0604020202020204" pitchFamily="34" charset="0"/>
              </a:rPr>
            </a:br>
            <a:r>
              <a:rPr lang="en-CA" altLang="en-US" sz="1800">
                <a:latin typeface="Arial" panose="020B0604020202020204" pitchFamily="34" charset="0"/>
              </a:rPr>
              <a:t> will be 3 units up or down from the center</a:t>
            </a:r>
          </a:p>
        </p:txBody>
      </p:sp>
      <p:sp>
        <p:nvSpPr>
          <p:cNvPr id="177" name="Up Arrow 176">
            <a:extLst>
              <a:ext uri="{FF2B5EF4-FFF2-40B4-BE49-F238E27FC236}">
                <a16:creationId xmlns:a16="http://schemas.microsoft.com/office/drawing/2014/main" id="{77796F19-D812-46DF-82F6-30819DE7F9D4}"/>
              </a:ext>
            </a:extLst>
          </p:cNvPr>
          <p:cNvSpPr/>
          <p:nvPr/>
        </p:nvSpPr>
        <p:spPr>
          <a:xfrm>
            <a:off x="6600825" y="4121150"/>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8" name="Oval 177">
            <a:extLst>
              <a:ext uri="{FF2B5EF4-FFF2-40B4-BE49-F238E27FC236}">
                <a16:creationId xmlns:a16="http://schemas.microsoft.com/office/drawing/2014/main" id="{B9D3D96B-D317-4477-9E41-BA5B24C4F3BF}"/>
              </a:ext>
            </a:extLst>
          </p:cNvPr>
          <p:cNvSpPr/>
          <p:nvPr/>
        </p:nvSpPr>
        <p:spPr>
          <a:xfrm>
            <a:off x="6715125" y="4057650"/>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9" name="Up Arrow 178">
            <a:extLst>
              <a:ext uri="{FF2B5EF4-FFF2-40B4-BE49-F238E27FC236}">
                <a16:creationId xmlns:a16="http://schemas.microsoft.com/office/drawing/2014/main" id="{E2F7F12F-09BD-4097-B53E-0F25DB19B033}"/>
              </a:ext>
            </a:extLst>
          </p:cNvPr>
          <p:cNvSpPr/>
          <p:nvPr/>
        </p:nvSpPr>
        <p:spPr>
          <a:xfrm flipV="1">
            <a:off x="5989638" y="5011738"/>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0" name="Oval 179">
            <a:extLst>
              <a:ext uri="{FF2B5EF4-FFF2-40B4-BE49-F238E27FC236}">
                <a16:creationId xmlns:a16="http://schemas.microsoft.com/office/drawing/2014/main" id="{8D383921-5BBB-4751-B0BE-0501358DAD81}"/>
              </a:ext>
            </a:extLst>
          </p:cNvPr>
          <p:cNvSpPr/>
          <p:nvPr/>
        </p:nvSpPr>
        <p:spPr>
          <a:xfrm flipV="1">
            <a:off x="6075363" y="586105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1" name="Up Arrow 180">
            <a:extLst>
              <a:ext uri="{FF2B5EF4-FFF2-40B4-BE49-F238E27FC236}">
                <a16:creationId xmlns:a16="http://schemas.microsoft.com/office/drawing/2014/main" id="{F27A4F1B-B24B-46D6-8E15-90E782F4BB99}"/>
              </a:ext>
            </a:extLst>
          </p:cNvPr>
          <p:cNvSpPr/>
          <p:nvPr/>
        </p:nvSpPr>
        <p:spPr>
          <a:xfrm>
            <a:off x="7858125" y="4110038"/>
            <a:ext cx="328613"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2" name="Oval 181">
            <a:extLst>
              <a:ext uri="{FF2B5EF4-FFF2-40B4-BE49-F238E27FC236}">
                <a16:creationId xmlns:a16="http://schemas.microsoft.com/office/drawing/2014/main" id="{43591FE9-2437-4F55-A584-A98AD026343D}"/>
              </a:ext>
            </a:extLst>
          </p:cNvPr>
          <p:cNvSpPr/>
          <p:nvPr/>
        </p:nvSpPr>
        <p:spPr>
          <a:xfrm>
            <a:off x="7972425" y="4046538"/>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3" name="Up Arrow 182">
            <a:extLst>
              <a:ext uri="{FF2B5EF4-FFF2-40B4-BE49-F238E27FC236}">
                <a16:creationId xmlns:a16="http://schemas.microsoft.com/office/drawing/2014/main" id="{17B425B1-9165-4A69-96BA-B51B7ED062CC}"/>
              </a:ext>
            </a:extLst>
          </p:cNvPr>
          <p:cNvSpPr/>
          <p:nvPr/>
        </p:nvSpPr>
        <p:spPr>
          <a:xfrm flipV="1">
            <a:off x="7246938" y="4999038"/>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4" name="Oval 183">
            <a:extLst>
              <a:ext uri="{FF2B5EF4-FFF2-40B4-BE49-F238E27FC236}">
                <a16:creationId xmlns:a16="http://schemas.microsoft.com/office/drawing/2014/main" id="{E9C1DCCF-42D9-458F-87C1-BC3D97875EC4}"/>
              </a:ext>
            </a:extLst>
          </p:cNvPr>
          <p:cNvSpPr/>
          <p:nvPr/>
        </p:nvSpPr>
        <p:spPr>
          <a:xfrm flipV="1">
            <a:off x="7332663" y="584993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5" name="Up Arrow 184">
            <a:extLst>
              <a:ext uri="{FF2B5EF4-FFF2-40B4-BE49-F238E27FC236}">
                <a16:creationId xmlns:a16="http://schemas.microsoft.com/office/drawing/2014/main" id="{4D25B1EA-FCE0-4C73-A874-488584D03717}"/>
              </a:ext>
            </a:extLst>
          </p:cNvPr>
          <p:cNvSpPr/>
          <p:nvPr/>
        </p:nvSpPr>
        <p:spPr>
          <a:xfrm>
            <a:off x="9061450" y="4113213"/>
            <a:ext cx="328613"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6" name="Oval 185">
            <a:extLst>
              <a:ext uri="{FF2B5EF4-FFF2-40B4-BE49-F238E27FC236}">
                <a16:creationId xmlns:a16="http://schemas.microsoft.com/office/drawing/2014/main" id="{1A5E58CE-EA29-45F3-89C3-6E7A7789B5C1}"/>
              </a:ext>
            </a:extLst>
          </p:cNvPr>
          <p:cNvSpPr/>
          <p:nvPr/>
        </p:nvSpPr>
        <p:spPr>
          <a:xfrm>
            <a:off x="9175750" y="404812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7" name="Up Arrow 186">
            <a:extLst>
              <a:ext uri="{FF2B5EF4-FFF2-40B4-BE49-F238E27FC236}">
                <a16:creationId xmlns:a16="http://schemas.microsoft.com/office/drawing/2014/main" id="{BAF1F60E-4611-4EA7-B50F-6F168C39A348}"/>
              </a:ext>
            </a:extLst>
          </p:cNvPr>
          <p:cNvSpPr/>
          <p:nvPr/>
        </p:nvSpPr>
        <p:spPr>
          <a:xfrm flipV="1">
            <a:off x="8450263" y="5002213"/>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8" name="Oval 187">
            <a:extLst>
              <a:ext uri="{FF2B5EF4-FFF2-40B4-BE49-F238E27FC236}">
                <a16:creationId xmlns:a16="http://schemas.microsoft.com/office/drawing/2014/main" id="{4BA20242-11FC-47C7-9D0E-95CE4C9C15E8}"/>
              </a:ext>
            </a:extLst>
          </p:cNvPr>
          <p:cNvSpPr/>
          <p:nvPr/>
        </p:nvSpPr>
        <p:spPr>
          <a:xfrm flipV="1">
            <a:off x="8535988" y="5853113"/>
            <a:ext cx="109537"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9" name="Up Arrow 188">
            <a:extLst>
              <a:ext uri="{FF2B5EF4-FFF2-40B4-BE49-F238E27FC236}">
                <a16:creationId xmlns:a16="http://schemas.microsoft.com/office/drawing/2014/main" id="{64B242BB-97FC-4CB7-9480-AE74DF55311C}"/>
              </a:ext>
            </a:extLst>
          </p:cNvPr>
          <p:cNvSpPr/>
          <p:nvPr/>
        </p:nvSpPr>
        <p:spPr>
          <a:xfrm>
            <a:off x="5380038" y="4114800"/>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0" name="Oval 189">
            <a:extLst>
              <a:ext uri="{FF2B5EF4-FFF2-40B4-BE49-F238E27FC236}">
                <a16:creationId xmlns:a16="http://schemas.microsoft.com/office/drawing/2014/main" id="{EACF4A7D-324B-4FF9-9E11-364E42AA8AE7}"/>
              </a:ext>
            </a:extLst>
          </p:cNvPr>
          <p:cNvSpPr/>
          <p:nvPr/>
        </p:nvSpPr>
        <p:spPr>
          <a:xfrm>
            <a:off x="5492750" y="4051300"/>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1" name="Up Arrow 190">
            <a:extLst>
              <a:ext uri="{FF2B5EF4-FFF2-40B4-BE49-F238E27FC236}">
                <a16:creationId xmlns:a16="http://schemas.microsoft.com/office/drawing/2014/main" id="{46389280-D442-4CB0-B4AB-5FB6EB10E61C}"/>
              </a:ext>
            </a:extLst>
          </p:cNvPr>
          <p:cNvSpPr/>
          <p:nvPr/>
        </p:nvSpPr>
        <p:spPr>
          <a:xfrm flipV="1">
            <a:off x="4767263" y="5003800"/>
            <a:ext cx="328612"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2" name="Oval 191">
            <a:extLst>
              <a:ext uri="{FF2B5EF4-FFF2-40B4-BE49-F238E27FC236}">
                <a16:creationId xmlns:a16="http://schemas.microsoft.com/office/drawing/2014/main" id="{2E8B3D63-8CD5-4BA9-82CE-ACF70A61AFC6}"/>
              </a:ext>
            </a:extLst>
          </p:cNvPr>
          <p:cNvSpPr/>
          <p:nvPr/>
        </p:nvSpPr>
        <p:spPr>
          <a:xfrm flipV="1">
            <a:off x="4854575" y="5854700"/>
            <a:ext cx="107950"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3" name="Up Arrow 192">
            <a:extLst>
              <a:ext uri="{FF2B5EF4-FFF2-40B4-BE49-F238E27FC236}">
                <a16:creationId xmlns:a16="http://schemas.microsoft.com/office/drawing/2014/main" id="{01EC2152-23E9-4FF1-81D5-899399973E0B}"/>
              </a:ext>
            </a:extLst>
          </p:cNvPr>
          <p:cNvSpPr/>
          <p:nvPr/>
        </p:nvSpPr>
        <p:spPr>
          <a:xfrm>
            <a:off x="4125913" y="4116388"/>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4" name="Oval 193">
            <a:extLst>
              <a:ext uri="{FF2B5EF4-FFF2-40B4-BE49-F238E27FC236}">
                <a16:creationId xmlns:a16="http://schemas.microsoft.com/office/drawing/2014/main" id="{904EE127-3FB9-45B4-890F-7407D1337A35}"/>
              </a:ext>
            </a:extLst>
          </p:cNvPr>
          <p:cNvSpPr/>
          <p:nvPr/>
        </p:nvSpPr>
        <p:spPr>
          <a:xfrm>
            <a:off x="4240213" y="405288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5" name="Up Arrow 194">
            <a:extLst>
              <a:ext uri="{FF2B5EF4-FFF2-40B4-BE49-F238E27FC236}">
                <a16:creationId xmlns:a16="http://schemas.microsoft.com/office/drawing/2014/main" id="{26D38330-2CB4-4390-A20B-6E0D095DB6C8}"/>
              </a:ext>
            </a:extLst>
          </p:cNvPr>
          <p:cNvSpPr/>
          <p:nvPr/>
        </p:nvSpPr>
        <p:spPr>
          <a:xfrm flipV="1">
            <a:off x="3514725" y="5006975"/>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6" name="Oval 195">
            <a:extLst>
              <a:ext uri="{FF2B5EF4-FFF2-40B4-BE49-F238E27FC236}">
                <a16:creationId xmlns:a16="http://schemas.microsoft.com/office/drawing/2014/main" id="{421855A2-60AD-4E2D-9CD6-0AA9BF85BC17}"/>
              </a:ext>
            </a:extLst>
          </p:cNvPr>
          <p:cNvSpPr/>
          <p:nvPr/>
        </p:nvSpPr>
        <p:spPr>
          <a:xfrm flipV="1">
            <a:off x="3600450" y="5857875"/>
            <a:ext cx="10953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7" name="Up Arrow 196">
            <a:extLst>
              <a:ext uri="{FF2B5EF4-FFF2-40B4-BE49-F238E27FC236}">
                <a16:creationId xmlns:a16="http://schemas.microsoft.com/office/drawing/2014/main" id="{96E88705-6958-4D06-9AE6-B9693CA30FF5}"/>
              </a:ext>
            </a:extLst>
          </p:cNvPr>
          <p:cNvSpPr/>
          <p:nvPr/>
        </p:nvSpPr>
        <p:spPr>
          <a:xfrm>
            <a:off x="2886075" y="4119563"/>
            <a:ext cx="328613"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8" name="Oval 197">
            <a:extLst>
              <a:ext uri="{FF2B5EF4-FFF2-40B4-BE49-F238E27FC236}">
                <a16:creationId xmlns:a16="http://schemas.microsoft.com/office/drawing/2014/main" id="{86CAC44B-6F01-4406-B852-82EE82AE509C}"/>
              </a:ext>
            </a:extLst>
          </p:cNvPr>
          <p:cNvSpPr/>
          <p:nvPr/>
        </p:nvSpPr>
        <p:spPr>
          <a:xfrm>
            <a:off x="3000375" y="4056063"/>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9" name="Up Arrow 198">
            <a:extLst>
              <a:ext uri="{FF2B5EF4-FFF2-40B4-BE49-F238E27FC236}">
                <a16:creationId xmlns:a16="http://schemas.microsoft.com/office/drawing/2014/main" id="{E0FB69E7-9074-478D-968F-621B4255DBE4}"/>
              </a:ext>
            </a:extLst>
          </p:cNvPr>
          <p:cNvSpPr/>
          <p:nvPr/>
        </p:nvSpPr>
        <p:spPr>
          <a:xfrm flipV="1">
            <a:off x="2274888" y="5008563"/>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0" name="Oval 199">
            <a:extLst>
              <a:ext uri="{FF2B5EF4-FFF2-40B4-BE49-F238E27FC236}">
                <a16:creationId xmlns:a16="http://schemas.microsoft.com/office/drawing/2014/main" id="{D40F600D-F237-4CF7-932A-A7F765536884}"/>
              </a:ext>
            </a:extLst>
          </p:cNvPr>
          <p:cNvSpPr/>
          <p:nvPr/>
        </p:nvSpPr>
        <p:spPr>
          <a:xfrm flipV="1">
            <a:off x="2360613" y="5859463"/>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5" name="Freeform 204">
            <a:extLst>
              <a:ext uri="{FF2B5EF4-FFF2-40B4-BE49-F238E27FC236}">
                <a16:creationId xmlns:a16="http://schemas.microsoft.com/office/drawing/2014/main" id="{F707AF19-44EF-F89B-702A-942F582B80B9}"/>
              </a:ext>
            </a:extLst>
          </p:cNvPr>
          <p:cNvSpPr>
            <a:spLocks/>
          </p:cNvSpPr>
          <p:nvPr/>
        </p:nvSpPr>
        <p:spPr bwMode="auto">
          <a:xfrm>
            <a:off x="6454775" y="3179763"/>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6" name="Freeform 205">
            <a:extLst>
              <a:ext uri="{FF2B5EF4-FFF2-40B4-BE49-F238E27FC236}">
                <a16:creationId xmlns:a16="http://schemas.microsoft.com/office/drawing/2014/main" id="{173F716C-4B91-072A-C23F-D1C459043EB4}"/>
              </a:ext>
            </a:extLst>
          </p:cNvPr>
          <p:cNvSpPr>
            <a:spLocks/>
          </p:cNvSpPr>
          <p:nvPr/>
        </p:nvSpPr>
        <p:spPr bwMode="auto">
          <a:xfrm flipH="1" flipV="1">
            <a:off x="5992813" y="5022850"/>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7" name="Freeform 206">
            <a:extLst>
              <a:ext uri="{FF2B5EF4-FFF2-40B4-BE49-F238E27FC236}">
                <a16:creationId xmlns:a16="http://schemas.microsoft.com/office/drawing/2014/main" id="{080E5331-4782-76CC-4662-F79E96180F27}"/>
              </a:ext>
            </a:extLst>
          </p:cNvPr>
          <p:cNvSpPr>
            <a:spLocks/>
          </p:cNvSpPr>
          <p:nvPr/>
        </p:nvSpPr>
        <p:spPr bwMode="auto">
          <a:xfrm>
            <a:off x="7685088" y="3179763"/>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8" name="Freeform 207">
            <a:extLst>
              <a:ext uri="{FF2B5EF4-FFF2-40B4-BE49-F238E27FC236}">
                <a16:creationId xmlns:a16="http://schemas.microsoft.com/office/drawing/2014/main" id="{9C6ABEA3-30F7-4E12-0F44-C4E0C7E9DA90}"/>
              </a:ext>
            </a:extLst>
          </p:cNvPr>
          <p:cNvSpPr>
            <a:spLocks/>
          </p:cNvSpPr>
          <p:nvPr/>
        </p:nvSpPr>
        <p:spPr bwMode="auto">
          <a:xfrm flipH="1" flipV="1">
            <a:off x="7223125" y="5022850"/>
            <a:ext cx="447675"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9" name="Freeform 208">
            <a:extLst>
              <a:ext uri="{FF2B5EF4-FFF2-40B4-BE49-F238E27FC236}">
                <a16:creationId xmlns:a16="http://schemas.microsoft.com/office/drawing/2014/main" id="{67CE3395-2A23-17D7-B6F7-3A456C63C988}"/>
              </a:ext>
            </a:extLst>
          </p:cNvPr>
          <p:cNvSpPr>
            <a:spLocks/>
          </p:cNvSpPr>
          <p:nvPr/>
        </p:nvSpPr>
        <p:spPr bwMode="auto">
          <a:xfrm>
            <a:off x="8929688" y="3165475"/>
            <a:ext cx="446087" cy="1836738"/>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0" name="Freeform 209">
            <a:extLst>
              <a:ext uri="{FF2B5EF4-FFF2-40B4-BE49-F238E27FC236}">
                <a16:creationId xmlns:a16="http://schemas.microsoft.com/office/drawing/2014/main" id="{EE00D4DB-AD30-EF48-ED93-49F6BB4A58B8}"/>
              </a:ext>
            </a:extLst>
          </p:cNvPr>
          <p:cNvSpPr>
            <a:spLocks/>
          </p:cNvSpPr>
          <p:nvPr/>
        </p:nvSpPr>
        <p:spPr bwMode="auto">
          <a:xfrm flipH="1" flipV="1">
            <a:off x="8467725" y="5008563"/>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1" name="Freeform 210">
            <a:extLst>
              <a:ext uri="{FF2B5EF4-FFF2-40B4-BE49-F238E27FC236}">
                <a16:creationId xmlns:a16="http://schemas.microsoft.com/office/drawing/2014/main" id="{6DF26145-466E-31F4-57A1-DBB6C570E349}"/>
              </a:ext>
            </a:extLst>
          </p:cNvPr>
          <p:cNvSpPr>
            <a:spLocks/>
          </p:cNvSpPr>
          <p:nvPr/>
        </p:nvSpPr>
        <p:spPr bwMode="auto">
          <a:xfrm>
            <a:off x="5233988" y="3165475"/>
            <a:ext cx="446087" cy="1836738"/>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 name="Freeform 211">
            <a:extLst>
              <a:ext uri="{FF2B5EF4-FFF2-40B4-BE49-F238E27FC236}">
                <a16:creationId xmlns:a16="http://schemas.microsoft.com/office/drawing/2014/main" id="{7D308142-8601-7550-6CBE-E12E03CBFA4E}"/>
              </a:ext>
            </a:extLst>
          </p:cNvPr>
          <p:cNvSpPr>
            <a:spLocks/>
          </p:cNvSpPr>
          <p:nvPr/>
        </p:nvSpPr>
        <p:spPr bwMode="auto">
          <a:xfrm flipH="1" flipV="1">
            <a:off x="4772025" y="5008563"/>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3" name="Freeform 212">
            <a:extLst>
              <a:ext uri="{FF2B5EF4-FFF2-40B4-BE49-F238E27FC236}">
                <a16:creationId xmlns:a16="http://schemas.microsoft.com/office/drawing/2014/main" id="{52E0CF2D-A435-A9B4-DD92-A3DC78D8B529}"/>
              </a:ext>
            </a:extLst>
          </p:cNvPr>
          <p:cNvSpPr>
            <a:spLocks/>
          </p:cNvSpPr>
          <p:nvPr/>
        </p:nvSpPr>
        <p:spPr bwMode="auto">
          <a:xfrm>
            <a:off x="3994150" y="3179763"/>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4" name="Freeform 213">
            <a:extLst>
              <a:ext uri="{FF2B5EF4-FFF2-40B4-BE49-F238E27FC236}">
                <a16:creationId xmlns:a16="http://schemas.microsoft.com/office/drawing/2014/main" id="{ED68BA7D-3999-1B03-554A-4AAD87980C22}"/>
              </a:ext>
            </a:extLst>
          </p:cNvPr>
          <p:cNvSpPr>
            <a:spLocks/>
          </p:cNvSpPr>
          <p:nvPr/>
        </p:nvSpPr>
        <p:spPr bwMode="auto">
          <a:xfrm flipH="1" flipV="1">
            <a:off x="3532188" y="5022850"/>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 name="Freeform 214">
            <a:extLst>
              <a:ext uri="{FF2B5EF4-FFF2-40B4-BE49-F238E27FC236}">
                <a16:creationId xmlns:a16="http://schemas.microsoft.com/office/drawing/2014/main" id="{0B2CFD03-2C4F-761A-C3F4-1CE090E716B5}"/>
              </a:ext>
            </a:extLst>
          </p:cNvPr>
          <p:cNvSpPr>
            <a:spLocks/>
          </p:cNvSpPr>
          <p:nvPr/>
        </p:nvSpPr>
        <p:spPr bwMode="auto">
          <a:xfrm>
            <a:off x="2754313" y="3194050"/>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6" name="Freeform 215">
            <a:extLst>
              <a:ext uri="{FF2B5EF4-FFF2-40B4-BE49-F238E27FC236}">
                <a16:creationId xmlns:a16="http://schemas.microsoft.com/office/drawing/2014/main" id="{2B04E405-C297-A2AC-46FF-7DF7D31A53AA}"/>
              </a:ext>
            </a:extLst>
          </p:cNvPr>
          <p:cNvSpPr>
            <a:spLocks/>
          </p:cNvSpPr>
          <p:nvPr/>
        </p:nvSpPr>
        <p:spPr bwMode="auto">
          <a:xfrm flipH="1" flipV="1">
            <a:off x="2292350" y="5035550"/>
            <a:ext cx="446088" cy="1836738"/>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88" name="Text Box 5">
            <a:extLst>
              <a:ext uri="{FF2B5EF4-FFF2-40B4-BE49-F238E27FC236}">
                <a16:creationId xmlns:a16="http://schemas.microsoft.com/office/drawing/2014/main" id="{067B27CB-92E7-52E5-DC76-FEF4A1B28C76}"/>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4"/>
              </a:rPr>
              <a:t>www.BCMath.ca</a:t>
            </a:r>
            <a:r>
              <a:rPr lang="en-US" altLang="en-US" sz="1000">
                <a:latin typeface="Arial" panose="020B0604020202020204" pitchFamily="34"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8"/>
                                        </p:tgtEl>
                                        <p:attrNameLst>
                                          <p:attrName>style.visibility</p:attrName>
                                        </p:attrNameLst>
                                      </p:cBhvr>
                                      <p:to>
                                        <p:strVal val="visible"/>
                                      </p:to>
                                    </p:set>
                                    <p:animEffect transition="in" filter="blinds(horizontal)">
                                      <p:cBhvr>
                                        <p:cTn id="7" dur="500"/>
                                        <p:tgtEl>
                                          <p:spTgt spid="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37"/>
                                        </p:tgtEl>
                                        <p:attrNameLst>
                                          <p:attrName>style.visibility</p:attrName>
                                        </p:attrNameLst>
                                      </p:cBhvr>
                                      <p:to>
                                        <p:strVal val="visible"/>
                                      </p:to>
                                    </p:set>
                                    <p:animEffect transition="in" filter="blinds(horizontal)">
                                      <p:cBhvr>
                                        <p:cTn id="12" dur="500"/>
                                        <p:tgtEl>
                                          <p:spTgt spid="1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40"/>
                                        </p:tgtEl>
                                        <p:attrNameLst>
                                          <p:attrName>style.visibility</p:attrName>
                                        </p:attrNameLst>
                                      </p:cBhvr>
                                      <p:to>
                                        <p:strVal val="visible"/>
                                      </p:to>
                                    </p:set>
                                    <p:animEffect transition="in" filter="blinds(horizontal)">
                                      <p:cBhvr>
                                        <p:cTn id="17" dur="500"/>
                                        <p:tgtEl>
                                          <p:spTgt spid="1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39"/>
                                        </p:tgtEl>
                                        <p:attrNameLst>
                                          <p:attrName>style.visibility</p:attrName>
                                        </p:attrNameLst>
                                      </p:cBhvr>
                                      <p:to>
                                        <p:strVal val="visible"/>
                                      </p:to>
                                    </p:set>
                                    <p:animEffect transition="in" filter="blinds(horizontal)">
                                      <p:cBhvr>
                                        <p:cTn id="22" dur="500"/>
                                        <p:tgtEl>
                                          <p:spTgt spid="1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41"/>
                                        </p:tgtEl>
                                        <p:attrNameLst>
                                          <p:attrName>style.visibility</p:attrName>
                                        </p:attrNameLst>
                                      </p:cBhvr>
                                      <p:to>
                                        <p:strVal val="visible"/>
                                      </p:to>
                                    </p:set>
                                    <p:animEffect transition="in" filter="blinds(horizontal)">
                                      <p:cBhvr>
                                        <p:cTn id="27" dur="500"/>
                                        <p:tgtEl>
                                          <p:spTgt spid="1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2"/>
                                        </p:tgtEl>
                                        <p:attrNameLst>
                                          <p:attrName>style.visibility</p:attrName>
                                        </p:attrNameLst>
                                      </p:cBhvr>
                                      <p:to>
                                        <p:strVal val="visible"/>
                                      </p:to>
                                    </p:set>
                                    <p:animEffect transition="in" filter="blinds(horizontal)">
                                      <p:cBhvr>
                                        <p:cTn id="32" dur="500"/>
                                        <p:tgtEl>
                                          <p:spTgt spid="1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43"/>
                                        </p:tgtEl>
                                        <p:attrNameLst>
                                          <p:attrName>style.visibility</p:attrName>
                                        </p:attrNameLst>
                                      </p:cBhvr>
                                      <p:to>
                                        <p:strVal val="visible"/>
                                      </p:to>
                                    </p:set>
                                    <p:animEffect transition="in" filter="blinds(horizontal)">
                                      <p:cBhvr>
                                        <p:cTn id="37" dur="500"/>
                                        <p:tgtEl>
                                          <p:spTgt spid="14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44"/>
                                        </p:tgtEl>
                                        <p:attrNameLst>
                                          <p:attrName>style.visibility</p:attrName>
                                        </p:attrNameLst>
                                      </p:cBhvr>
                                      <p:to>
                                        <p:strVal val="visible"/>
                                      </p:to>
                                    </p:set>
                                    <p:animEffect transition="in" filter="blinds(horizontal)">
                                      <p:cBhvr>
                                        <p:cTn id="42" dur="500"/>
                                        <p:tgtEl>
                                          <p:spTgt spid="14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45"/>
                                        </p:tgtEl>
                                        <p:attrNameLst>
                                          <p:attrName>style.visibility</p:attrName>
                                        </p:attrNameLst>
                                      </p:cBhvr>
                                      <p:to>
                                        <p:strVal val="visible"/>
                                      </p:to>
                                    </p:set>
                                    <p:animEffect transition="in" filter="blinds(horizontal)">
                                      <p:cBhvr>
                                        <p:cTn id="47" dur="500"/>
                                        <p:tgtEl>
                                          <p:spTgt spid="14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54"/>
                                        </p:tgtEl>
                                        <p:attrNameLst>
                                          <p:attrName>style.visibility</p:attrName>
                                        </p:attrNameLst>
                                      </p:cBhvr>
                                      <p:to>
                                        <p:strVal val="visible"/>
                                      </p:to>
                                    </p:set>
                                    <p:animEffect transition="in" filter="blinds(horizontal)">
                                      <p:cBhvr>
                                        <p:cTn id="52" dur="500"/>
                                        <p:tgtEl>
                                          <p:spTgt spid="15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146"/>
                                        </p:tgtEl>
                                        <p:attrNameLst>
                                          <p:attrName>style.visibility</p:attrName>
                                        </p:attrNameLst>
                                      </p:cBhvr>
                                      <p:to>
                                        <p:strVal val="visible"/>
                                      </p:to>
                                    </p:set>
                                    <p:animEffect transition="in" filter="blinds(horizontal)">
                                      <p:cBhvr>
                                        <p:cTn id="57" dur="500"/>
                                        <p:tgtEl>
                                          <p:spTgt spid="146"/>
                                        </p:tgtEl>
                                      </p:cBhvr>
                                    </p:animEffect>
                                  </p:childTnLst>
                                </p:cTn>
                              </p:par>
                              <p:par>
                                <p:cTn id="58" presetID="10" presetClass="exit" presetSubtype="0" fill="hold" nodeType="withEffect">
                                  <p:stCondLst>
                                    <p:cond delay="0"/>
                                  </p:stCondLst>
                                  <p:childTnLst>
                                    <p:animEffect transition="out" filter="fade">
                                      <p:cBhvr>
                                        <p:cTn id="59" dur="2000"/>
                                        <p:tgtEl>
                                          <p:spTgt spid="142"/>
                                        </p:tgtEl>
                                      </p:cBhvr>
                                    </p:animEffect>
                                    <p:set>
                                      <p:cBhvr>
                                        <p:cTn id="60" dur="1" fill="hold">
                                          <p:stCondLst>
                                            <p:cond delay="1999"/>
                                          </p:stCondLst>
                                        </p:cTn>
                                        <p:tgtEl>
                                          <p:spTgt spid="142"/>
                                        </p:tgtEl>
                                        <p:attrNameLst>
                                          <p:attrName>style.visibility</p:attrName>
                                        </p:attrNameLst>
                                      </p:cBhvr>
                                      <p:to>
                                        <p:strVal val="hidden"/>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nodeType="clickEffect">
                                  <p:stCondLst>
                                    <p:cond delay="0"/>
                                  </p:stCondLst>
                                  <p:childTnLst>
                                    <p:set>
                                      <p:cBhvr>
                                        <p:cTn id="64" dur="1" fill="hold">
                                          <p:stCondLst>
                                            <p:cond delay="0"/>
                                          </p:stCondLst>
                                        </p:cTn>
                                        <p:tgtEl>
                                          <p:spTgt spid="147"/>
                                        </p:tgtEl>
                                        <p:attrNameLst>
                                          <p:attrName>style.visibility</p:attrName>
                                        </p:attrNameLst>
                                      </p:cBhvr>
                                      <p:to>
                                        <p:strVal val="visible"/>
                                      </p:to>
                                    </p:set>
                                    <p:animEffect transition="in" filter="blinds(horizontal)">
                                      <p:cBhvr>
                                        <p:cTn id="65" dur="500"/>
                                        <p:tgtEl>
                                          <p:spTgt spid="147"/>
                                        </p:tgtEl>
                                      </p:cBhvr>
                                    </p:animEffect>
                                  </p:childTnLst>
                                </p:cTn>
                              </p:par>
                              <p:par>
                                <p:cTn id="66" presetID="10" presetClass="exit" presetSubtype="0" fill="hold" nodeType="withEffect">
                                  <p:stCondLst>
                                    <p:cond delay="0"/>
                                  </p:stCondLst>
                                  <p:childTnLst>
                                    <p:animEffect transition="out" filter="fade">
                                      <p:cBhvr>
                                        <p:cTn id="67" dur="2000"/>
                                        <p:tgtEl>
                                          <p:spTgt spid="143"/>
                                        </p:tgtEl>
                                      </p:cBhvr>
                                    </p:animEffect>
                                    <p:set>
                                      <p:cBhvr>
                                        <p:cTn id="68" dur="1" fill="hold">
                                          <p:stCondLst>
                                            <p:cond delay="1999"/>
                                          </p:stCondLst>
                                        </p:cTn>
                                        <p:tgtEl>
                                          <p:spTgt spid="143"/>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nodeType="clickEffect">
                                  <p:stCondLst>
                                    <p:cond delay="0"/>
                                  </p:stCondLst>
                                  <p:childTnLst>
                                    <p:set>
                                      <p:cBhvr>
                                        <p:cTn id="72" dur="1" fill="hold">
                                          <p:stCondLst>
                                            <p:cond delay="0"/>
                                          </p:stCondLst>
                                        </p:cTn>
                                        <p:tgtEl>
                                          <p:spTgt spid="148"/>
                                        </p:tgtEl>
                                        <p:attrNameLst>
                                          <p:attrName>style.visibility</p:attrName>
                                        </p:attrNameLst>
                                      </p:cBhvr>
                                      <p:to>
                                        <p:strVal val="visible"/>
                                      </p:to>
                                    </p:set>
                                    <p:animEffect transition="in" filter="blinds(horizontal)">
                                      <p:cBhvr>
                                        <p:cTn id="73" dur="500"/>
                                        <p:tgtEl>
                                          <p:spTgt spid="148"/>
                                        </p:tgtEl>
                                      </p:cBhvr>
                                    </p:animEffect>
                                  </p:childTnLst>
                                </p:cTn>
                              </p:par>
                              <p:par>
                                <p:cTn id="74" presetID="10" presetClass="exit" presetSubtype="0" fill="hold" nodeType="withEffect">
                                  <p:stCondLst>
                                    <p:cond delay="0"/>
                                  </p:stCondLst>
                                  <p:childTnLst>
                                    <p:animEffect transition="out" filter="fade">
                                      <p:cBhvr>
                                        <p:cTn id="75" dur="2000"/>
                                        <p:tgtEl>
                                          <p:spTgt spid="144"/>
                                        </p:tgtEl>
                                      </p:cBhvr>
                                    </p:animEffect>
                                    <p:set>
                                      <p:cBhvr>
                                        <p:cTn id="76" dur="1" fill="hold">
                                          <p:stCondLst>
                                            <p:cond delay="1999"/>
                                          </p:stCondLst>
                                        </p:cTn>
                                        <p:tgtEl>
                                          <p:spTgt spid="144"/>
                                        </p:tgtEl>
                                        <p:attrNameLst>
                                          <p:attrName>style.visibility</p:attrName>
                                        </p:attrNameLst>
                                      </p:cBhvr>
                                      <p:to>
                                        <p:strVal val="hidden"/>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nodeType="clickEffect">
                                  <p:stCondLst>
                                    <p:cond delay="0"/>
                                  </p:stCondLst>
                                  <p:childTnLst>
                                    <p:set>
                                      <p:cBhvr>
                                        <p:cTn id="80" dur="1" fill="hold">
                                          <p:stCondLst>
                                            <p:cond delay="0"/>
                                          </p:stCondLst>
                                        </p:cTn>
                                        <p:tgtEl>
                                          <p:spTgt spid="149"/>
                                        </p:tgtEl>
                                        <p:attrNameLst>
                                          <p:attrName>style.visibility</p:attrName>
                                        </p:attrNameLst>
                                      </p:cBhvr>
                                      <p:to>
                                        <p:strVal val="visible"/>
                                      </p:to>
                                    </p:set>
                                    <p:animEffect transition="in" filter="blinds(horizontal)">
                                      <p:cBhvr>
                                        <p:cTn id="81" dur="500"/>
                                        <p:tgtEl>
                                          <p:spTgt spid="149"/>
                                        </p:tgtEl>
                                      </p:cBhvr>
                                    </p:animEffect>
                                  </p:childTnLst>
                                </p:cTn>
                              </p:par>
                              <p:par>
                                <p:cTn id="82" presetID="10" presetClass="exit" presetSubtype="0" fill="hold" nodeType="withEffect">
                                  <p:stCondLst>
                                    <p:cond delay="0"/>
                                  </p:stCondLst>
                                  <p:childTnLst>
                                    <p:animEffect transition="out" filter="fade">
                                      <p:cBhvr>
                                        <p:cTn id="83" dur="2000"/>
                                        <p:tgtEl>
                                          <p:spTgt spid="145"/>
                                        </p:tgtEl>
                                      </p:cBhvr>
                                    </p:animEffect>
                                    <p:set>
                                      <p:cBhvr>
                                        <p:cTn id="84" dur="1" fill="hold">
                                          <p:stCondLst>
                                            <p:cond delay="1999"/>
                                          </p:stCondLst>
                                        </p:cTn>
                                        <p:tgtEl>
                                          <p:spTgt spid="145"/>
                                        </p:tgtEl>
                                        <p:attrNameLst>
                                          <p:attrName>style.visibility</p:attrName>
                                        </p:attrNameLst>
                                      </p:cBhvr>
                                      <p:to>
                                        <p:strVal val="hidden"/>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nodeType="clickEffect">
                                  <p:stCondLst>
                                    <p:cond delay="0"/>
                                  </p:stCondLst>
                                  <p:childTnLst>
                                    <p:set>
                                      <p:cBhvr>
                                        <p:cTn id="88" dur="1" fill="hold">
                                          <p:stCondLst>
                                            <p:cond delay="0"/>
                                          </p:stCondLst>
                                        </p:cTn>
                                        <p:tgtEl>
                                          <p:spTgt spid="155"/>
                                        </p:tgtEl>
                                        <p:attrNameLst>
                                          <p:attrName>style.visibility</p:attrName>
                                        </p:attrNameLst>
                                      </p:cBhvr>
                                      <p:to>
                                        <p:strVal val="visible"/>
                                      </p:to>
                                    </p:set>
                                    <p:animEffect transition="in" filter="blinds(horizontal)">
                                      <p:cBhvr>
                                        <p:cTn id="89" dur="500"/>
                                        <p:tgtEl>
                                          <p:spTgt spid="155"/>
                                        </p:tgtEl>
                                      </p:cBhvr>
                                    </p:animEffect>
                                  </p:childTnLst>
                                </p:cTn>
                              </p:par>
                              <p:par>
                                <p:cTn id="90" presetID="10" presetClass="exit" presetSubtype="0" fill="hold" nodeType="withEffect">
                                  <p:stCondLst>
                                    <p:cond delay="0"/>
                                  </p:stCondLst>
                                  <p:childTnLst>
                                    <p:animEffect transition="out" filter="fade">
                                      <p:cBhvr>
                                        <p:cTn id="91" dur="2000"/>
                                        <p:tgtEl>
                                          <p:spTgt spid="154"/>
                                        </p:tgtEl>
                                      </p:cBhvr>
                                    </p:animEffect>
                                    <p:set>
                                      <p:cBhvr>
                                        <p:cTn id="92" dur="1" fill="hold">
                                          <p:stCondLst>
                                            <p:cond delay="1999"/>
                                          </p:stCondLst>
                                        </p:cTn>
                                        <p:tgtEl>
                                          <p:spTgt spid="154"/>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150"/>
                                        </p:tgtEl>
                                        <p:attrNameLst>
                                          <p:attrName>style.visibility</p:attrName>
                                        </p:attrNameLst>
                                      </p:cBhvr>
                                      <p:to>
                                        <p:strVal val="visible"/>
                                      </p:to>
                                    </p:set>
                                    <p:animEffect transition="in" filter="blinds(horizontal)">
                                      <p:cBhvr>
                                        <p:cTn id="97" dur="500"/>
                                        <p:tgtEl>
                                          <p:spTgt spid="150"/>
                                        </p:tgtEl>
                                      </p:cBhvr>
                                    </p:animEffect>
                                  </p:childTnLst>
                                </p:cTn>
                              </p:par>
                              <p:par>
                                <p:cTn id="98" presetID="10" presetClass="exit" presetSubtype="0" fill="hold" nodeType="withEffect">
                                  <p:stCondLst>
                                    <p:cond delay="0"/>
                                  </p:stCondLst>
                                  <p:childTnLst>
                                    <p:animEffect transition="out" filter="fade">
                                      <p:cBhvr>
                                        <p:cTn id="99" dur="2000"/>
                                        <p:tgtEl>
                                          <p:spTgt spid="146"/>
                                        </p:tgtEl>
                                      </p:cBhvr>
                                    </p:animEffect>
                                    <p:set>
                                      <p:cBhvr>
                                        <p:cTn id="100" dur="1" fill="hold">
                                          <p:stCondLst>
                                            <p:cond delay="1999"/>
                                          </p:stCondLst>
                                        </p:cTn>
                                        <p:tgtEl>
                                          <p:spTgt spid="146"/>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151"/>
                                        </p:tgtEl>
                                        <p:attrNameLst>
                                          <p:attrName>style.visibility</p:attrName>
                                        </p:attrNameLst>
                                      </p:cBhvr>
                                      <p:to>
                                        <p:strVal val="visible"/>
                                      </p:to>
                                    </p:set>
                                    <p:animEffect transition="in" filter="blinds(horizontal)">
                                      <p:cBhvr>
                                        <p:cTn id="105" dur="500"/>
                                        <p:tgtEl>
                                          <p:spTgt spid="151"/>
                                        </p:tgtEl>
                                      </p:cBhvr>
                                    </p:animEffect>
                                  </p:childTnLst>
                                </p:cTn>
                              </p:par>
                              <p:par>
                                <p:cTn id="106" presetID="10" presetClass="exit" presetSubtype="0" fill="hold" nodeType="withEffect">
                                  <p:stCondLst>
                                    <p:cond delay="0"/>
                                  </p:stCondLst>
                                  <p:childTnLst>
                                    <p:animEffect transition="out" filter="fade">
                                      <p:cBhvr>
                                        <p:cTn id="107" dur="2000"/>
                                        <p:tgtEl>
                                          <p:spTgt spid="147"/>
                                        </p:tgtEl>
                                      </p:cBhvr>
                                    </p:animEffect>
                                    <p:set>
                                      <p:cBhvr>
                                        <p:cTn id="108" dur="1" fill="hold">
                                          <p:stCondLst>
                                            <p:cond delay="1999"/>
                                          </p:stCondLst>
                                        </p:cTn>
                                        <p:tgtEl>
                                          <p:spTgt spid="147"/>
                                        </p:tgtEl>
                                        <p:attrNameLst>
                                          <p:attrName>style.visibility</p:attrName>
                                        </p:attrNameLst>
                                      </p:cBhvr>
                                      <p:to>
                                        <p:strVal val="hidden"/>
                                      </p:to>
                                    </p:se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10" fill="hold" nodeType="clickEffect">
                                  <p:stCondLst>
                                    <p:cond delay="0"/>
                                  </p:stCondLst>
                                  <p:childTnLst>
                                    <p:set>
                                      <p:cBhvr>
                                        <p:cTn id="112" dur="1" fill="hold">
                                          <p:stCondLst>
                                            <p:cond delay="0"/>
                                          </p:stCondLst>
                                        </p:cTn>
                                        <p:tgtEl>
                                          <p:spTgt spid="152"/>
                                        </p:tgtEl>
                                        <p:attrNameLst>
                                          <p:attrName>style.visibility</p:attrName>
                                        </p:attrNameLst>
                                      </p:cBhvr>
                                      <p:to>
                                        <p:strVal val="visible"/>
                                      </p:to>
                                    </p:set>
                                    <p:animEffect transition="in" filter="blinds(horizontal)">
                                      <p:cBhvr>
                                        <p:cTn id="113" dur="500"/>
                                        <p:tgtEl>
                                          <p:spTgt spid="152"/>
                                        </p:tgtEl>
                                      </p:cBhvr>
                                    </p:animEffect>
                                  </p:childTnLst>
                                </p:cTn>
                              </p:par>
                              <p:par>
                                <p:cTn id="114" presetID="10" presetClass="exit" presetSubtype="0" fill="hold" nodeType="withEffect">
                                  <p:stCondLst>
                                    <p:cond delay="0"/>
                                  </p:stCondLst>
                                  <p:childTnLst>
                                    <p:animEffect transition="out" filter="fade">
                                      <p:cBhvr>
                                        <p:cTn id="115" dur="2000"/>
                                        <p:tgtEl>
                                          <p:spTgt spid="148"/>
                                        </p:tgtEl>
                                      </p:cBhvr>
                                    </p:animEffect>
                                    <p:set>
                                      <p:cBhvr>
                                        <p:cTn id="116" dur="1" fill="hold">
                                          <p:stCondLst>
                                            <p:cond delay="1999"/>
                                          </p:stCondLst>
                                        </p:cTn>
                                        <p:tgtEl>
                                          <p:spTgt spid="148"/>
                                        </p:tgtEl>
                                        <p:attrNameLst>
                                          <p:attrName>style.visibility</p:attrName>
                                        </p:attrNameLst>
                                      </p:cBhvr>
                                      <p:to>
                                        <p:strVal val="hidden"/>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3" presetClass="entr" presetSubtype="10" fill="hold" nodeType="clickEffect">
                                  <p:stCondLst>
                                    <p:cond delay="0"/>
                                  </p:stCondLst>
                                  <p:childTnLst>
                                    <p:set>
                                      <p:cBhvr>
                                        <p:cTn id="120" dur="1" fill="hold">
                                          <p:stCondLst>
                                            <p:cond delay="0"/>
                                          </p:stCondLst>
                                        </p:cTn>
                                        <p:tgtEl>
                                          <p:spTgt spid="153"/>
                                        </p:tgtEl>
                                        <p:attrNameLst>
                                          <p:attrName>style.visibility</p:attrName>
                                        </p:attrNameLst>
                                      </p:cBhvr>
                                      <p:to>
                                        <p:strVal val="visible"/>
                                      </p:to>
                                    </p:set>
                                    <p:animEffect transition="in" filter="blinds(horizontal)">
                                      <p:cBhvr>
                                        <p:cTn id="121" dur="500"/>
                                        <p:tgtEl>
                                          <p:spTgt spid="153"/>
                                        </p:tgtEl>
                                      </p:cBhvr>
                                    </p:animEffect>
                                  </p:childTnLst>
                                </p:cTn>
                              </p:par>
                              <p:par>
                                <p:cTn id="122" presetID="10" presetClass="exit" presetSubtype="0" fill="hold" nodeType="withEffect">
                                  <p:stCondLst>
                                    <p:cond delay="0"/>
                                  </p:stCondLst>
                                  <p:childTnLst>
                                    <p:animEffect transition="out" filter="fade">
                                      <p:cBhvr>
                                        <p:cTn id="123" dur="2000"/>
                                        <p:tgtEl>
                                          <p:spTgt spid="149"/>
                                        </p:tgtEl>
                                      </p:cBhvr>
                                    </p:animEffect>
                                    <p:set>
                                      <p:cBhvr>
                                        <p:cTn id="124" dur="1" fill="hold">
                                          <p:stCondLst>
                                            <p:cond delay="1999"/>
                                          </p:stCondLst>
                                        </p:cTn>
                                        <p:tgtEl>
                                          <p:spTgt spid="149"/>
                                        </p:tgtEl>
                                        <p:attrNameLst>
                                          <p:attrName>style.visibility</p:attrName>
                                        </p:attrNameLst>
                                      </p:cBhvr>
                                      <p:to>
                                        <p:strVal val="hidden"/>
                                      </p:to>
                                    </p:se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2" presetClass="entr" presetSubtype="1" fill="hold" nodeType="clickEffect">
                                  <p:stCondLst>
                                    <p:cond delay="0"/>
                                  </p:stCondLst>
                                  <p:childTnLst>
                                    <p:set>
                                      <p:cBhvr>
                                        <p:cTn id="128" dur="1" fill="hold">
                                          <p:stCondLst>
                                            <p:cond delay="0"/>
                                          </p:stCondLst>
                                        </p:cTn>
                                        <p:tgtEl>
                                          <p:spTgt spid="156"/>
                                        </p:tgtEl>
                                        <p:attrNameLst>
                                          <p:attrName>style.visibility</p:attrName>
                                        </p:attrNameLst>
                                      </p:cBhvr>
                                      <p:to>
                                        <p:strVal val="visible"/>
                                      </p:to>
                                    </p:set>
                                    <p:animEffect transition="in" filter="wipe(up)">
                                      <p:cBhvr>
                                        <p:cTn id="129" dur="2000"/>
                                        <p:tgtEl>
                                          <p:spTgt spid="156"/>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1" fill="hold" nodeType="clickEffect">
                                  <p:stCondLst>
                                    <p:cond delay="0"/>
                                  </p:stCondLst>
                                  <p:childTnLst>
                                    <p:set>
                                      <p:cBhvr>
                                        <p:cTn id="133" dur="1" fill="hold">
                                          <p:stCondLst>
                                            <p:cond delay="0"/>
                                          </p:stCondLst>
                                        </p:cTn>
                                        <p:tgtEl>
                                          <p:spTgt spid="158"/>
                                        </p:tgtEl>
                                        <p:attrNameLst>
                                          <p:attrName>style.visibility</p:attrName>
                                        </p:attrNameLst>
                                      </p:cBhvr>
                                      <p:to>
                                        <p:strVal val="visible"/>
                                      </p:to>
                                    </p:set>
                                    <p:animEffect transition="in" filter="wipe(up)">
                                      <p:cBhvr>
                                        <p:cTn id="134" dur="2000"/>
                                        <p:tgtEl>
                                          <p:spTgt spid="158"/>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2" presetClass="entr" presetSubtype="1" fill="hold" nodeType="clickEffect">
                                  <p:stCondLst>
                                    <p:cond delay="0"/>
                                  </p:stCondLst>
                                  <p:childTnLst>
                                    <p:set>
                                      <p:cBhvr>
                                        <p:cTn id="138" dur="1" fill="hold">
                                          <p:stCondLst>
                                            <p:cond delay="0"/>
                                          </p:stCondLst>
                                        </p:cTn>
                                        <p:tgtEl>
                                          <p:spTgt spid="159"/>
                                        </p:tgtEl>
                                        <p:attrNameLst>
                                          <p:attrName>style.visibility</p:attrName>
                                        </p:attrNameLst>
                                      </p:cBhvr>
                                      <p:to>
                                        <p:strVal val="visible"/>
                                      </p:to>
                                    </p:set>
                                    <p:animEffect transition="in" filter="wipe(up)">
                                      <p:cBhvr>
                                        <p:cTn id="139" dur="2000"/>
                                        <p:tgtEl>
                                          <p:spTgt spid="159"/>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2" presetClass="entr" presetSubtype="1" fill="hold" nodeType="clickEffect">
                                  <p:stCondLst>
                                    <p:cond delay="0"/>
                                  </p:stCondLst>
                                  <p:childTnLst>
                                    <p:set>
                                      <p:cBhvr>
                                        <p:cTn id="143" dur="1" fill="hold">
                                          <p:stCondLst>
                                            <p:cond delay="0"/>
                                          </p:stCondLst>
                                        </p:cTn>
                                        <p:tgtEl>
                                          <p:spTgt spid="160"/>
                                        </p:tgtEl>
                                        <p:attrNameLst>
                                          <p:attrName>style.visibility</p:attrName>
                                        </p:attrNameLst>
                                      </p:cBhvr>
                                      <p:to>
                                        <p:strVal val="visible"/>
                                      </p:to>
                                    </p:set>
                                    <p:animEffect transition="in" filter="wipe(up)">
                                      <p:cBhvr>
                                        <p:cTn id="144" dur="2000"/>
                                        <p:tgtEl>
                                          <p:spTgt spid="160"/>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1" fill="hold" nodeType="clickEffect">
                                  <p:stCondLst>
                                    <p:cond delay="0"/>
                                  </p:stCondLst>
                                  <p:childTnLst>
                                    <p:set>
                                      <p:cBhvr>
                                        <p:cTn id="148" dur="1" fill="hold">
                                          <p:stCondLst>
                                            <p:cond delay="0"/>
                                          </p:stCondLst>
                                        </p:cTn>
                                        <p:tgtEl>
                                          <p:spTgt spid="161"/>
                                        </p:tgtEl>
                                        <p:attrNameLst>
                                          <p:attrName>style.visibility</p:attrName>
                                        </p:attrNameLst>
                                      </p:cBhvr>
                                      <p:to>
                                        <p:strVal val="visible"/>
                                      </p:to>
                                    </p:set>
                                    <p:animEffect transition="in" filter="wipe(up)">
                                      <p:cBhvr>
                                        <p:cTn id="149" dur="2000"/>
                                        <p:tgtEl>
                                          <p:spTgt spid="161"/>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22" presetClass="entr" presetSubtype="1" fill="hold" nodeType="clickEffect">
                                  <p:stCondLst>
                                    <p:cond delay="0"/>
                                  </p:stCondLst>
                                  <p:childTnLst>
                                    <p:set>
                                      <p:cBhvr>
                                        <p:cTn id="153" dur="1" fill="hold">
                                          <p:stCondLst>
                                            <p:cond delay="0"/>
                                          </p:stCondLst>
                                        </p:cTn>
                                        <p:tgtEl>
                                          <p:spTgt spid="162"/>
                                        </p:tgtEl>
                                        <p:attrNameLst>
                                          <p:attrName>style.visibility</p:attrName>
                                        </p:attrNameLst>
                                      </p:cBhvr>
                                      <p:to>
                                        <p:strVal val="visible"/>
                                      </p:to>
                                    </p:set>
                                    <p:animEffect transition="in" filter="wipe(up)">
                                      <p:cBhvr>
                                        <p:cTn id="154" dur="2000"/>
                                        <p:tgtEl>
                                          <p:spTgt spid="162"/>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2" presetClass="entr" presetSubtype="1" fill="hold" nodeType="clickEffect">
                                  <p:stCondLst>
                                    <p:cond delay="0"/>
                                  </p:stCondLst>
                                  <p:childTnLst>
                                    <p:set>
                                      <p:cBhvr>
                                        <p:cTn id="158" dur="1" fill="hold">
                                          <p:stCondLst>
                                            <p:cond delay="0"/>
                                          </p:stCondLst>
                                        </p:cTn>
                                        <p:tgtEl>
                                          <p:spTgt spid="163"/>
                                        </p:tgtEl>
                                        <p:attrNameLst>
                                          <p:attrName>style.visibility</p:attrName>
                                        </p:attrNameLst>
                                      </p:cBhvr>
                                      <p:to>
                                        <p:strVal val="visible"/>
                                      </p:to>
                                    </p:set>
                                    <p:animEffect transition="in" filter="wipe(up)">
                                      <p:cBhvr>
                                        <p:cTn id="159" dur="2000"/>
                                        <p:tgtEl>
                                          <p:spTgt spid="163"/>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nodeType="clickEffect">
                                  <p:stCondLst>
                                    <p:cond delay="0"/>
                                  </p:stCondLst>
                                  <p:childTnLst>
                                    <p:set>
                                      <p:cBhvr>
                                        <p:cTn id="163" dur="1" fill="hold">
                                          <p:stCondLst>
                                            <p:cond delay="0"/>
                                          </p:stCondLst>
                                        </p:cTn>
                                        <p:tgtEl>
                                          <p:spTgt spid="164"/>
                                        </p:tgtEl>
                                        <p:attrNameLst>
                                          <p:attrName>style.visibility</p:attrName>
                                        </p:attrNameLst>
                                      </p:cBhvr>
                                      <p:to>
                                        <p:strVal val="visible"/>
                                      </p:to>
                                    </p:set>
                                    <p:animEffect transition="in" filter="blinds(horizontal)">
                                      <p:cBhvr>
                                        <p:cTn id="164" dur="500"/>
                                        <p:tgtEl>
                                          <p:spTgt spid="164"/>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6" presetClass="entr" presetSubtype="0" fill="hold" nodeType="clickEffect">
                                  <p:stCondLst>
                                    <p:cond delay="0"/>
                                  </p:stCondLst>
                                  <p:childTnLst>
                                    <p:set>
                                      <p:cBhvr>
                                        <p:cTn id="168" dur="1" fill="hold">
                                          <p:stCondLst>
                                            <p:cond delay="0"/>
                                          </p:stCondLst>
                                        </p:cTn>
                                        <p:tgtEl>
                                          <p:spTgt spid="165"/>
                                        </p:tgtEl>
                                        <p:attrNameLst>
                                          <p:attrName>style.visibility</p:attrName>
                                        </p:attrNameLst>
                                      </p:cBhvr>
                                      <p:to>
                                        <p:strVal val="visible"/>
                                      </p:to>
                                    </p:set>
                                    <p:animEffect transition="in" filter="wipe(down)">
                                      <p:cBhvr>
                                        <p:cTn id="169" dur="580">
                                          <p:stCondLst>
                                            <p:cond delay="0"/>
                                          </p:stCondLst>
                                        </p:cTn>
                                        <p:tgtEl>
                                          <p:spTgt spid="165"/>
                                        </p:tgtEl>
                                      </p:cBhvr>
                                    </p:animEffect>
                                    <p:anim calcmode="lin" valueType="num">
                                      <p:cBhvr>
                                        <p:cTn id="170" dur="1822" tmFilter="0,0; 0.14,0.36; 0.43,0.73; 0.71,0.91; 1.0,1.0">
                                          <p:stCondLst>
                                            <p:cond delay="0"/>
                                          </p:stCondLst>
                                        </p:cTn>
                                        <p:tgtEl>
                                          <p:spTgt spid="165"/>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165"/>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165"/>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165"/>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165"/>
                                        </p:tgtEl>
                                        <p:attrNameLst>
                                          <p:attrName>ppt_y</p:attrName>
                                        </p:attrNameLst>
                                      </p:cBhvr>
                                      <p:tavLst>
                                        <p:tav tm="0" fmla="#ppt_y-sin(pi*$)/81">
                                          <p:val>
                                            <p:fltVal val="0"/>
                                          </p:val>
                                        </p:tav>
                                        <p:tav tm="100000">
                                          <p:val>
                                            <p:fltVal val="1"/>
                                          </p:val>
                                        </p:tav>
                                      </p:tavLst>
                                    </p:anim>
                                    <p:animScale>
                                      <p:cBhvr>
                                        <p:cTn id="175" dur="26">
                                          <p:stCondLst>
                                            <p:cond delay="650"/>
                                          </p:stCondLst>
                                        </p:cTn>
                                        <p:tgtEl>
                                          <p:spTgt spid="165"/>
                                        </p:tgtEl>
                                      </p:cBhvr>
                                      <p:to x="100000" y="60000"/>
                                    </p:animScale>
                                    <p:animScale>
                                      <p:cBhvr>
                                        <p:cTn id="176" dur="166" decel="50000">
                                          <p:stCondLst>
                                            <p:cond delay="676"/>
                                          </p:stCondLst>
                                        </p:cTn>
                                        <p:tgtEl>
                                          <p:spTgt spid="165"/>
                                        </p:tgtEl>
                                      </p:cBhvr>
                                      <p:to x="100000" y="100000"/>
                                    </p:animScale>
                                    <p:animScale>
                                      <p:cBhvr>
                                        <p:cTn id="177" dur="26">
                                          <p:stCondLst>
                                            <p:cond delay="1312"/>
                                          </p:stCondLst>
                                        </p:cTn>
                                        <p:tgtEl>
                                          <p:spTgt spid="165"/>
                                        </p:tgtEl>
                                      </p:cBhvr>
                                      <p:to x="100000" y="80000"/>
                                    </p:animScale>
                                    <p:animScale>
                                      <p:cBhvr>
                                        <p:cTn id="178" dur="166" decel="50000">
                                          <p:stCondLst>
                                            <p:cond delay="1338"/>
                                          </p:stCondLst>
                                        </p:cTn>
                                        <p:tgtEl>
                                          <p:spTgt spid="165"/>
                                        </p:tgtEl>
                                      </p:cBhvr>
                                      <p:to x="100000" y="100000"/>
                                    </p:animScale>
                                    <p:animScale>
                                      <p:cBhvr>
                                        <p:cTn id="179" dur="26">
                                          <p:stCondLst>
                                            <p:cond delay="1642"/>
                                          </p:stCondLst>
                                        </p:cTn>
                                        <p:tgtEl>
                                          <p:spTgt spid="165"/>
                                        </p:tgtEl>
                                      </p:cBhvr>
                                      <p:to x="100000" y="90000"/>
                                    </p:animScale>
                                    <p:animScale>
                                      <p:cBhvr>
                                        <p:cTn id="180" dur="166" decel="50000">
                                          <p:stCondLst>
                                            <p:cond delay="1668"/>
                                          </p:stCondLst>
                                        </p:cTn>
                                        <p:tgtEl>
                                          <p:spTgt spid="165"/>
                                        </p:tgtEl>
                                      </p:cBhvr>
                                      <p:to x="100000" y="100000"/>
                                    </p:animScale>
                                    <p:animScale>
                                      <p:cBhvr>
                                        <p:cTn id="181" dur="26">
                                          <p:stCondLst>
                                            <p:cond delay="1808"/>
                                          </p:stCondLst>
                                        </p:cTn>
                                        <p:tgtEl>
                                          <p:spTgt spid="165"/>
                                        </p:tgtEl>
                                      </p:cBhvr>
                                      <p:to x="100000" y="95000"/>
                                    </p:animScale>
                                    <p:animScale>
                                      <p:cBhvr>
                                        <p:cTn id="182" dur="166" decel="50000">
                                          <p:stCondLst>
                                            <p:cond delay="1834"/>
                                          </p:stCondLst>
                                        </p:cTn>
                                        <p:tgtEl>
                                          <p:spTgt spid="165"/>
                                        </p:tgtEl>
                                      </p:cBhvr>
                                      <p:to x="100000" y="100000"/>
                                    </p:animScale>
                                  </p:childTnLst>
                                </p:cTn>
                              </p:par>
                            </p:childTnLst>
                          </p:cTn>
                        </p:par>
                      </p:childTnLst>
                    </p:cTn>
                  </p:par>
                  <p:par>
                    <p:cTn id="183" fill="hold" nodeType="clickPar">
                      <p:stCondLst>
                        <p:cond delay="indefinite"/>
                      </p:stCondLst>
                      <p:childTnLst>
                        <p:par>
                          <p:cTn id="184" fill="hold" nodeType="withGroup">
                            <p:stCondLst>
                              <p:cond delay="0"/>
                            </p:stCondLst>
                            <p:childTnLst>
                              <p:par>
                                <p:cTn id="185" presetID="26" presetClass="entr" presetSubtype="0" fill="hold" nodeType="clickEffect">
                                  <p:stCondLst>
                                    <p:cond delay="0"/>
                                  </p:stCondLst>
                                  <p:childTnLst>
                                    <p:set>
                                      <p:cBhvr>
                                        <p:cTn id="186" dur="1" fill="hold">
                                          <p:stCondLst>
                                            <p:cond delay="0"/>
                                          </p:stCondLst>
                                        </p:cTn>
                                        <p:tgtEl>
                                          <p:spTgt spid="166"/>
                                        </p:tgtEl>
                                        <p:attrNameLst>
                                          <p:attrName>style.visibility</p:attrName>
                                        </p:attrNameLst>
                                      </p:cBhvr>
                                      <p:to>
                                        <p:strVal val="visible"/>
                                      </p:to>
                                    </p:set>
                                    <p:animEffect transition="in" filter="wipe(down)">
                                      <p:cBhvr>
                                        <p:cTn id="187" dur="580">
                                          <p:stCondLst>
                                            <p:cond delay="0"/>
                                          </p:stCondLst>
                                        </p:cTn>
                                        <p:tgtEl>
                                          <p:spTgt spid="166"/>
                                        </p:tgtEl>
                                      </p:cBhvr>
                                    </p:animEffect>
                                    <p:anim calcmode="lin" valueType="num">
                                      <p:cBhvr>
                                        <p:cTn id="188" dur="1822" tmFilter="0,0; 0.14,0.36; 0.43,0.73; 0.71,0.91; 1.0,1.0">
                                          <p:stCondLst>
                                            <p:cond delay="0"/>
                                          </p:stCondLst>
                                        </p:cTn>
                                        <p:tgtEl>
                                          <p:spTgt spid="166"/>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166"/>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166"/>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166"/>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166"/>
                                        </p:tgtEl>
                                        <p:attrNameLst>
                                          <p:attrName>ppt_y</p:attrName>
                                        </p:attrNameLst>
                                      </p:cBhvr>
                                      <p:tavLst>
                                        <p:tav tm="0" fmla="#ppt_y-sin(pi*$)/81">
                                          <p:val>
                                            <p:fltVal val="0"/>
                                          </p:val>
                                        </p:tav>
                                        <p:tav tm="100000">
                                          <p:val>
                                            <p:fltVal val="1"/>
                                          </p:val>
                                        </p:tav>
                                      </p:tavLst>
                                    </p:anim>
                                    <p:animScale>
                                      <p:cBhvr>
                                        <p:cTn id="193" dur="26">
                                          <p:stCondLst>
                                            <p:cond delay="650"/>
                                          </p:stCondLst>
                                        </p:cTn>
                                        <p:tgtEl>
                                          <p:spTgt spid="166"/>
                                        </p:tgtEl>
                                      </p:cBhvr>
                                      <p:to x="100000" y="60000"/>
                                    </p:animScale>
                                    <p:animScale>
                                      <p:cBhvr>
                                        <p:cTn id="194" dur="166" decel="50000">
                                          <p:stCondLst>
                                            <p:cond delay="676"/>
                                          </p:stCondLst>
                                        </p:cTn>
                                        <p:tgtEl>
                                          <p:spTgt spid="166"/>
                                        </p:tgtEl>
                                      </p:cBhvr>
                                      <p:to x="100000" y="100000"/>
                                    </p:animScale>
                                    <p:animScale>
                                      <p:cBhvr>
                                        <p:cTn id="195" dur="26">
                                          <p:stCondLst>
                                            <p:cond delay="1312"/>
                                          </p:stCondLst>
                                        </p:cTn>
                                        <p:tgtEl>
                                          <p:spTgt spid="166"/>
                                        </p:tgtEl>
                                      </p:cBhvr>
                                      <p:to x="100000" y="80000"/>
                                    </p:animScale>
                                    <p:animScale>
                                      <p:cBhvr>
                                        <p:cTn id="196" dur="166" decel="50000">
                                          <p:stCondLst>
                                            <p:cond delay="1338"/>
                                          </p:stCondLst>
                                        </p:cTn>
                                        <p:tgtEl>
                                          <p:spTgt spid="166"/>
                                        </p:tgtEl>
                                      </p:cBhvr>
                                      <p:to x="100000" y="100000"/>
                                    </p:animScale>
                                    <p:animScale>
                                      <p:cBhvr>
                                        <p:cTn id="197" dur="26">
                                          <p:stCondLst>
                                            <p:cond delay="1642"/>
                                          </p:stCondLst>
                                        </p:cTn>
                                        <p:tgtEl>
                                          <p:spTgt spid="166"/>
                                        </p:tgtEl>
                                      </p:cBhvr>
                                      <p:to x="100000" y="90000"/>
                                    </p:animScale>
                                    <p:animScale>
                                      <p:cBhvr>
                                        <p:cTn id="198" dur="166" decel="50000">
                                          <p:stCondLst>
                                            <p:cond delay="1668"/>
                                          </p:stCondLst>
                                        </p:cTn>
                                        <p:tgtEl>
                                          <p:spTgt spid="166"/>
                                        </p:tgtEl>
                                      </p:cBhvr>
                                      <p:to x="100000" y="100000"/>
                                    </p:animScale>
                                    <p:animScale>
                                      <p:cBhvr>
                                        <p:cTn id="199" dur="26">
                                          <p:stCondLst>
                                            <p:cond delay="1808"/>
                                          </p:stCondLst>
                                        </p:cTn>
                                        <p:tgtEl>
                                          <p:spTgt spid="166"/>
                                        </p:tgtEl>
                                      </p:cBhvr>
                                      <p:to x="100000" y="95000"/>
                                    </p:animScale>
                                    <p:animScale>
                                      <p:cBhvr>
                                        <p:cTn id="200" dur="166" decel="50000">
                                          <p:stCondLst>
                                            <p:cond delay="1834"/>
                                          </p:stCondLst>
                                        </p:cTn>
                                        <p:tgtEl>
                                          <p:spTgt spid="166"/>
                                        </p:tgtEl>
                                      </p:cBhvr>
                                      <p:to x="100000" y="100000"/>
                                    </p:animScale>
                                  </p:childTnLst>
                                </p:cTn>
                              </p:par>
                            </p:childTnLst>
                          </p:cTn>
                        </p:par>
                      </p:childTnLst>
                    </p:cTn>
                  </p:par>
                  <p:par>
                    <p:cTn id="201" fill="hold" nodeType="clickPar">
                      <p:stCondLst>
                        <p:cond delay="indefinite"/>
                      </p:stCondLst>
                      <p:childTnLst>
                        <p:par>
                          <p:cTn id="202" fill="hold" nodeType="withGroup">
                            <p:stCondLst>
                              <p:cond delay="0"/>
                            </p:stCondLst>
                            <p:childTnLst>
                              <p:par>
                                <p:cTn id="203" presetID="26" presetClass="entr" presetSubtype="0" fill="hold" nodeType="clickEffect">
                                  <p:stCondLst>
                                    <p:cond delay="0"/>
                                  </p:stCondLst>
                                  <p:childTnLst>
                                    <p:set>
                                      <p:cBhvr>
                                        <p:cTn id="204" dur="1" fill="hold">
                                          <p:stCondLst>
                                            <p:cond delay="0"/>
                                          </p:stCondLst>
                                        </p:cTn>
                                        <p:tgtEl>
                                          <p:spTgt spid="167"/>
                                        </p:tgtEl>
                                        <p:attrNameLst>
                                          <p:attrName>style.visibility</p:attrName>
                                        </p:attrNameLst>
                                      </p:cBhvr>
                                      <p:to>
                                        <p:strVal val="visible"/>
                                      </p:to>
                                    </p:set>
                                    <p:animEffect transition="in" filter="wipe(down)">
                                      <p:cBhvr>
                                        <p:cTn id="205" dur="580">
                                          <p:stCondLst>
                                            <p:cond delay="0"/>
                                          </p:stCondLst>
                                        </p:cTn>
                                        <p:tgtEl>
                                          <p:spTgt spid="167"/>
                                        </p:tgtEl>
                                      </p:cBhvr>
                                    </p:animEffect>
                                    <p:anim calcmode="lin" valueType="num">
                                      <p:cBhvr>
                                        <p:cTn id="206" dur="1822" tmFilter="0,0; 0.14,0.36; 0.43,0.73; 0.71,0.91; 1.0,1.0">
                                          <p:stCondLst>
                                            <p:cond delay="0"/>
                                          </p:stCondLst>
                                        </p:cTn>
                                        <p:tgtEl>
                                          <p:spTgt spid="167"/>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167"/>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167"/>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167"/>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167"/>
                                        </p:tgtEl>
                                        <p:attrNameLst>
                                          <p:attrName>ppt_y</p:attrName>
                                        </p:attrNameLst>
                                      </p:cBhvr>
                                      <p:tavLst>
                                        <p:tav tm="0" fmla="#ppt_y-sin(pi*$)/81">
                                          <p:val>
                                            <p:fltVal val="0"/>
                                          </p:val>
                                        </p:tav>
                                        <p:tav tm="100000">
                                          <p:val>
                                            <p:fltVal val="1"/>
                                          </p:val>
                                        </p:tav>
                                      </p:tavLst>
                                    </p:anim>
                                    <p:animScale>
                                      <p:cBhvr>
                                        <p:cTn id="211" dur="26">
                                          <p:stCondLst>
                                            <p:cond delay="650"/>
                                          </p:stCondLst>
                                        </p:cTn>
                                        <p:tgtEl>
                                          <p:spTgt spid="167"/>
                                        </p:tgtEl>
                                      </p:cBhvr>
                                      <p:to x="100000" y="60000"/>
                                    </p:animScale>
                                    <p:animScale>
                                      <p:cBhvr>
                                        <p:cTn id="212" dur="166" decel="50000">
                                          <p:stCondLst>
                                            <p:cond delay="676"/>
                                          </p:stCondLst>
                                        </p:cTn>
                                        <p:tgtEl>
                                          <p:spTgt spid="167"/>
                                        </p:tgtEl>
                                      </p:cBhvr>
                                      <p:to x="100000" y="100000"/>
                                    </p:animScale>
                                    <p:animScale>
                                      <p:cBhvr>
                                        <p:cTn id="213" dur="26">
                                          <p:stCondLst>
                                            <p:cond delay="1312"/>
                                          </p:stCondLst>
                                        </p:cTn>
                                        <p:tgtEl>
                                          <p:spTgt spid="167"/>
                                        </p:tgtEl>
                                      </p:cBhvr>
                                      <p:to x="100000" y="80000"/>
                                    </p:animScale>
                                    <p:animScale>
                                      <p:cBhvr>
                                        <p:cTn id="214" dur="166" decel="50000">
                                          <p:stCondLst>
                                            <p:cond delay="1338"/>
                                          </p:stCondLst>
                                        </p:cTn>
                                        <p:tgtEl>
                                          <p:spTgt spid="167"/>
                                        </p:tgtEl>
                                      </p:cBhvr>
                                      <p:to x="100000" y="100000"/>
                                    </p:animScale>
                                    <p:animScale>
                                      <p:cBhvr>
                                        <p:cTn id="215" dur="26">
                                          <p:stCondLst>
                                            <p:cond delay="1642"/>
                                          </p:stCondLst>
                                        </p:cTn>
                                        <p:tgtEl>
                                          <p:spTgt spid="167"/>
                                        </p:tgtEl>
                                      </p:cBhvr>
                                      <p:to x="100000" y="90000"/>
                                    </p:animScale>
                                    <p:animScale>
                                      <p:cBhvr>
                                        <p:cTn id="216" dur="166" decel="50000">
                                          <p:stCondLst>
                                            <p:cond delay="1668"/>
                                          </p:stCondLst>
                                        </p:cTn>
                                        <p:tgtEl>
                                          <p:spTgt spid="167"/>
                                        </p:tgtEl>
                                      </p:cBhvr>
                                      <p:to x="100000" y="100000"/>
                                    </p:animScale>
                                    <p:animScale>
                                      <p:cBhvr>
                                        <p:cTn id="217" dur="26">
                                          <p:stCondLst>
                                            <p:cond delay="1808"/>
                                          </p:stCondLst>
                                        </p:cTn>
                                        <p:tgtEl>
                                          <p:spTgt spid="167"/>
                                        </p:tgtEl>
                                      </p:cBhvr>
                                      <p:to x="100000" y="95000"/>
                                    </p:animScale>
                                    <p:animScale>
                                      <p:cBhvr>
                                        <p:cTn id="218" dur="166" decel="50000">
                                          <p:stCondLst>
                                            <p:cond delay="1834"/>
                                          </p:stCondLst>
                                        </p:cTn>
                                        <p:tgtEl>
                                          <p:spTgt spid="167"/>
                                        </p:tgtEl>
                                      </p:cBhvr>
                                      <p:to x="100000" y="100000"/>
                                    </p:animScale>
                                  </p:childTnLst>
                                </p:cTn>
                              </p:par>
                            </p:childTnLst>
                          </p:cTn>
                        </p:par>
                      </p:childTnLst>
                    </p:cTn>
                  </p:par>
                  <p:par>
                    <p:cTn id="219" fill="hold" nodeType="clickPar">
                      <p:stCondLst>
                        <p:cond delay="indefinite"/>
                      </p:stCondLst>
                      <p:childTnLst>
                        <p:par>
                          <p:cTn id="220" fill="hold" nodeType="withGroup">
                            <p:stCondLst>
                              <p:cond delay="0"/>
                            </p:stCondLst>
                            <p:childTnLst>
                              <p:par>
                                <p:cTn id="221" presetID="26" presetClass="entr" presetSubtype="0" fill="hold" nodeType="clickEffect">
                                  <p:stCondLst>
                                    <p:cond delay="0"/>
                                  </p:stCondLst>
                                  <p:childTnLst>
                                    <p:set>
                                      <p:cBhvr>
                                        <p:cTn id="222" dur="1" fill="hold">
                                          <p:stCondLst>
                                            <p:cond delay="0"/>
                                          </p:stCondLst>
                                        </p:cTn>
                                        <p:tgtEl>
                                          <p:spTgt spid="168"/>
                                        </p:tgtEl>
                                        <p:attrNameLst>
                                          <p:attrName>style.visibility</p:attrName>
                                        </p:attrNameLst>
                                      </p:cBhvr>
                                      <p:to>
                                        <p:strVal val="visible"/>
                                      </p:to>
                                    </p:set>
                                    <p:animEffect transition="in" filter="wipe(down)">
                                      <p:cBhvr>
                                        <p:cTn id="223" dur="580">
                                          <p:stCondLst>
                                            <p:cond delay="0"/>
                                          </p:stCondLst>
                                        </p:cTn>
                                        <p:tgtEl>
                                          <p:spTgt spid="168"/>
                                        </p:tgtEl>
                                      </p:cBhvr>
                                    </p:animEffect>
                                    <p:anim calcmode="lin" valueType="num">
                                      <p:cBhvr>
                                        <p:cTn id="224" dur="1822" tmFilter="0,0; 0.14,0.36; 0.43,0.73; 0.71,0.91; 1.0,1.0">
                                          <p:stCondLst>
                                            <p:cond delay="0"/>
                                          </p:stCondLst>
                                        </p:cTn>
                                        <p:tgtEl>
                                          <p:spTgt spid="168"/>
                                        </p:tgtEl>
                                        <p:attrNameLst>
                                          <p:attrName>ppt_x</p:attrName>
                                        </p:attrNameLst>
                                      </p:cBhvr>
                                      <p:tavLst>
                                        <p:tav tm="0">
                                          <p:val>
                                            <p:strVal val="#ppt_x-0.25"/>
                                          </p:val>
                                        </p:tav>
                                        <p:tav tm="100000">
                                          <p:val>
                                            <p:strVal val="#ppt_x"/>
                                          </p:val>
                                        </p:tav>
                                      </p:tavLst>
                                    </p:anim>
                                    <p:anim calcmode="lin" valueType="num">
                                      <p:cBhvr>
                                        <p:cTn id="225" dur="664" tmFilter="0.0,0.0; 0.25,0.07; 0.50,0.2; 0.75,0.467; 1.0,1.0">
                                          <p:stCondLst>
                                            <p:cond delay="0"/>
                                          </p:stCondLst>
                                        </p:cTn>
                                        <p:tgtEl>
                                          <p:spTgt spid="168"/>
                                        </p:tgtEl>
                                        <p:attrNameLst>
                                          <p:attrName>ppt_y</p:attrName>
                                        </p:attrNameLst>
                                      </p:cBhvr>
                                      <p:tavLst>
                                        <p:tav tm="0" fmla="#ppt_y-sin(pi*$)/3">
                                          <p:val>
                                            <p:fltVal val="0.5"/>
                                          </p:val>
                                        </p:tav>
                                        <p:tav tm="100000">
                                          <p:val>
                                            <p:fltVal val="1"/>
                                          </p:val>
                                        </p:tav>
                                      </p:tavLst>
                                    </p:anim>
                                    <p:anim calcmode="lin" valueType="num">
                                      <p:cBhvr>
                                        <p:cTn id="226" dur="664" tmFilter="0, 0; 0.125,0.2665; 0.25,0.4; 0.375,0.465; 0.5,0.5;  0.625,0.535; 0.75,0.6; 0.875,0.7335; 1,1">
                                          <p:stCondLst>
                                            <p:cond delay="664"/>
                                          </p:stCondLst>
                                        </p:cTn>
                                        <p:tgtEl>
                                          <p:spTgt spid="168"/>
                                        </p:tgtEl>
                                        <p:attrNameLst>
                                          <p:attrName>ppt_y</p:attrName>
                                        </p:attrNameLst>
                                      </p:cBhvr>
                                      <p:tavLst>
                                        <p:tav tm="0" fmla="#ppt_y-sin(pi*$)/9">
                                          <p:val>
                                            <p:fltVal val="0"/>
                                          </p:val>
                                        </p:tav>
                                        <p:tav tm="100000">
                                          <p:val>
                                            <p:fltVal val="1"/>
                                          </p:val>
                                        </p:tav>
                                      </p:tavLst>
                                    </p:anim>
                                    <p:anim calcmode="lin" valueType="num">
                                      <p:cBhvr>
                                        <p:cTn id="227" dur="332" tmFilter="0, 0; 0.125,0.2665; 0.25,0.4; 0.375,0.465; 0.5,0.5;  0.625,0.535; 0.75,0.6; 0.875,0.7335; 1,1">
                                          <p:stCondLst>
                                            <p:cond delay="1324"/>
                                          </p:stCondLst>
                                        </p:cTn>
                                        <p:tgtEl>
                                          <p:spTgt spid="168"/>
                                        </p:tgtEl>
                                        <p:attrNameLst>
                                          <p:attrName>ppt_y</p:attrName>
                                        </p:attrNameLst>
                                      </p:cBhvr>
                                      <p:tavLst>
                                        <p:tav tm="0" fmla="#ppt_y-sin(pi*$)/27">
                                          <p:val>
                                            <p:fltVal val="0"/>
                                          </p:val>
                                        </p:tav>
                                        <p:tav tm="100000">
                                          <p:val>
                                            <p:fltVal val="1"/>
                                          </p:val>
                                        </p:tav>
                                      </p:tavLst>
                                    </p:anim>
                                    <p:anim calcmode="lin" valueType="num">
                                      <p:cBhvr>
                                        <p:cTn id="228" dur="164" tmFilter="0, 0; 0.125,0.2665; 0.25,0.4; 0.375,0.465; 0.5,0.5;  0.625,0.535; 0.75,0.6; 0.875,0.7335; 1,1">
                                          <p:stCondLst>
                                            <p:cond delay="1656"/>
                                          </p:stCondLst>
                                        </p:cTn>
                                        <p:tgtEl>
                                          <p:spTgt spid="168"/>
                                        </p:tgtEl>
                                        <p:attrNameLst>
                                          <p:attrName>ppt_y</p:attrName>
                                        </p:attrNameLst>
                                      </p:cBhvr>
                                      <p:tavLst>
                                        <p:tav tm="0" fmla="#ppt_y-sin(pi*$)/81">
                                          <p:val>
                                            <p:fltVal val="0"/>
                                          </p:val>
                                        </p:tav>
                                        <p:tav tm="100000">
                                          <p:val>
                                            <p:fltVal val="1"/>
                                          </p:val>
                                        </p:tav>
                                      </p:tavLst>
                                    </p:anim>
                                    <p:animScale>
                                      <p:cBhvr>
                                        <p:cTn id="229" dur="26">
                                          <p:stCondLst>
                                            <p:cond delay="650"/>
                                          </p:stCondLst>
                                        </p:cTn>
                                        <p:tgtEl>
                                          <p:spTgt spid="168"/>
                                        </p:tgtEl>
                                      </p:cBhvr>
                                      <p:to x="100000" y="60000"/>
                                    </p:animScale>
                                    <p:animScale>
                                      <p:cBhvr>
                                        <p:cTn id="230" dur="166" decel="50000">
                                          <p:stCondLst>
                                            <p:cond delay="676"/>
                                          </p:stCondLst>
                                        </p:cTn>
                                        <p:tgtEl>
                                          <p:spTgt spid="168"/>
                                        </p:tgtEl>
                                      </p:cBhvr>
                                      <p:to x="100000" y="100000"/>
                                    </p:animScale>
                                    <p:animScale>
                                      <p:cBhvr>
                                        <p:cTn id="231" dur="26">
                                          <p:stCondLst>
                                            <p:cond delay="1312"/>
                                          </p:stCondLst>
                                        </p:cTn>
                                        <p:tgtEl>
                                          <p:spTgt spid="168"/>
                                        </p:tgtEl>
                                      </p:cBhvr>
                                      <p:to x="100000" y="80000"/>
                                    </p:animScale>
                                    <p:animScale>
                                      <p:cBhvr>
                                        <p:cTn id="232" dur="166" decel="50000">
                                          <p:stCondLst>
                                            <p:cond delay="1338"/>
                                          </p:stCondLst>
                                        </p:cTn>
                                        <p:tgtEl>
                                          <p:spTgt spid="168"/>
                                        </p:tgtEl>
                                      </p:cBhvr>
                                      <p:to x="100000" y="100000"/>
                                    </p:animScale>
                                    <p:animScale>
                                      <p:cBhvr>
                                        <p:cTn id="233" dur="26">
                                          <p:stCondLst>
                                            <p:cond delay="1642"/>
                                          </p:stCondLst>
                                        </p:cTn>
                                        <p:tgtEl>
                                          <p:spTgt spid="168"/>
                                        </p:tgtEl>
                                      </p:cBhvr>
                                      <p:to x="100000" y="90000"/>
                                    </p:animScale>
                                    <p:animScale>
                                      <p:cBhvr>
                                        <p:cTn id="234" dur="166" decel="50000">
                                          <p:stCondLst>
                                            <p:cond delay="1668"/>
                                          </p:stCondLst>
                                        </p:cTn>
                                        <p:tgtEl>
                                          <p:spTgt spid="168"/>
                                        </p:tgtEl>
                                      </p:cBhvr>
                                      <p:to x="100000" y="100000"/>
                                    </p:animScale>
                                    <p:animScale>
                                      <p:cBhvr>
                                        <p:cTn id="235" dur="26">
                                          <p:stCondLst>
                                            <p:cond delay="1808"/>
                                          </p:stCondLst>
                                        </p:cTn>
                                        <p:tgtEl>
                                          <p:spTgt spid="168"/>
                                        </p:tgtEl>
                                      </p:cBhvr>
                                      <p:to x="100000" y="95000"/>
                                    </p:animScale>
                                    <p:animScale>
                                      <p:cBhvr>
                                        <p:cTn id="236" dur="166" decel="50000">
                                          <p:stCondLst>
                                            <p:cond delay="1834"/>
                                          </p:stCondLst>
                                        </p:cTn>
                                        <p:tgtEl>
                                          <p:spTgt spid="168"/>
                                        </p:tgtEl>
                                      </p:cBhvr>
                                      <p:to x="100000" y="100000"/>
                                    </p:animScale>
                                  </p:childTnLst>
                                </p:cTn>
                              </p:par>
                            </p:childTnLst>
                          </p:cTn>
                        </p:par>
                      </p:childTnLst>
                    </p:cTn>
                  </p:par>
                  <p:par>
                    <p:cTn id="237" fill="hold" nodeType="clickPar">
                      <p:stCondLst>
                        <p:cond delay="indefinite"/>
                      </p:stCondLst>
                      <p:childTnLst>
                        <p:par>
                          <p:cTn id="238" fill="hold" nodeType="withGroup">
                            <p:stCondLst>
                              <p:cond delay="0"/>
                            </p:stCondLst>
                            <p:childTnLst>
                              <p:par>
                                <p:cTn id="239" presetID="26" presetClass="entr" presetSubtype="0" fill="hold" nodeType="clickEffect">
                                  <p:stCondLst>
                                    <p:cond delay="0"/>
                                  </p:stCondLst>
                                  <p:childTnLst>
                                    <p:set>
                                      <p:cBhvr>
                                        <p:cTn id="240" dur="1" fill="hold">
                                          <p:stCondLst>
                                            <p:cond delay="0"/>
                                          </p:stCondLst>
                                        </p:cTn>
                                        <p:tgtEl>
                                          <p:spTgt spid="169"/>
                                        </p:tgtEl>
                                        <p:attrNameLst>
                                          <p:attrName>style.visibility</p:attrName>
                                        </p:attrNameLst>
                                      </p:cBhvr>
                                      <p:to>
                                        <p:strVal val="visible"/>
                                      </p:to>
                                    </p:set>
                                    <p:animEffect transition="in" filter="wipe(down)">
                                      <p:cBhvr>
                                        <p:cTn id="241" dur="580">
                                          <p:stCondLst>
                                            <p:cond delay="0"/>
                                          </p:stCondLst>
                                        </p:cTn>
                                        <p:tgtEl>
                                          <p:spTgt spid="169"/>
                                        </p:tgtEl>
                                      </p:cBhvr>
                                    </p:animEffect>
                                    <p:anim calcmode="lin" valueType="num">
                                      <p:cBhvr>
                                        <p:cTn id="242" dur="1822" tmFilter="0,0; 0.14,0.36; 0.43,0.73; 0.71,0.91; 1.0,1.0">
                                          <p:stCondLst>
                                            <p:cond delay="0"/>
                                          </p:stCondLst>
                                        </p:cTn>
                                        <p:tgtEl>
                                          <p:spTgt spid="169"/>
                                        </p:tgtEl>
                                        <p:attrNameLst>
                                          <p:attrName>ppt_x</p:attrName>
                                        </p:attrNameLst>
                                      </p:cBhvr>
                                      <p:tavLst>
                                        <p:tav tm="0">
                                          <p:val>
                                            <p:strVal val="#ppt_x-0.25"/>
                                          </p:val>
                                        </p:tav>
                                        <p:tav tm="100000">
                                          <p:val>
                                            <p:strVal val="#ppt_x"/>
                                          </p:val>
                                        </p:tav>
                                      </p:tavLst>
                                    </p:anim>
                                    <p:anim calcmode="lin" valueType="num">
                                      <p:cBhvr>
                                        <p:cTn id="243" dur="664" tmFilter="0.0,0.0; 0.25,0.07; 0.50,0.2; 0.75,0.467; 1.0,1.0">
                                          <p:stCondLst>
                                            <p:cond delay="0"/>
                                          </p:stCondLst>
                                        </p:cTn>
                                        <p:tgtEl>
                                          <p:spTgt spid="169"/>
                                        </p:tgtEl>
                                        <p:attrNameLst>
                                          <p:attrName>ppt_y</p:attrName>
                                        </p:attrNameLst>
                                      </p:cBhvr>
                                      <p:tavLst>
                                        <p:tav tm="0" fmla="#ppt_y-sin(pi*$)/3">
                                          <p:val>
                                            <p:fltVal val="0.5"/>
                                          </p:val>
                                        </p:tav>
                                        <p:tav tm="100000">
                                          <p:val>
                                            <p:fltVal val="1"/>
                                          </p:val>
                                        </p:tav>
                                      </p:tavLst>
                                    </p:anim>
                                    <p:anim calcmode="lin" valueType="num">
                                      <p:cBhvr>
                                        <p:cTn id="244" dur="664" tmFilter="0, 0; 0.125,0.2665; 0.25,0.4; 0.375,0.465; 0.5,0.5;  0.625,0.535; 0.75,0.6; 0.875,0.7335; 1,1">
                                          <p:stCondLst>
                                            <p:cond delay="664"/>
                                          </p:stCondLst>
                                        </p:cTn>
                                        <p:tgtEl>
                                          <p:spTgt spid="169"/>
                                        </p:tgtEl>
                                        <p:attrNameLst>
                                          <p:attrName>ppt_y</p:attrName>
                                        </p:attrNameLst>
                                      </p:cBhvr>
                                      <p:tavLst>
                                        <p:tav tm="0" fmla="#ppt_y-sin(pi*$)/9">
                                          <p:val>
                                            <p:fltVal val="0"/>
                                          </p:val>
                                        </p:tav>
                                        <p:tav tm="100000">
                                          <p:val>
                                            <p:fltVal val="1"/>
                                          </p:val>
                                        </p:tav>
                                      </p:tavLst>
                                    </p:anim>
                                    <p:anim calcmode="lin" valueType="num">
                                      <p:cBhvr>
                                        <p:cTn id="245" dur="332" tmFilter="0, 0; 0.125,0.2665; 0.25,0.4; 0.375,0.465; 0.5,0.5;  0.625,0.535; 0.75,0.6; 0.875,0.7335; 1,1">
                                          <p:stCondLst>
                                            <p:cond delay="1324"/>
                                          </p:stCondLst>
                                        </p:cTn>
                                        <p:tgtEl>
                                          <p:spTgt spid="169"/>
                                        </p:tgtEl>
                                        <p:attrNameLst>
                                          <p:attrName>ppt_y</p:attrName>
                                        </p:attrNameLst>
                                      </p:cBhvr>
                                      <p:tavLst>
                                        <p:tav tm="0" fmla="#ppt_y-sin(pi*$)/27">
                                          <p:val>
                                            <p:fltVal val="0"/>
                                          </p:val>
                                        </p:tav>
                                        <p:tav tm="100000">
                                          <p:val>
                                            <p:fltVal val="1"/>
                                          </p:val>
                                        </p:tav>
                                      </p:tavLst>
                                    </p:anim>
                                    <p:anim calcmode="lin" valueType="num">
                                      <p:cBhvr>
                                        <p:cTn id="246" dur="164" tmFilter="0, 0; 0.125,0.2665; 0.25,0.4; 0.375,0.465; 0.5,0.5;  0.625,0.535; 0.75,0.6; 0.875,0.7335; 1,1">
                                          <p:stCondLst>
                                            <p:cond delay="1656"/>
                                          </p:stCondLst>
                                        </p:cTn>
                                        <p:tgtEl>
                                          <p:spTgt spid="169"/>
                                        </p:tgtEl>
                                        <p:attrNameLst>
                                          <p:attrName>ppt_y</p:attrName>
                                        </p:attrNameLst>
                                      </p:cBhvr>
                                      <p:tavLst>
                                        <p:tav tm="0" fmla="#ppt_y-sin(pi*$)/81">
                                          <p:val>
                                            <p:fltVal val="0"/>
                                          </p:val>
                                        </p:tav>
                                        <p:tav tm="100000">
                                          <p:val>
                                            <p:fltVal val="1"/>
                                          </p:val>
                                        </p:tav>
                                      </p:tavLst>
                                    </p:anim>
                                    <p:animScale>
                                      <p:cBhvr>
                                        <p:cTn id="247" dur="26">
                                          <p:stCondLst>
                                            <p:cond delay="650"/>
                                          </p:stCondLst>
                                        </p:cTn>
                                        <p:tgtEl>
                                          <p:spTgt spid="169"/>
                                        </p:tgtEl>
                                      </p:cBhvr>
                                      <p:to x="100000" y="60000"/>
                                    </p:animScale>
                                    <p:animScale>
                                      <p:cBhvr>
                                        <p:cTn id="248" dur="166" decel="50000">
                                          <p:stCondLst>
                                            <p:cond delay="676"/>
                                          </p:stCondLst>
                                        </p:cTn>
                                        <p:tgtEl>
                                          <p:spTgt spid="169"/>
                                        </p:tgtEl>
                                      </p:cBhvr>
                                      <p:to x="100000" y="100000"/>
                                    </p:animScale>
                                    <p:animScale>
                                      <p:cBhvr>
                                        <p:cTn id="249" dur="26">
                                          <p:stCondLst>
                                            <p:cond delay="1312"/>
                                          </p:stCondLst>
                                        </p:cTn>
                                        <p:tgtEl>
                                          <p:spTgt spid="169"/>
                                        </p:tgtEl>
                                      </p:cBhvr>
                                      <p:to x="100000" y="80000"/>
                                    </p:animScale>
                                    <p:animScale>
                                      <p:cBhvr>
                                        <p:cTn id="250" dur="166" decel="50000">
                                          <p:stCondLst>
                                            <p:cond delay="1338"/>
                                          </p:stCondLst>
                                        </p:cTn>
                                        <p:tgtEl>
                                          <p:spTgt spid="169"/>
                                        </p:tgtEl>
                                      </p:cBhvr>
                                      <p:to x="100000" y="100000"/>
                                    </p:animScale>
                                    <p:animScale>
                                      <p:cBhvr>
                                        <p:cTn id="251" dur="26">
                                          <p:stCondLst>
                                            <p:cond delay="1642"/>
                                          </p:stCondLst>
                                        </p:cTn>
                                        <p:tgtEl>
                                          <p:spTgt spid="169"/>
                                        </p:tgtEl>
                                      </p:cBhvr>
                                      <p:to x="100000" y="90000"/>
                                    </p:animScale>
                                    <p:animScale>
                                      <p:cBhvr>
                                        <p:cTn id="252" dur="166" decel="50000">
                                          <p:stCondLst>
                                            <p:cond delay="1668"/>
                                          </p:stCondLst>
                                        </p:cTn>
                                        <p:tgtEl>
                                          <p:spTgt spid="169"/>
                                        </p:tgtEl>
                                      </p:cBhvr>
                                      <p:to x="100000" y="100000"/>
                                    </p:animScale>
                                    <p:animScale>
                                      <p:cBhvr>
                                        <p:cTn id="253" dur="26">
                                          <p:stCondLst>
                                            <p:cond delay="1808"/>
                                          </p:stCondLst>
                                        </p:cTn>
                                        <p:tgtEl>
                                          <p:spTgt spid="169"/>
                                        </p:tgtEl>
                                      </p:cBhvr>
                                      <p:to x="100000" y="95000"/>
                                    </p:animScale>
                                    <p:animScale>
                                      <p:cBhvr>
                                        <p:cTn id="254" dur="166" decel="50000">
                                          <p:stCondLst>
                                            <p:cond delay="1834"/>
                                          </p:stCondLst>
                                        </p:cTn>
                                        <p:tgtEl>
                                          <p:spTgt spid="169"/>
                                        </p:tgtEl>
                                      </p:cBhvr>
                                      <p:to x="100000" y="100000"/>
                                    </p:animScale>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6" presetClass="entr" presetSubtype="0" fill="hold" nodeType="clickEffect">
                                  <p:stCondLst>
                                    <p:cond delay="0"/>
                                  </p:stCondLst>
                                  <p:childTnLst>
                                    <p:set>
                                      <p:cBhvr>
                                        <p:cTn id="258" dur="1" fill="hold">
                                          <p:stCondLst>
                                            <p:cond delay="0"/>
                                          </p:stCondLst>
                                        </p:cTn>
                                        <p:tgtEl>
                                          <p:spTgt spid="170"/>
                                        </p:tgtEl>
                                        <p:attrNameLst>
                                          <p:attrName>style.visibility</p:attrName>
                                        </p:attrNameLst>
                                      </p:cBhvr>
                                      <p:to>
                                        <p:strVal val="visible"/>
                                      </p:to>
                                    </p:set>
                                    <p:animEffect transition="in" filter="wipe(down)">
                                      <p:cBhvr>
                                        <p:cTn id="259" dur="580">
                                          <p:stCondLst>
                                            <p:cond delay="0"/>
                                          </p:stCondLst>
                                        </p:cTn>
                                        <p:tgtEl>
                                          <p:spTgt spid="170"/>
                                        </p:tgtEl>
                                      </p:cBhvr>
                                    </p:animEffect>
                                    <p:anim calcmode="lin" valueType="num">
                                      <p:cBhvr>
                                        <p:cTn id="260" dur="1822" tmFilter="0,0; 0.14,0.36; 0.43,0.73; 0.71,0.91; 1.0,1.0">
                                          <p:stCondLst>
                                            <p:cond delay="0"/>
                                          </p:stCondLst>
                                        </p:cTn>
                                        <p:tgtEl>
                                          <p:spTgt spid="170"/>
                                        </p:tgtEl>
                                        <p:attrNameLst>
                                          <p:attrName>ppt_x</p:attrName>
                                        </p:attrNameLst>
                                      </p:cBhvr>
                                      <p:tavLst>
                                        <p:tav tm="0">
                                          <p:val>
                                            <p:strVal val="#ppt_x-0.25"/>
                                          </p:val>
                                        </p:tav>
                                        <p:tav tm="100000">
                                          <p:val>
                                            <p:strVal val="#ppt_x"/>
                                          </p:val>
                                        </p:tav>
                                      </p:tavLst>
                                    </p:anim>
                                    <p:anim calcmode="lin" valueType="num">
                                      <p:cBhvr>
                                        <p:cTn id="261" dur="664" tmFilter="0.0,0.0; 0.25,0.07; 0.50,0.2; 0.75,0.467; 1.0,1.0">
                                          <p:stCondLst>
                                            <p:cond delay="0"/>
                                          </p:stCondLst>
                                        </p:cTn>
                                        <p:tgtEl>
                                          <p:spTgt spid="170"/>
                                        </p:tgtEl>
                                        <p:attrNameLst>
                                          <p:attrName>ppt_y</p:attrName>
                                        </p:attrNameLst>
                                      </p:cBhvr>
                                      <p:tavLst>
                                        <p:tav tm="0" fmla="#ppt_y-sin(pi*$)/3">
                                          <p:val>
                                            <p:fltVal val="0.5"/>
                                          </p:val>
                                        </p:tav>
                                        <p:tav tm="100000">
                                          <p:val>
                                            <p:fltVal val="1"/>
                                          </p:val>
                                        </p:tav>
                                      </p:tavLst>
                                    </p:anim>
                                    <p:anim calcmode="lin" valueType="num">
                                      <p:cBhvr>
                                        <p:cTn id="262" dur="664" tmFilter="0, 0; 0.125,0.2665; 0.25,0.4; 0.375,0.465; 0.5,0.5;  0.625,0.535; 0.75,0.6; 0.875,0.7335; 1,1">
                                          <p:stCondLst>
                                            <p:cond delay="664"/>
                                          </p:stCondLst>
                                        </p:cTn>
                                        <p:tgtEl>
                                          <p:spTgt spid="170"/>
                                        </p:tgtEl>
                                        <p:attrNameLst>
                                          <p:attrName>ppt_y</p:attrName>
                                        </p:attrNameLst>
                                      </p:cBhvr>
                                      <p:tavLst>
                                        <p:tav tm="0" fmla="#ppt_y-sin(pi*$)/9">
                                          <p:val>
                                            <p:fltVal val="0"/>
                                          </p:val>
                                        </p:tav>
                                        <p:tav tm="100000">
                                          <p:val>
                                            <p:fltVal val="1"/>
                                          </p:val>
                                        </p:tav>
                                      </p:tavLst>
                                    </p:anim>
                                    <p:anim calcmode="lin" valueType="num">
                                      <p:cBhvr>
                                        <p:cTn id="263" dur="332" tmFilter="0, 0; 0.125,0.2665; 0.25,0.4; 0.375,0.465; 0.5,0.5;  0.625,0.535; 0.75,0.6; 0.875,0.7335; 1,1">
                                          <p:stCondLst>
                                            <p:cond delay="1324"/>
                                          </p:stCondLst>
                                        </p:cTn>
                                        <p:tgtEl>
                                          <p:spTgt spid="170"/>
                                        </p:tgtEl>
                                        <p:attrNameLst>
                                          <p:attrName>ppt_y</p:attrName>
                                        </p:attrNameLst>
                                      </p:cBhvr>
                                      <p:tavLst>
                                        <p:tav tm="0" fmla="#ppt_y-sin(pi*$)/27">
                                          <p:val>
                                            <p:fltVal val="0"/>
                                          </p:val>
                                        </p:tav>
                                        <p:tav tm="100000">
                                          <p:val>
                                            <p:fltVal val="1"/>
                                          </p:val>
                                        </p:tav>
                                      </p:tavLst>
                                    </p:anim>
                                    <p:anim calcmode="lin" valueType="num">
                                      <p:cBhvr>
                                        <p:cTn id="264" dur="164" tmFilter="0, 0; 0.125,0.2665; 0.25,0.4; 0.375,0.465; 0.5,0.5;  0.625,0.535; 0.75,0.6; 0.875,0.7335; 1,1">
                                          <p:stCondLst>
                                            <p:cond delay="1656"/>
                                          </p:stCondLst>
                                        </p:cTn>
                                        <p:tgtEl>
                                          <p:spTgt spid="170"/>
                                        </p:tgtEl>
                                        <p:attrNameLst>
                                          <p:attrName>ppt_y</p:attrName>
                                        </p:attrNameLst>
                                      </p:cBhvr>
                                      <p:tavLst>
                                        <p:tav tm="0" fmla="#ppt_y-sin(pi*$)/81">
                                          <p:val>
                                            <p:fltVal val="0"/>
                                          </p:val>
                                        </p:tav>
                                        <p:tav tm="100000">
                                          <p:val>
                                            <p:fltVal val="1"/>
                                          </p:val>
                                        </p:tav>
                                      </p:tavLst>
                                    </p:anim>
                                    <p:animScale>
                                      <p:cBhvr>
                                        <p:cTn id="265" dur="26">
                                          <p:stCondLst>
                                            <p:cond delay="650"/>
                                          </p:stCondLst>
                                        </p:cTn>
                                        <p:tgtEl>
                                          <p:spTgt spid="170"/>
                                        </p:tgtEl>
                                      </p:cBhvr>
                                      <p:to x="100000" y="60000"/>
                                    </p:animScale>
                                    <p:animScale>
                                      <p:cBhvr>
                                        <p:cTn id="266" dur="166" decel="50000">
                                          <p:stCondLst>
                                            <p:cond delay="676"/>
                                          </p:stCondLst>
                                        </p:cTn>
                                        <p:tgtEl>
                                          <p:spTgt spid="170"/>
                                        </p:tgtEl>
                                      </p:cBhvr>
                                      <p:to x="100000" y="100000"/>
                                    </p:animScale>
                                    <p:animScale>
                                      <p:cBhvr>
                                        <p:cTn id="267" dur="26">
                                          <p:stCondLst>
                                            <p:cond delay="1312"/>
                                          </p:stCondLst>
                                        </p:cTn>
                                        <p:tgtEl>
                                          <p:spTgt spid="170"/>
                                        </p:tgtEl>
                                      </p:cBhvr>
                                      <p:to x="100000" y="80000"/>
                                    </p:animScale>
                                    <p:animScale>
                                      <p:cBhvr>
                                        <p:cTn id="268" dur="166" decel="50000">
                                          <p:stCondLst>
                                            <p:cond delay="1338"/>
                                          </p:stCondLst>
                                        </p:cTn>
                                        <p:tgtEl>
                                          <p:spTgt spid="170"/>
                                        </p:tgtEl>
                                      </p:cBhvr>
                                      <p:to x="100000" y="100000"/>
                                    </p:animScale>
                                    <p:animScale>
                                      <p:cBhvr>
                                        <p:cTn id="269" dur="26">
                                          <p:stCondLst>
                                            <p:cond delay="1642"/>
                                          </p:stCondLst>
                                        </p:cTn>
                                        <p:tgtEl>
                                          <p:spTgt spid="170"/>
                                        </p:tgtEl>
                                      </p:cBhvr>
                                      <p:to x="100000" y="90000"/>
                                    </p:animScale>
                                    <p:animScale>
                                      <p:cBhvr>
                                        <p:cTn id="270" dur="166" decel="50000">
                                          <p:stCondLst>
                                            <p:cond delay="1668"/>
                                          </p:stCondLst>
                                        </p:cTn>
                                        <p:tgtEl>
                                          <p:spTgt spid="170"/>
                                        </p:tgtEl>
                                      </p:cBhvr>
                                      <p:to x="100000" y="100000"/>
                                    </p:animScale>
                                    <p:animScale>
                                      <p:cBhvr>
                                        <p:cTn id="271" dur="26">
                                          <p:stCondLst>
                                            <p:cond delay="1808"/>
                                          </p:stCondLst>
                                        </p:cTn>
                                        <p:tgtEl>
                                          <p:spTgt spid="170"/>
                                        </p:tgtEl>
                                      </p:cBhvr>
                                      <p:to x="100000" y="95000"/>
                                    </p:animScale>
                                    <p:animScale>
                                      <p:cBhvr>
                                        <p:cTn id="272" dur="166" decel="50000">
                                          <p:stCondLst>
                                            <p:cond delay="1834"/>
                                          </p:stCondLst>
                                        </p:cTn>
                                        <p:tgtEl>
                                          <p:spTgt spid="170"/>
                                        </p:tgtEl>
                                      </p:cBhvr>
                                      <p:to x="100000" y="100000"/>
                                    </p:animScale>
                                  </p:childTnLst>
                                </p:cTn>
                              </p:par>
                            </p:childTnLst>
                          </p:cTn>
                        </p:par>
                      </p:childTnLst>
                    </p:cTn>
                  </p:par>
                  <p:par>
                    <p:cTn id="273" fill="hold" nodeType="clickPar">
                      <p:stCondLst>
                        <p:cond delay="indefinite"/>
                      </p:stCondLst>
                      <p:childTnLst>
                        <p:par>
                          <p:cTn id="274" fill="hold" nodeType="withGroup">
                            <p:stCondLst>
                              <p:cond delay="0"/>
                            </p:stCondLst>
                            <p:childTnLst>
                              <p:par>
                                <p:cTn id="275" presetID="3" presetClass="entr" presetSubtype="10" fill="hold" nodeType="clickEffect">
                                  <p:stCondLst>
                                    <p:cond delay="0"/>
                                  </p:stCondLst>
                                  <p:childTnLst>
                                    <p:set>
                                      <p:cBhvr>
                                        <p:cTn id="276" dur="1" fill="hold">
                                          <p:stCondLst>
                                            <p:cond delay="0"/>
                                          </p:stCondLst>
                                        </p:cTn>
                                        <p:tgtEl>
                                          <p:spTgt spid="171"/>
                                        </p:tgtEl>
                                        <p:attrNameLst>
                                          <p:attrName>style.visibility</p:attrName>
                                        </p:attrNameLst>
                                      </p:cBhvr>
                                      <p:to>
                                        <p:strVal val="visible"/>
                                      </p:to>
                                    </p:set>
                                    <p:animEffect transition="in" filter="blinds(horizontal)">
                                      <p:cBhvr>
                                        <p:cTn id="277" dur="500"/>
                                        <p:tgtEl>
                                          <p:spTgt spid="171"/>
                                        </p:tgtEl>
                                      </p:cBhvr>
                                    </p:animEffect>
                                  </p:childTnLst>
                                </p:cTn>
                              </p:par>
                            </p:childTnLst>
                          </p:cTn>
                        </p:par>
                      </p:childTnLst>
                    </p:cTn>
                  </p:par>
                  <p:par>
                    <p:cTn id="278" fill="hold" nodeType="clickPar">
                      <p:stCondLst>
                        <p:cond delay="indefinite"/>
                      </p:stCondLst>
                      <p:childTnLst>
                        <p:par>
                          <p:cTn id="279" fill="hold" nodeType="withGroup">
                            <p:stCondLst>
                              <p:cond delay="0"/>
                            </p:stCondLst>
                            <p:childTnLst>
                              <p:par>
                                <p:cTn id="280" presetID="3" presetClass="entr" presetSubtype="10" fill="hold" nodeType="clickEffect">
                                  <p:stCondLst>
                                    <p:cond delay="0"/>
                                  </p:stCondLst>
                                  <p:childTnLst>
                                    <p:set>
                                      <p:cBhvr>
                                        <p:cTn id="281" dur="1" fill="hold">
                                          <p:stCondLst>
                                            <p:cond delay="0"/>
                                          </p:stCondLst>
                                        </p:cTn>
                                        <p:tgtEl>
                                          <p:spTgt spid="172"/>
                                        </p:tgtEl>
                                        <p:attrNameLst>
                                          <p:attrName>style.visibility</p:attrName>
                                        </p:attrNameLst>
                                      </p:cBhvr>
                                      <p:to>
                                        <p:strVal val="visible"/>
                                      </p:to>
                                    </p:set>
                                    <p:animEffect transition="in" filter="blinds(horizontal)">
                                      <p:cBhvr>
                                        <p:cTn id="282" dur="500"/>
                                        <p:tgtEl>
                                          <p:spTgt spid="172"/>
                                        </p:tgtEl>
                                      </p:cBhvr>
                                    </p:animEffect>
                                  </p:childTnLst>
                                </p:cTn>
                              </p:par>
                            </p:childTnLst>
                          </p:cTn>
                        </p:par>
                      </p:childTnLst>
                    </p:cTn>
                  </p:par>
                  <p:par>
                    <p:cTn id="283" fill="hold" nodeType="clickPar">
                      <p:stCondLst>
                        <p:cond delay="indefinite"/>
                      </p:stCondLst>
                      <p:childTnLst>
                        <p:par>
                          <p:cTn id="284" fill="hold" nodeType="withGroup">
                            <p:stCondLst>
                              <p:cond delay="0"/>
                            </p:stCondLst>
                            <p:childTnLst>
                              <p:par>
                                <p:cTn id="285" presetID="3" presetClass="entr" presetSubtype="10" fill="hold" nodeType="clickEffect">
                                  <p:stCondLst>
                                    <p:cond delay="0"/>
                                  </p:stCondLst>
                                  <p:childTnLst>
                                    <p:set>
                                      <p:cBhvr>
                                        <p:cTn id="286" dur="1" fill="hold">
                                          <p:stCondLst>
                                            <p:cond delay="0"/>
                                          </p:stCondLst>
                                        </p:cTn>
                                        <p:tgtEl>
                                          <p:spTgt spid="173"/>
                                        </p:tgtEl>
                                        <p:attrNameLst>
                                          <p:attrName>style.visibility</p:attrName>
                                        </p:attrNameLst>
                                      </p:cBhvr>
                                      <p:to>
                                        <p:strVal val="visible"/>
                                      </p:to>
                                    </p:set>
                                    <p:animEffect transition="in" filter="blinds(horizontal)">
                                      <p:cBhvr>
                                        <p:cTn id="287" dur="500"/>
                                        <p:tgtEl>
                                          <p:spTgt spid="173"/>
                                        </p:tgtEl>
                                      </p:cBhvr>
                                    </p:animEffect>
                                  </p:childTnLst>
                                </p:cTn>
                              </p:par>
                            </p:childTnLst>
                          </p:cTn>
                        </p:par>
                      </p:childTnLst>
                    </p:cTn>
                  </p:par>
                  <p:par>
                    <p:cTn id="288" fill="hold" nodeType="clickPar">
                      <p:stCondLst>
                        <p:cond delay="indefinite"/>
                      </p:stCondLst>
                      <p:childTnLst>
                        <p:par>
                          <p:cTn id="289" fill="hold" nodeType="withGroup">
                            <p:stCondLst>
                              <p:cond delay="0"/>
                            </p:stCondLst>
                            <p:childTnLst>
                              <p:par>
                                <p:cTn id="290" presetID="0" presetClass="path" presetSubtype="0" accel="50000" decel="50000" fill="hold" nodeType="clickEffect">
                                  <p:stCondLst>
                                    <p:cond delay="0"/>
                                  </p:stCondLst>
                                  <p:childTnLst>
                                    <p:animMotion origin="layout" path="M 0 0 L -0.00139 -0.17299 " pathEditMode="relative" ptsTypes="AA">
                                      <p:cBhvr>
                                        <p:cTn id="291" dur="2000" fill="hold"/>
                                        <p:tgtEl>
                                          <p:spTgt spid="170"/>
                                        </p:tgtEl>
                                        <p:attrNameLst>
                                          <p:attrName>ppt_x</p:attrName>
                                          <p:attrName>ppt_y</p:attrName>
                                        </p:attrNameLst>
                                      </p:cBhvr>
                                    </p:animMotion>
                                  </p:childTnLst>
                                </p:cTn>
                              </p:par>
                            </p:childTnLst>
                          </p:cTn>
                        </p:par>
                        <p:par>
                          <p:cTn id="292" fill="hold" nodeType="afterGroup">
                            <p:stCondLst>
                              <p:cond delay="2000"/>
                            </p:stCondLst>
                            <p:childTnLst>
                              <p:par>
                                <p:cTn id="293" presetID="0" presetClass="path" presetSubtype="0" accel="50000" decel="50000" fill="hold" nodeType="afterEffect">
                                  <p:stCondLst>
                                    <p:cond delay="0"/>
                                  </p:stCondLst>
                                  <p:childTnLst>
                                    <p:animMotion origin="layout" path="M 0 0 L -0.00139 -0.17299 " pathEditMode="relative" ptsTypes="AA">
                                      <p:cBhvr>
                                        <p:cTn id="294" dur="2000" fill="hold"/>
                                        <p:tgtEl>
                                          <p:spTgt spid="169"/>
                                        </p:tgtEl>
                                        <p:attrNameLst>
                                          <p:attrName>ppt_x</p:attrName>
                                          <p:attrName>ppt_y</p:attrName>
                                        </p:attrNameLst>
                                      </p:cBhvr>
                                    </p:animMotion>
                                  </p:childTnLst>
                                </p:cTn>
                              </p:par>
                            </p:childTnLst>
                          </p:cTn>
                        </p:par>
                        <p:par>
                          <p:cTn id="295" fill="hold" nodeType="afterGroup">
                            <p:stCondLst>
                              <p:cond delay="4000"/>
                            </p:stCondLst>
                            <p:childTnLst>
                              <p:par>
                                <p:cTn id="296" presetID="0" presetClass="path" presetSubtype="0" accel="50000" decel="50000" fill="hold" nodeType="afterEffect">
                                  <p:stCondLst>
                                    <p:cond delay="0"/>
                                  </p:stCondLst>
                                  <p:childTnLst>
                                    <p:animMotion origin="layout" path="M 0 0 L -0.00139 -0.17299 " pathEditMode="relative" ptsTypes="AA">
                                      <p:cBhvr>
                                        <p:cTn id="297" dur="2000" fill="hold"/>
                                        <p:tgtEl>
                                          <p:spTgt spid="168"/>
                                        </p:tgtEl>
                                        <p:attrNameLst>
                                          <p:attrName>ppt_x</p:attrName>
                                          <p:attrName>ppt_y</p:attrName>
                                        </p:attrNameLst>
                                      </p:cBhvr>
                                    </p:animMotion>
                                  </p:childTnLst>
                                </p:cTn>
                              </p:par>
                            </p:childTnLst>
                          </p:cTn>
                        </p:par>
                        <p:par>
                          <p:cTn id="298" fill="hold" nodeType="afterGroup">
                            <p:stCondLst>
                              <p:cond delay="6000"/>
                            </p:stCondLst>
                            <p:childTnLst>
                              <p:par>
                                <p:cTn id="299" presetID="0" presetClass="path" presetSubtype="0" accel="50000" decel="50000" fill="hold" nodeType="afterEffect">
                                  <p:stCondLst>
                                    <p:cond delay="0"/>
                                  </p:stCondLst>
                                  <p:childTnLst>
                                    <p:animMotion origin="layout" path="M 0 0 L -0.00139 -0.17299 " pathEditMode="relative" ptsTypes="AA">
                                      <p:cBhvr>
                                        <p:cTn id="300" dur="2000" fill="hold"/>
                                        <p:tgtEl>
                                          <p:spTgt spid="165"/>
                                        </p:tgtEl>
                                        <p:attrNameLst>
                                          <p:attrName>ppt_x</p:attrName>
                                          <p:attrName>ppt_y</p:attrName>
                                        </p:attrNameLst>
                                      </p:cBhvr>
                                    </p:animMotion>
                                  </p:childTnLst>
                                </p:cTn>
                              </p:par>
                            </p:childTnLst>
                          </p:cTn>
                        </p:par>
                        <p:par>
                          <p:cTn id="301" fill="hold" nodeType="afterGroup">
                            <p:stCondLst>
                              <p:cond delay="8000"/>
                            </p:stCondLst>
                            <p:childTnLst>
                              <p:par>
                                <p:cTn id="302" presetID="0" presetClass="path" presetSubtype="0" accel="50000" decel="50000" fill="hold" nodeType="afterEffect">
                                  <p:stCondLst>
                                    <p:cond delay="0"/>
                                  </p:stCondLst>
                                  <p:childTnLst>
                                    <p:animMotion origin="layout" path="M 0 0 L -0.00139 -0.17299 " pathEditMode="relative" ptsTypes="AA">
                                      <p:cBhvr>
                                        <p:cTn id="303" dur="2000" fill="hold"/>
                                        <p:tgtEl>
                                          <p:spTgt spid="166"/>
                                        </p:tgtEl>
                                        <p:attrNameLst>
                                          <p:attrName>ppt_x</p:attrName>
                                          <p:attrName>ppt_y</p:attrName>
                                        </p:attrNameLst>
                                      </p:cBhvr>
                                    </p:animMotion>
                                  </p:childTnLst>
                                </p:cTn>
                              </p:par>
                            </p:childTnLst>
                          </p:cTn>
                        </p:par>
                        <p:par>
                          <p:cTn id="304" fill="hold" nodeType="afterGroup">
                            <p:stCondLst>
                              <p:cond delay="10000"/>
                            </p:stCondLst>
                            <p:childTnLst>
                              <p:par>
                                <p:cTn id="305" presetID="0" presetClass="path" presetSubtype="0" accel="50000" decel="50000" fill="hold" nodeType="afterEffect">
                                  <p:stCondLst>
                                    <p:cond delay="0"/>
                                  </p:stCondLst>
                                  <p:childTnLst>
                                    <p:animMotion origin="layout" path="M 0 0 L -0.00139 -0.17299 " pathEditMode="relative" ptsTypes="AA">
                                      <p:cBhvr>
                                        <p:cTn id="306" dur="2000" fill="hold"/>
                                        <p:tgtEl>
                                          <p:spTgt spid="167"/>
                                        </p:tgtEl>
                                        <p:attrNameLst>
                                          <p:attrName>ppt_x</p:attrName>
                                          <p:attrName>ppt_y</p:attrName>
                                        </p:attrNameLst>
                                      </p:cBhvr>
                                    </p:animMotion>
                                  </p:childTnLst>
                                </p:cTn>
                              </p:par>
                            </p:childTnLst>
                          </p:cTn>
                        </p:par>
                      </p:childTnLst>
                    </p:cTn>
                  </p:par>
                  <p:par>
                    <p:cTn id="307" fill="hold" nodeType="clickPar">
                      <p:stCondLst>
                        <p:cond delay="indefinite"/>
                      </p:stCondLst>
                      <p:childTnLst>
                        <p:par>
                          <p:cTn id="308" fill="hold" nodeType="withGroup">
                            <p:stCondLst>
                              <p:cond delay="0"/>
                            </p:stCondLst>
                            <p:childTnLst>
                              <p:par>
                                <p:cTn id="309" presetID="3" presetClass="entr" presetSubtype="10" fill="hold" nodeType="clickEffect">
                                  <p:stCondLst>
                                    <p:cond delay="0"/>
                                  </p:stCondLst>
                                  <p:childTnLst>
                                    <p:set>
                                      <p:cBhvr>
                                        <p:cTn id="310" dur="1" fill="hold">
                                          <p:stCondLst>
                                            <p:cond delay="0"/>
                                          </p:stCondLst>
                                        </p:cTn>
                                        <p:tgtEl>
                                          <p:spTgt spid="174"/>
                                        </p:tgtEl>
                                        <p:attrNameLst>
                                          <p:attrName>style.visibility</p:attrName>
                                        </p:attrNameLst>
                                      </p:cBhvr>
                                      <p:to>
                                        <p:strVal val="visible"/>
                                      </p:to>
                                    </p:set>
                                    <p:animEffect transition="in" filter="blinds(horizontal)">
                                      <p:cBhvr>
                                        <p:cTn id="311" dur="500"/>
                                        <p:tgtEl>
                                          <p:spTgt spid="174"/>
                                        </p:tgtEl>
                                      </p:cBhvr>
                                    </p:animEffect>
                                  </p:childTnLst>
                                </p:cTn>
                              </p:par>
                            </p:childTnLst>
                          </p:cTn>
                        </p:par>
                      </p:childTnLst>
                    </p:cTn>
                  </p:par>
                  <p:par>
                    <p:cTn id="312" fill="hold" nodeType="clickPar">
                      <p:stCondLst>
                        <p:cond delay="indefinite"/>
                      </p:stCondLst>
                      <p:childTnLst>
                        <p:par>
                          <p:cTn id="313" fill="hold" nodeType="withGroup">
                            <p:stCondLst>
                              <p:cond delay="0"/>
                            </p:stCondLst>
                            <p:childTnLst>
                              <p:par>
                                <p:cTn id="314" presetID="3" presetClass="entr" presetSubtype="10" fill="hold" nodeType="clickEffect">
                                  <p:stCondLst>
                                    <p:cond delay="0"/>
                                  </p:stCondLst>
                                  <p:childTnLst>
                                    <p:set>
                                      <p:cBhvr>
                                        <p:cTn id="315" dur="1" fill="hold">
                                          <p:stCondLst>
                                            <p:cond delay="0"/>
                                          </p:stCondLst>
                                        </p:cTn>
                                        <p:tgtEl>
                                          <p:spTgt spid="175"/>
                                        </p:tgtEl>
                                        <p:attrNameLst>
                                          <p:attrName>style.visibility</p:attrName>
                                        </p:attrNameLst>
                                      </p:cBhvr>
                                      <p:to>
                                        <p:strVal val="visible"/>
                                      </p:to>
                                    </p:set>
                                    <p:animEffect transition="in" filter="blinds(horizontal)">
                                      <p:cBhvr>
                                        <p:cTn id="316" dur="500"/>
                                        <p:tgtEl>
                                          <p:spTgt spid="175"/>
                                        </p:tgtEl>
                                      </p:cBhvr>
                                    </p:animEffect>
                                  </p:childTnLst>
                                </p:cTn>
                              </p:par>
                            </p:childTnLst>
                          </p:cTn>
                        </p:par>
                      </p:childTnLst>
                    </p:cTn>
                  </p:par>
                  <p:par>
                    <p:cTn id="317" fill="hold" nodeType="clickPar">
                      <p:stCondLst>
                        <p:cond delay="indefinite"/>
                      </p:stCondLst>
                      <p:childTnLst>
                        <p:par>
                          <p:cTn id="318" fill="hold" nodeType="withGroup">
                            <p:stCondLst>
                              <p:cond delay="0"/>
                            </p:stCondLst>
                            <p:childTnLst>
                              <p:par>
                                <p:cTn id="319" presetID="3" presetClass="entr" presetSubtype="10" fill="hold" nodeType="clickEffect">
                                  <p:stCondLst>
                                    <p:cond delay="0"/>
                                  </p:stCondLst>
                                  <p:childTnLst>
                                    <p:set>
                                      <p:cBhvr>
                                        <p:cTn id="320" dur="1" fill="hold">
                                          <p:stCondLst>
                                            <p:cond delay="0"/>
                                          </p:stCondLst>
                                        </p:cTn>
                                        <p:tgtEl>
                                          <p:spTgt spid="176"/>
                                        </p:tgtEl>
                                        <p:attrNameLst>
                                          <p:attrName>style.visibility</p:attrName>
                                        </p:attrNameLst>
                                      </p:cBhvr>
                                      <p:to>
                                        <p:strVal val="visible"/>
                                      </p:to>
                                    </p:set>
                                    <p:animEffect transition="in" filter="blinds(horizontal)">
                                      <p:cBhvr>
                                        <p:cTn id="321" dur="500"/>
                                        <p:tgtEl>
                                          <p:spTgt spid="176"/>
                                        </p:tgtEl>
                                      </p:cBhvr>
                                    </p:animEffect>
                                  </p:childTnLst>
                                </p:cTn>
                              </p:par>
                            </p:childTnLst>
                          </p:cTn>
                        </p:par>
                      </p:childTnLst>
                    </p:cTn>
                  </p:par>
                  <p:par>
                    <p:cTn id="322" fill="hold" nodeType="clickPar">
                      <p:stCondLst>
                        <p:cond delay="indefinite"/>
                      </p:stCondLst>
                      <p:childTnLst>
                        <p:par>
                          <p:cTn id="323" fill="hold" nodeType="withGroup">
                            <p:stCondLst>
                              <p:cond delay="0"/>
                            </p:stCondLst>
                            <p:childTnLst>
                              <p:par>
                                <p:cTn id="324" presetID="22" presetClass="entr" presetSubtype="4" fill="hold" nodeType="clickEffect">
                                  <p:stCondLst>
                                    <p:cond delay="0"/>
                                  </p:stCondLst>
                                  <p:childTnLst>
                                    <p:set>
                                      <p:cBhvr>
                                        <p:cTn id="325" dur="1" fill="hold">
                                          <p:stCondLst>
                                            <p:cond delay="0"/>
                                          </p:stCondLst>
                                        </p:cTn>
                                        <p:tgtEl>
                                          <p:spTgt spid="177"/>
                                        </p:tgtEl>
                                        <p:attrNameLst>
                                          <p:attrName>style.visibility</p:attrName>
                                        </p:attrNameLst>
                                      </p:cBhvr>
                                      <p:to>
                                        <p:strVal val="visible"/>
                                      </p:to>
                                    </p:set>
                                    <p:animEffect transition="in" filter="wipe(down)">
                                      <p:cBhvr>
                                        <p:cTn id="326" dur="2000"/>
                                        <p:tgtEl>
                                          <p:spTgt spid="177"/>
                                        </p:tgtEl>
                                      </p:cBhvr>
                                    </p:animEffect>
                                  </p:childTnLst>
                                </p:cTn>
                              </p:par>
                            </p:childTnLst>
                          </p:cTn>
                        </p:par>
                      </p:childTnLst>
                    </p:cTn>
                  </p:par>
                  <p:par>
                    <p:cTn id="327" fill="hold" nodeType="clickPar">
                      <p:stCondLst>
                        <p:cond delay="indefinite"/>
                      </p:stCondLst>
                      <p:childTnLst>
                        <p:par>
                          <p:cTn id="328" fill="hold" nodeType="withGroup">
                            <p:stCondLst>
                              <p:cond delay="0"/>
                            </p:stCondLst>
                            <p:childTnLst>
                              <p:par>
                                <p:cTn id="329" presetID="35" presetClass="emph" presetSubtype="0" repeatCount="3000" fill="hold" nodeType="clickEffect">
                                  <p:stCondLst>
                                    <p:cond delay="0"/>
                                  </p:stCondLst>
                                  <p:childTnLst>
                                    <p:anim calcmode="discrete" valueType="str">
                                      <p:cBhvr>
                                        <p:cTn id="330" dur="500" fill="hold"/>
                                        <p:tgtEl>
                                          <p:spTgt spid="177"/>
                                        </p:tgtEl>
                                        <p:attrNameLst>
                                          <p:attrName>style.visibility</p:attrName>
                                        </p:attrNameLst>
                                      </p:cBhvr>
                                      <p:tavLst>
                                        <p:tav tm="0">
                                          <p:val>
                                            <p:strVal val="hidden"/>
                                          </p:val>
                                        </p:tav>
                                        <p:tav tm="50000">
                                          <p:val>
                                            <p:strVal val="visible"/>
                                          </p:val>
                                        </p:tav>
                                      </p:tavLst>
                                    </p:anim>
                                  </p:childTnLst>
                                </p:cTn>
                              </p:par>
                              <p:par>
                                <p:cTn id="331" presetID="26" presetClass="entr" presetSubtype="0" fill="hold" nodeType="withEffect">
                                  <p:stCondLst>
                                    <p:cond delay="0"/>
                                  </p:stCondLst>
                                  <p:childTnLst>
                                    <p:set>
                                      <p:cBhvr>
                                        <p:cTn id="332" dur="1" fill="hold">
                                          <p:stCondLst>
                                            <p:cond delay="0"/>
                                          </p:stCondLst>
                                        </p:cTn>
                                        <p:tgtEl>
                                          <p:spTgt spid="178"/>
                                        </p:tgtEl>
                                        <p:attrNameLst>
                                          <p:attrName>style.visibility</p:attrName>
                                        </p:attrNameLst>
                                      </p:cBhvr>
                                      <p:to>
                                        <p:strVal val="visible"/>
                                      </p:to>
                                    </p:set>
                                    <p:animEffect transition="in" filter="wipe(down)">
                                      <p:cBhvr>
                                        <p:cTn id="333" dur="580">
                                          <p:stCondLst>
                                            <p:cond delay="0"/>
                                          </p:stCondLst>
                                        </p:cTn>
                                        <p:tgtEl>
                                          <p:spTgt spid="178"/>
                                        </p:tgtEl>
                                      </p:cBhvr>
                                    </p:animEffect>
                                    <p:anim calcmode="lin" valueType="num">
                                      <p:cBhvr>
                                        <p:cTn id="334" dur="1822" tmFilter="0,0; 0.14,0.36; 0.43,0.73; 0.71,0.91; 1.0,1.0">
                                          <p:stCondLst>
                                            <p:cond delay="0"/>
                                          </p:stCondLst>
                                        </p:cTn>
                                        <p:tgtEl>
                                          <p:spTgt spid="178"/>
                                        </p:tgtEl>
                                        <p:attrNameLst>
                                          <p:attrName>ppt_x</p:attrName>
                                        </p:attrNameLst>
                                      </p:cBhvr>
                                      <p:tavLst>
                                        <p:tav tm="0">
                                          <p:val>
                                            <p:strVal val="#ppt_x-0.25"/>
                                          </p:val>
                                        </p:tav>
                                        <p:tav tm="100000">
                                          <p:val>
                                            <p:strVal val="#ppt_x"/>
                                          </p:val>
                                        </p:tav>
                                      </p:tavLst>
                                    </p:anim>
                                    <p:anim calcmode="lin" valueType="num">
                                      <p:cBhvr>
                                        <p:cTn id="335" dur="664" tmFilter="0.0,0.0; 0.25,0.07; 0.50,0.2; 0.75,0.467; 1.0,1.0">
                                          <p:stCondLst>
                                            <p:cond delay="0"/>
                                          </p:stCondLst>
                                        </p:cTn>
                                        <p:tgtEl>
                                          <p:spTgt spid="178"/>
                                        </p:tgtEl>
                                        <p:attrNameLst>
                                          <p:attrName>ppt_y</p:attrName>
                                        </p:attrNameLst>
                                      </p:cBhvr>
                                      <p:tavLst>
                                        <p:tav tm="0" fmla="#ppt_y-sin(pi*$)/3">
                                          <p:val>
                                            <p:fltVal val="0.5"/>
                                          </p:val>
                                        </p:tav>
                                        <p:tav tm="100000">
                                          <p:val>
                                            <p:fltVal val="1"/>
                                          </p:val>
                                        </p:tav>
                                      </p:tavLst>
                                    </p:anim>
                                    <p:anim calcmode="lin" valueType="num">
                                      <p:cBhvr>
                                        <p:cTn id="336" dur="664" tmFilter="0, 0; 0.125,0.2665; 0.25,0.4; 0.375,0.465; 0.5,0.5;  0.625,0.535; 0.75,0.6; 0.875,0.7335; 1,1">
                                          <p:stCondLst>
                                            <p:cond delay="664"/>
                                          </p:stCondLst>
                                        </p:cTn>
                                        <p:tgtEl>
                                          <p:spTgt spid="178"/>
                                        </p:tgtEl>
                                        <p:attrNameLst>
                                          <p:attrName>ppt_y</p:attrName>
                                        </p:attrNameLst>
                                      </p:cBhvr>
                                      <p:tavLst>
                                        <p:tav tm="0" fmla="#ppt_y-sin(pi*$)/9">
                                          <p:val>
                                            <p:fltVal val="0"/>
                                          </p:val>
                                        </p:tav>
                                        <p:tav tm="100000">
                                          <p:val>
                                            <p:fltVal val="1"/>
                                          </p:val>
                                        </p:tav>
                                      </p:tavLst>
                                    </p:anim>
                                    <p:anim calcmode="lin" valueType="num">
                                      <p:cBhvr>
                                        <p:cTn id="337" dur="332" tmFilter="0, 0; 0.125,0.2665; 0.25,0.4; 0.375,0.465; 0.5,0.5;  0.625,0.535; 0.75,0.6; 0.875,0.7335; 1,1">
                                          <p:stCondLst>
                                            <p:cond delay="1324"/>
                                          </p:stCondLst>
                                        </p:cTn>
                                        <p:tgtEl>
                                          <p:spTgt spid="178"/>
                                        </p:tgtEl>
                                        <p:attrNameLst>
                                          <p:attrName>ppt_y</p:attrName>
                                        </p:attrNameLst>
                                      </p:cBhvr>
                                      <p:tavLst>
                                        <p:tav tm="0" fmla="#ppt_y-sin(pi*$)/27">
                                          <p:val>
                                            <p:fltVal val="0"/>
                                          </p:val>
                                        </p:tav>
                                        <p:tav tm="100000">
                                          <p:val>
                                            <p:fltVal val="1"/>
                                          </p:val>
                                        </p:tav>
                                      </p:tavLst>
                                    </p:anim>
                                    <p:anim calcmode="lin" valueType="num">
                                      <p:cBhvr>
                                        <p:cTn id="338" dur="164" tmFilter="0, 0; 0.125,0.2665; 0.25,0.4; 0.375,0.465; 0.5,0.5;  0.625,0.535; 0.75,0.6; 0.875,0.7335; 1,1">
                                          <p:stCondLst>
                                            <p:cond delay="1656"/>
                                          </p:stCondLst>
                                        </p:cTn>
                                        <p:tgtEl>
                                          <p:spTgt spid="178"/>
                                        </p:tgtEl>
                                        <p:attrNameLst>
                                          <p:attrName>ppt_y</p:attrName>
                                        </p:attrNameLst>
                                      </p:cBhvr>
                                      <p:tavLst>
                                        <p:tav tm="0" fmla="#ppt_y-sin(pi*$)/81">
                                          <p:val>
                                            <p:fltVal val="0"/>
                                          </p:val>
                                        </p:tav>
                                        <p:tav tm="100000">
                                          <p:val>
                                            <p:fltVal val="1"/>
                                          </p:val>
                                        </p:tav>
                                      </p:tavLst>
                                    </p:anim>
                                    <p:animScale>
                                      <p:cBhvr>
                                        <p:cTn id="339" dur="26">
                                          <p:stCondLst>
                                            <p:cond delay="650"/>
                                          </p:stCondLst>
                                        </p:cTn>
                                        <p:tgtEl>
                                          <p:spTgt spid="178"/>
                                        </p:tgtEl>
                                      </p:cBhvr>
                                      <p:to x="100000" y="60000"/>
                                    </p:animScale>
                                    <p:animScale>
                                      <p:cBhvr>
                                        <p:cTn id="340" dur="166" decel="50000">
                                          <p:stCondLst>
                                            <p:cond delay="676"/>
                                          </p:stCondLst>
                                        </p:cTn>
                                        <p:tgtEl>
                                          <p:spTgt spid="178"/>
                                        </p:tgtEl>
                                      </p:cBhvr>
                                      <p:to x="100000" y="100000"/>
                                    </p:animScale>
                                    <p:animScale>
                                      <p:cBhvr>
                                        <p:cTn id="341" dur="26">
                                          <p:stCondLst>
                                            <p:cond delay="1312"/>
                                          </p:stCondLst>
                                        </p:cTn>
                                        <p:tgtEl>
                                          <p:spTgt spid="178"/>
                                        </p:tgtEl>
                                      </p:cBhvr>
                                      <p:to x="100000" y="80000"/>
                                    </p:animScale>
                                    <p:animScale>
                                      <p:cBhvr>
                                        <p:cTn id="342" dur="166" decel="50000">
                                          <p:stCondLst>
                                            <p:cond delay="1338"/>
                                          </p:stCondLst>
                                        </p:cTn>
                                        <p:tgtEl>
                                          <p:spTgt spid="178"/>
                                        </p:tgtEl>
                                      </p:cBhvr>
                                      <p:to x="100000" y="100000"/>
                                    </p:animScale>
                                    <p:animScale>
                                      <p:cBhvr>
                                        <p:cTn id="343" dur="26">
                                          <p:stCondLst>
                                            <p:cond delay="1642"/>
                                          </p:stCondLst>
                                        </p:cTn>
                                        <p:tgtEl>
                                          <p:spTgt spid="178"/>
                                        </p:tgtEl>
                                      </p:cBhvr>
                                      <p:to x="100000" y="90000"/>
                                    </p:animScale>
                                    <p:animScale>
                                      <p:cBhvr>
                                        <p:cTn id="344" dur="166" decel="50000">
                                          <p:stCondLst>
                                            <p:cond delay="1668"/>
                                          </p:stCondLst>
                                        </p:cTn>
                                        <p:tgtEl>
                                          <p:spTgt spid="178"/>
                                        </p:tgtEl>
                                      </p:cBhvr>
                                      <p:to x="100000" y="100000"/>
                                    </p:animScale>
                                    <p:animScale>
                                      <p:cBhvr>
                                        <p:cTn id="345" dur="26">
                                          <p:stCondLst>
                                            <p:cond delay="1808"/>
                                          </p:stCondLst>
                                        </p:cTn>
                                        <p:tgtEl>
                                          <p:spTgt spid="178"/>
                                        </p:tgtEl>
                                      </p:cBhvr>
                                      <p:to x="100000" y="95000"/>
                                    </p:animScale>
                                    <p:animScale>
                                      <p:cBhvr>
                                        <p:cTn id="346" dur="166" decel="50000">
                                          <p:stCondLst>
                                            <p:cond delay="1834"/>
                                          </p:stCondLst>
                                        </p:cTn>
                                        <p:tgtEl>
                                          <p:spTgt spid="178"/>
                                        </p:tgtEl>
                                      </p:cBhvr>
                                      <p:to x="100000" y="100000"/>
                                    </p:animScale>
                                  </p:childTnLst>
                                </p:cTn>
                              </p:par>
                            </p:childTnLst>
                          </p:cTn>
                        </p:par>
                      </p:childTnLst>
                    </p:cTn>
                  </p:par>
                  <p:par>
                    <p:cTn id="347" fill="hold" nodeType="clickPar">
                      <p:stCondLst>
                        <p:cond delay="indefinite"/>
                      </p:stCondLst>
                      <p:childTnLst>
                        <p:par>
                          <p:cTn id="348" fill="hold" nodeType="withGroup">
                            <p:stCondLst>
                              <p:cond delay="0"/>
                            </p:stCondLst>
                            <p:childTnLst>
                              <p:par>
                                <p:cTn id="349" presetID="22" presetClass="entr" presetSubtype="1" fill="hold" nodeType="clickEffect">
                                  <p:stCondLst>
                                    <p:cond delay="0"/>
                                  </p:stCondLst>
                                  <p:childTnLst>
                                    <p:set>
                                      <p:cBhvr>
                                        <p:cTn id="350" dur="1" fill="hold">
                                          <p:stCondLst>
                                            <p:cond delay="0"/>
                                          </p:stCondLst>
                                        </p:cTn>
                                        <p:tgtEl>
                                          <p:spTgt spid="179"/>
                                        </p:tgtEl>
                                        <p:attrNameLst>
                                          <p:attrName>style.visibility</p:attrName>
                                        </p:attrNameLst>
                                      </p:cBhvr>
                                      <p:to>
                                        <p:strVal val="visible"/>
                                      </p:to>
                                    </p:set>
                                    <p:animEffect transition="in" filter="wipe(up)">
                                      <p:cBhvr>
                                        <p:cTn id="351" dur="2000"/>
                                        <p:tgtEl>
                                          <p:spTgt spid="179"/>
                                        </p:tgtEl>
                                      </p:cBhvr>
                                    </p:animEffect>
                                  </p:childTnLst>
                                </p:cTn>
                              </p:par>
                            </p:childTnLst>
                          </p:cTn>
                        </p:par>
                      </p:childTnLst>
                    </p:cTn>
                  </p:par>
                  <p:par>
                    <p:cTn id="352" fill="hold" nodeType="clickPar">
                      <p:stCondLst>
                        <p:cond delay="indefinite"/>
                      </p:stCondLst>
                      <p:childTnLst>
                        <p:par>
                          <p:cTn id="353" fill="hold" nodeType="withGroup">
                            <p:stCondLst>
                              <p:cond delay="0"/>
                            </p:stCondLst>
                            <p:childTnLst>
                              <p:par>
                                <p:cTn id="354" presetID="35" presetClass="emph" presetSubtype="0" repeatCount="3000" fill="hold" nodeType="clickEffect">
                                  <p:stCondLst>
                                    <p:cond delay="0"/>
                                  </p:stCondLst>
                                  <p:childTnLst>
                                    <p:anim calcmode="discrete" valueType="str">
                                      <p:cBhvr>
                                        <p:cTn id="355" dur="500" fill="hold"/>
                                        <p:tgtEl>
                                          <p:spTgt spid="179"/>
                                        </p:tgtEl>
                                        <p:attrNameLst>
                                          <p:attrName>style.visibility</p:attrName>
                                        </p:attrNameLst>
                                      </p:cBhvr>
                                      <p:tavLst>
                                        <p:tav tm="0">
                                          <p:val>
                                            <p:strVal val="hidden"/>
                                          </p:val>
                                        </p:tav>
                                        <p:tav tm="50000">
                                          <p:val>
                                            <p:strVal val="visible"/>
                                          </p:val>
                                        </p:tav>
                                      </p:tavLst>
                                    </p:anim>
                                  </p:childTnLst>
                                </p:cTn>
                              </p:par>
                              <p:par>
                                <p:cTn id="356" presetID="26" presetClass="entr" presetSubtype="0" fill="hold" nodeType="withEffect">
                                  <p:stCondLst>
                                    <p:cond delay="0"/>
                                  </p:stCondLst>
                                  <p:childTnLst>
                                    <p:set>
                                      <p:cBhvr>
                                        <p:cTn id="357" dur="1" fill="hold">
                                          <p:stCondLst>
                                            <p:cond delay="0"/>
                                          </p:stCondLst>
                                        </p:cTn>
                                        <p:tgtEl>
                                          <p:spTgt spid="180"/>
                                        </p:tgtEl>
                                        <p:attrNameLst>
                                          <p:attrName>style.visibility</p:attrName>
                                        </p:attrNameLst>
                                      </p:cBhvr>
                                      <p:to>
                                        <p:strVal val="visible"/>
                                      </p:to>
                                    </p:set>
                                    <p:animEffect transition="in" filter="wipe(down)">
                                      <p:cBhvr>
                                        <p:cTn id="358" dur="580">
                                          <p:stCondLst>
                                            <p:cond delay="0"/>
                                          </p:stCondLst>
                                        </p:cTn>
                                        <p:tgtEl>
                                          <p:spTgt spid="180"/>
                                        </p:tgtEl>
                                      </p:cBhvr>
                                    </p:animEffect>
                                    <p:anim calcmode="lin" valueType="num">
                                      <p:cBhvr>
                                        <p:cTn id="359" dur="1822" tmFilter="0,0; 0.14,0.36; 0.43,0.73; 0.71,0.91; 1.0,1.0">
                                          <p:stCondLst>
                                            <p:cond delay="0"/>
                                          </p:stCondLst>
                                        </p:cTn>
                                        <p:tgtEl>
                                          <p:spTgt spid="180"/>
                                        </p:tgtEl>
                                        <p:attrNameLst>
                                          <p:attrName>ppt_x</p:attrName>
                                        </p:attrNameLst>
                                      </p:cBhvr>
                                      <p:tavLst>
                                        <p:tav tm="0">
                                          <p:val>
                                            <p:strVal val="#ppt_x-0.25"/>
                                          </p:val>
                                        </p:tav>
                                        <p:tav tm="100000">
                                          <p:val>
                                            <p:strVal val="#ppt_x"/>
                                          </p:val>
                                        </p:tav>
                                      </p:tavLst>
                                    </p:anim>
                                    <p:anim calcmode="lin" valueType="num">
                                      <p:cBhvr>
                                        <p:cTn id="360" dur="664" tmFilter="0.0,0.0; 0.25,0.07; 0.50,0.2; 0.75,0.467; 1.0,1.0">
                                          <p:stCondLst>
                                            <p:cond delay="0"/>
                                          </p:stCondLst>
                                        </p:cTn>
                                        <p:tgtEl>
                                          <p:spTgt spid="180"/>
                                        </p:tgtEl>
                                        <p:attrNameLst>
                                          <p:attrName>ppt_y</p:attrName>
                                        </p:attrNameLst>
                                      </p:cBhvr>
                                      <p:tavLst>
                                        <p:tav tm="0" fmla="#ppt_y-sin(pi*$)/3">
                                          <p:val>
                                            <p:fltVal val="0.5"/>
                                          </p:val>
                                        </p:tav>
                                        <p:tav tm="100000">
                                          <p:val>
                                            <p:fltVal val="1"/>
                                          </p:val>
                                        </p:tav>
                                      </p:tavLst>
                                    </p:anim>
                                    <p:anim calcmode="lin" valueType="num">
                                      <p:cBhvr>
                                        <p:cTn id="361" dur="664" tmFilter="0, 0; 0.125,0.2665; 0.25,0.4; 0.375,0.465; 0.5,0.5;  0.625,0.535; 0.75,0.6; 0.875,0.7335; 1,1">
                                          <p:stCondLst>
                                            <p:cond delay="664"/>
                                          </p:stCondLst>
                                        </p:cTn>
                                        <p:tgtEl>
                                          <p:spTgt spid="180"/>
                                        </p:tgtEl>
                                        <p:attrNameLst>
                                          <p:attrName>ppt_y</p:attrName>
                                        </p:attrNameLst>
                                      </p:cBhvr>
                                      <p:tavLst>
                                        <p:tav tm="0" fmla="#ppt_y-sin(pi*$)/9">
                                          <p:val>
                                            <p:fltVal val="0"/>
                                          </p:val>
                                        </p:tav>
                                        <p:tav tm="100000">
                                          <p:val>
                                            <p:fltVal val="1"/>
                                          </p:val>
                                        </p:tav>
                                      </p:tavLst>
                                    </p:anim>
                                    <p:anim calcmode="lin" valueType="num">
                                      <p:cBhvr>
                                        <p:cTn id="362" dur="332" tmFilter="0, 0; 0.125,0.2665; 0.25,0.4; 0.375,0.465; 0.5,0.5;  0.625,0.535; 0.75,0.6; 0.875,0.7335; 1,1">
                                          <p:stCondLst>
                                            <p:cond delay="1324"/>
                                          </p:stCondLst>
                                        </p:cTn>
                                        <p:tgtEl>
                                          <p:spTgt spid="180"/>
                                        </p:tgtEl>
                                        <p:attrNameLst>
                                          <p:attrName>ppt_y</p:attrName>
                                        </p:attrNameLst>
                                      </p:cBhvr>
                                      <p:tavLst>
                                        <p:tav tm="0" fmla="#ppt_y-sin(pi*$)/27">
                                          <p:val>
                                            <p:fltVal val="0"/>
                                          </p:val>
                                        </p:tav>
                                        <p:tav tm="100000">
                                          <p:val>
                                            <p:fltVal val="1"/>
                                          </p:val>
                                        </p:tav>
                                      </p:tavLst>
                                    </p:anim>
                                    <p:anim calcmode="lin" valueType="num">
                                      <p:cBhvr>
                                        <p:cTn id="363" dur="164" tmFilter="0, 0; 0.125,0.2665; 0.25,0.4; 0.375,0.465; 0.5,0.5;  0.625,0.535; 0.75,0.6; 0.875,0.7335; 1,1">
                                          <p:stCondLst>
                                            <p:cond delay="1656"/>
                                          </p:stCondLst>
                                        </p:cTn>
                                        <p:tgtEl>
                                          <p:spTgt spid="180"/>
                                        </p:tgtEl>
                                        <p:attrNameLst>
                                          <p:attrName>ppt_y</p:attrName>
                                        </p:attrNameLst>
                                      </p:cBhvr>
                                      <p:tavLst>
                                        <p:tav tm="0" fmla="#ppt_y-sin(pi*$)/81">
                                          <p:val>
                                            <p:fltVal val="0"/>
                                          </p:val>
                                        </p:tav>
                                        <p:tav tm="100000">
                                          <p:val>
                                            <p:fltVal val="1"/>
                                          </p:val>
                                        </p:tav>
                                      </p:tavLst>
                                    </p:anim>
                                    <p:animScale>
                                      <p:cBhvr>
                                        <p:cTn id="364" dur="26">
                                          <p:stCondLst>
                                            <p:cond delay="650"/>
                                          </p:stCondLst>
                                        </p:cTn>
                                        <p:tgtEl>
                                          <p:spTgt spid="180"/>
                                        </p:tgtEl>
                                      </p:cBhvr>
                                      <p:to x="100000" y="60000"/>
                                    </p:animScale>
                                    <p:animScale>
                                      <p:cBhvr>
                                        <p:cTn id="365" dur="166" decel="50000">
                                          <p:stCondLst>
                                            <p:cond delay="676"/>
                                          </p:stCondLst>
                                        </p:cTn>
                                        <p:tgtEl>
                                          <p:spTgt spid="180"/>
                                        </p:tgtEl>
                                      </p:cBhvr>
                                      <p:to x="100000" y="100000"/>
                                    </p:animScale>
                                    <p:animScale>
                                      <p:cBhvr>
                                        <p:cTn id="366" dur="26">
                                          <p:stCondLst>
                                            <p:cond delay="1312"/>
                                          </p:stCondLst>
                                        </p:cTn>
                                        <p:tgtEl>
                                          <p:spTgt spid="180"/>
                                        </p:tgtEl>
                                      </p:cBhvr>
                                      <p:to x="100000" y="80000"/>
                                    </p:animScale>
                                    <p:animScale>
                                      <p:cBhvr>
                                        <p:cTn id="367" dur="166" decel="50000">
                                          <p:stCondLst>
                                            <p:cond delay="1338"/>
                                          </p:stCondLst>
                                        </p:cTn>
                                        <p:tgtEl>
                                          <p:spTgt spid="180"/>
                                        </p:tgtEl>
                                      </p:cBhvr>
                                      <p:to x="100000" y="100000"/>
                                    </p:animScale>
                                    <p:animScale>
                                      <p:cBhvr>
                                        <p:cTn id="368" dur="26">
                                          <p:stCondLst>
                                            <p:cond delay="1642"/>
                                          </p:stCondLst>
                                        </p:cTn>
                                        <p:tgtEl>
                                          <p:spTgt spid="180"/>
                                        </p:tgtEl>
                                      </p:cBhvr>
                                      <p:to x="100000" y="90000"/>
                                    </p:animScale>
                                    <p:animScale>
                                      <p:cBhvr>
                                        <p:cTn id="369" dur="166" decel="50000">
                                          <p:stCondLst>
                                            <p:cond delay="1668"/>
                                          </p:stCondLst>
                                        </p:cTn>
                                        <p:tgtEl>
                                          <p:spTgt spid="180"/>
                                        </p:tgtEl>
                                      </p:cBhvr>
                                      <p:to x="100000" y="100000"/>
                                    </p:animScale>
                                    <p:animScale>
                                      <p:cBhvr>
                                        <p:cTn id="370" dur="26">
                                          <p:stCondLst>
                                            <p:cond delay="1808"/>
                                          </p:stCondLst>
                                        </p:cTn>
                                        <p:tgtEl>
                                          <p:spTgt spid="180"/>
                                        </p:tgtEl>
                                      </p:cBhvr>
                                      <p:to x="100000" y="95000"/>
                                    </p:animScale>
                                    <p:animScale>
                                      <p:cBhvr>
                                        <p:cTn id="371" dur="166" decel="50000">
                                          <p:stCondLst>
                                            <p:cond delay="1834"/>
                                          </p:stCondLst>
                                        </p:cTn>
                                        <p:tgtEl>
                                          <p:spTgt spid="180"/>
                                        </p:tgtEl>
                                      </p:cBhvr>
                                      <p:to x="100000" y="100000"/>
                                    </p:animScale>
                                  </p:childTnLst>
                                </p:cTn>
                              </p:par>
                            </p:childTnLst>
                          </p:cTn>
                        </p:par>
                      </p:childTnLst>
                    </p:cTn>
                  </p:par>
                  <p:par>
                    <p:cTn id="372" fill="hold" nodeType="clickPar">
                      <p:stCondLst>
                        <p:cond delay="indefinite"/>
                      </p:stCondLst>
                      <p:childTnLst>
                        <p:par>
                          <p:cTn id="373" fill="hold" nodeType="withGroup">
                            <p:stCondLst>
                              <p:cond delay="0"/>
                            </p:stCondLst>
                            <p:childTnLst>
                              <p:par>
                                <p:cTn id="374" presetID="22" presetClass="entr" presetSubtype="4" fill="hold" nodeType="clickEffect">
                                  <p:stCondLst>
                                    <p:cond delay="0"/>
                                  </p:stCondLst>
                                  <p:childTnLst>
                                    <p:set>
                                      <p:cBhvr>
                                        <p:cTn id="375" dur="1" fill="hold">
                                          <p:stCondLst>
                                            <p:cond delay="0"/>
                                          </p:stCondLst>
                                        </p:cTn>
                                        <p:tgtEl>
                                          <p:spTgt spid="205"/>
                                        </p:tgtEl>
                                        <p:attrNameLst>
                                          <p:attrName>style.visibility</p:attrName>
                                        </p:attrNameLst>
                                      </p:cBhvr>
                                      <p:to>
                                        <p:strVal val="visible"/>
                                      </p:to>
                                    </p:set>
                                    <p:animEffect transition="in" filter="wipe(down)">
                                      <p:cBhvr>
                                        <p:cTn id="376" dur="2000"/>
                                        <p:tgtEl>
                                          <p:spTgt spid="205"/>
                                        </p:tgtEl>
                                      </p:cBhvr>
                                    </p:animEffect>
                                  </p:childTnLst>
                                </p:cTn>
                              </p:par>
                            </p:childTnLst>
                          </p:cTn>
                        </p:par>
                      </p:childTnLst>
                    </p:cTn>
                  </p:par>
                  <p:par>
                    <p:cTn id="377" fill="hold" nodeType="clickPar">
                      <p:stCondLst>
                        <p:cond delay="indefinite"/>
                      </p:stCondLst>
                      <p:childTnLst>
                        <p:par>
                          <p:cTn id="378" fill="hold" nodeType="withGroup">
                            <p:stCondLst>
                              <p:cond delay="0"/>
                            </p:stCondLst>
                            <p:childTnLst>
                              <p:par>
                                <p:cTn id="379" presetID="22" presetClass="entr" presetSubtype="1" fill="hold" nodeType="clickEffect">
                                  <p:stCondLst>
                                    <p:cond delay="0"/>
                                  </p:stCondLst>
                                  <p:childTnLst>
                                    <p:set>
                                      <p:cBhvr>
                                        <p:cTn id="380" dur="1" fill="hold">
                                          <p:stCondLst>
                                            <p:cond delay="0"/>
                                          </p:stCondLst>
                                        </p:cTn>
                                        <p:tgtEl>
                                          <p:spTgt spid="206"/>
                                        </p:tgtEl>
                                        <p:attrNameLst>
                                          <p:attrName>style.visibility</p:attrName>
                                        </p:attrNameLst>
                                      </p:cBhvr>
                                      <p:to>
                                        <p:strVal val="visible"/>
                                      </p:to>
                                    </p:set>
                                    <p:animEffect transition="in" filter="wipe(up)">
                                      <p:cBhvr>
                                        <p:cTn id="381" dur="2000"/>
                                        <p:tgtEl>
                                          <p:spTgt spid="206"/>
                                        </p:tgtEl>
                                      </p:cBhvr>
                                    </p:animEffect>
                                  </p:childTnLst>
                                </p:cTn>
                              </p:par>
                            </p:childTnLst>
                          </p:cTn>
                        </p:par>
                      </p:childTnLst>
                    </p:cTn>
                  </p:par>
                  <p:par>
                    <p:cTn id="382" fill="hold" nodeType="clickPar">
                      <p:stCondLst>
                        <p:cond delay="indefinite"/>
                      </p:stCondLst>
                      <p:childTnLst>
                        <p:par>
                          <p:cTn id="383" fill="hold" nodeType="withGroup">
                            <p:stCondLst>
                              <p:cond delay="0"/>
                            </p:stCondLst>
                            <p:childTnLst>
                              <p:par>
                                <p:cTn id="384" presetID="10" presetClass="exit" presetSubtype="0" fill="hold" nodeType="clickEffect">
                                  <p:stCondLst>
                                    <p:cond delay="0"/>
                                  </p:stCondLst>
                                  <p:childTnLst>
                                    <p:animEffect transition="out" filter="fade">
                                      <p:cBhvr>
                                        <p:cTn id="385" dur="2000"/>
                                        <p:tgtEl>
                                          <p:spTgt spid="177"/>
                                        </p:tgtEl>
                                      </p:cBhvr>
                                    </p:animEffect>
                                    <p:set>
                                      <p:cBhvr>
                                        <p:cTn id="386" dur="1" fill="hold">
                                          <p:stCondLst>
                                            <p:cond delay="1999"/>
                                          </p:stCondLst>
                                        </p:cTn>
                                        <p:tgtEl>
                                          <p:spTgt spid="177"/>
                                        </p:tgtEl>
                                        <p:attrNameLst>
                                          <p:attrName>style.visibility</p:attrName>
                                        </p:attrNameLst>
                                      </p:cBhvr>
                                      <p:to>
                                        <p:strVal val="hidden"/>
                                      </p:to>
                                    </p:set>
                                  </p:childTnLst>
                                </p:cTn>
                              </p:par>
                              <p:par>
                                <p:cTn id="387" presetID="10" presetClass="exit" presetSubtype="0" fill="hold" nodeType="withEffect">
                                  <p:stCondLst>
                                    <p:cond delay="0"/>
                                  </p:stCondLst>
                                  <p:childTnLst>
                                    <p:animEffect transition="out" filter="fade">
                                      <p:cBhvr>
                                        <p:cTn id="388" dur="2000"/>
                                        <p:tgtEl>
                                          <p:spTgt spid="179"/>
                                        </p:tgtEl>
                                      </p:cBhvr>
                                    </p:animEffect>
                                    <p:set>
                                      <p:cBhvr>
                                        <p:cTn id="389" dur="1" fill="hold">
                                          <p:stCondLst>
                                            <p:cond delay="1999"/>
                                          </p:stCondLst>
                                        </p:cTn>
                                        <p:tgtEl>
                                          <p:spTgt spid="179"/>
                                        </p:tgtEl>
                                        <p:attrNameLst>
                                          <p:attrName>style.visibility</p:attrName>
                                        </p:attrNameLst>
                                      </p:cBhvr>
                                      <p:to>
                                        <p:strVal val="hidden"/>
                                      </p:to>
                                    </p:set>
                                  </p:childTnLst>
                                </p:cTn>
                              </p:par>
                            </p:childTnLst>
                          </p:cTn>
                        </p:par>
                      </p:childTnLst>
                    </p:cTn>
                  </p:par>
                  <p:par>
                    <p:cTn id="390" fill="hold" nodeType="clickPar">
                      <p:stCondLst>
                        <p:cond delay="indefinite"/>
                      </p:stCondLst>
                      <p:childTnLst>
                        <p:par>
                          <p:cTn id="391" fill="hold" nodeType="withGroup">
                            <p:stCondLst>
                              <p:cond delay="0"/>
                            </p:stCondLst>
                            <p:childTnLst>
                              <p:par>
                                <p:cTn id="392" presetID="22" presetClass="entr" presetSubtype="4" fill="hold" nodeType="clickEffect">
                                  <p:stCondLst>
                                    <p:cond delay="0"/>
                                  </p:stCondLst>
                                  <p:childTnLst>
                                    <p:set>
                                      <p:cBhvr>
                                        <p:cTn id="393" dur="1" fill="hold">
                                          <p:stCondLst>
                                            <p:cond delay="0"/>
                                          </p:stCondLst>
                                        </p:cTn>
                                        <p:tgtEl>
                                          <p:spTgt spid="181"/>
                                        </p:tgtEl>
                                        <p:attrNameLst>
                                          <p:attrName>style.visibility</p:attrName>
                                        </p:attrNameLst>
                                      </p:cBhvr>
                                      <p:to>
                                        <p:strVal val="visible"/>
                                      </p:to>
                                    </p:set>
                                    <p:animEffect transition="in" filter="wipe(down)">
                                      <p:cBhvr>
                                        <p:cTn id="394" dur="2000"/>
                                        <p:tgtEl>
                                          <p:spTgt spid="181"/>
                                        </p:tgtEl>
                                      </p:cBhvr>
                                    </p:animEffect>
                                  </p:childTnLst>
                                </p:cTn>
                              </p:par>
                            </p:childTnLst>
                          </p:cTn>
                        </p:par>
                      </p:childTnLst>
                    </p:cTn>
                  </p:par>
                  <p:par>
                    <p:cTn id="395" fill="hold" nodeType="clickPar">
                      <p:stCondLst>
                        <p:cond delay="indefinite"/>
                      </p:stCondLst>
                      <p:childTnLst>
                        <p:par>
                          <p:cTn id="396" fill="hold" nodeType="withGroup">
                            <p:stCondLst>
                              <p:cond delay="0"/>
                            </p:stCondLst>
                            <p:childTnLst>
                              <p:par>
                                <p:cTn id="397" presetID="35" presetClass="emph" presetSubtype="0" repeatCount="3000" fill="hold" nodeType="clickEffect">
                                  <p:stCondLst>
                                    <p:cond delay="0"/>
                                  </p:stCondLst>
                                  <p:childTnLst>
                                    <p:anim calcmode="discrete" valueType="str">
                                      <p:cBhvr>
                                        <p:cTn id="398" dur="500" fill="hold"/>
                                        <p:tgtEl>
                                          <p:spTgt spid="181"/>
                                        </p:tgtEl>
                                        <p:attrNameLst>
                                          <p:attrName>style.visibility</p:attrName>
                                        </p:attrNameLst>
                                      </p:cBhvr>
                                      <p:tavLst>
                                        <p:tav tm="0">
                                          <p:val>
                                            <p:strVal val="hidden"/>
                                          </p:val>
                                        </p:tav>
                                        <p:tav tm="50000">
                                          <p:val>
                                            <p:strVal val="visible"/>
                                          </p:val>
                                        </p:tav>
                                      </p:tavLst>
                                    </p:anim>
                                  </p:childTnLst>
                                </p:cTn>
                              </p:par>
                              <p:par>
                                <p:cTn id="399" presetID="26" presetClass="entr" presetSubtype="0" fill="hold" nodeType="withEffect">
                                  <p:stCondLst>
                                    <p:cond delay="0"/>
                                  </p:stCondLst>
                                  <p:childTnLst>
                                    <p:set>
                                      <p:cBhvr>
                                        <p:cTn id="400" dur="1" fill="hold">
                                          <p:stCondLst>
                                            <p:cond delay="0"/>
                                          </p:stCondLst>
                                        </p:cTn>
                                        <p:tgtEl>
                                          <p:spTgt spid="182"/>
                                        </p:tgtEl>
                                        <p:attrNameLst>
                                          <p:attrName>style.visibility</p:attrName>
                                        </p:attrNameLst>
                                      </p:cBhvr>
                                      <p:to>
                                        <p:strVal val="visible"/>
                                      </p:to>
                                    </p:set>
                                    <p:animEffect transition="in" filter="wipe(down)">
                                      <p:cBhvr>
                                        <p:cTn id="401" dur="580">
                                          <p:stCondLst>
                                            <p:cond delay="0"/>
                                          </p:stCondLst>
                                        </p:cTn>
                                        <p:tgtEl>
                                          <p:spTgt spid="182"/>
                                        </p:tgtEl>
                                      </p:cBhvr>
                                    </p:animEffect>
                                    <p:anim calcmode="lin" valueType="num">
                                      <p:cBhvr>
                                        <p:cTn id="402" dur="1822" tmFilter="0,0; 0.14,0.36; 0.43,0.73; 0.71,0.91; 1.0,1.0">
                                          <p:stCondLst>
                                            <p:cond delay="0"/>
                                          </p:stCondLst>
                                        </p:cTn>
                                        <p:tgtEl>
                                          <p:spTgt spid="182"/>
                                        </p:tgtEl>
                                        <p:attrNameLst>
                                          <p:attrName>ppt_x</p:attrName>
                                        </p:attrNameLst>
                                      </p:cBhvr>
                                      <p:tavLst>
                                        <p:tav tm="0">
                                          <p:val>
                                            <p:strVal val="#ppt_x-0.25"/>
                                          </p:val>
                                        </p:tav>
                                        <p:tav tm="100000">
                                          <p:val>
                                            <p:strVal val="#ppt_x"/>
                                          </p:val>
                                        </p:tav>
                                      </p:tavLst>
                                    </p:anim>
                                    <p:anim calcmode="lin" valueType="num">
                                      <p:cBhvr>
                                        <p:cTn id="403" dur="664" tmFilter="0.0,0.0; 0.25,0.07; 0.50,0.2; 0.75,0.467; 1.0,1.0">
                                          <p:stCondLst>
                                            <p:cond delay="0"/>
                                          </p:stCondLst>
                                        </p:cTn>
                                        <p:tgtEl>
                                          <p:spTgt spid="182"/>
                                        </p:tgtEl>
                                        <p:attrNameLst>
                                          <p:attrName>ppt_y</p:attrName>
                                        </p:attrNameLst>
                                      </p:cBhvr>
                                      <p:tavLst>
                                        <p:tav tm="0" fmla="#ppt_y-sin(pi*$)/3">
                                          <p:val>
                                            <p:fltVal val="0.5"/>
                                          </p:val>
                                        </p:tav>
                                        <p:tav tm="100000">
                                          <p:val>
                                            <p:fltVal val="1"/>
                                          </p:val>
                                        </p:tav>
                                      </p:tavLst>
                                    </p:anim>
                                    <p:anim calcmode="lin" valueType="num">
                                      <p:cBhvr>
                                        <p:cTn id="404" dur="664" tmFilter="0, 0; 0.125,0.2665; 0.25,0.4; 0.375,0.465; 0.5,0.5;  0.625,0.535; 0.75,0.6; 0.875,0.7335; 1,1">
                                          <p:stCondLst>
                                            <p:cond delay="664"/>
                                          </p:stCondLst>
                                        </p:cTn>
                                        <p:tgtEl>
                                          <p:spTgt spid="182"/>
                                        </p:tgtEl>
                                        <p:attrNameLst>
                                          <p:attrName>ppt_y</p:attrName>
                                        </p:attrNameLst>
                                      </p:cBhvr>
                                      <p:tavLst>
                                        <p:tav tm="0" fmla="#ppt_y-sin(pi*$)/9">
                                          <p:val>
                                            <p:fltVal val="0"/>
                                          </p:val>
                                        </p:tav>
                                        <p:tav tm="100000">
                                          <p:val>
                                            <p:fltVal val="1"/>
                                          </p:val>
                                        </p:tav>
                                      </p:tavLst>
                                    </p:anim>
                                    <p:anim calcmode="lin" valueType="num">
                                      <p:cBhvr>
                                        <p:cTn id="405" dur="332" tmFilter="0, 0; 0.125,0.2665; 0.25,0.4; 0.375,0.465; 0.5,0.5;  0.625,0.535; 0.75,0.6; 0.875,0.7335; 1,1">
                                          <p:stCondLst>
                                            <p:cond delay="1324"/>
                                          </p:stCondLst>
                                        </p:cTn>
                                        <p:tgtEl>
                                          <p:spTgt spid="182"/>
                                        </p:tgtEl>
                                        <p:attrNameLst>
                                          <p:attrName>ppt_y</p:attrName>
                                        </p:attrNameLst>
                                      </p:cBhvr>
                                      <p:tavLst>
                                        <p:tav tm="0" fmla="#ppt_y-sin(pi*$)/27">
                                          <p:val>
                                            <p:fltVal val="0"/>
                                          </p:val>
                                        </p:tav>
                                        <p:tav tm="100000">
                                          <p:val>
                                            <p:fltVal val="1"/>
                                          </p:val>
                                        </p:tav>
                                      </p:tavLst>
                                    </p:anim>
                                    <p:anim calcmode="lin" valueType="num">
                                      <p:cBhvr>
                                        <p:cTn id="406" dur="164" tmFilter="0, 0; 0.125,0.2665; 0.25,0.4; 0.375,0.465; 0.5,0.5;  0.625,0.535; 0.75,0.6; 0.875,0.7335; 1,1">
                                          <p:stCondLst>
                                            <p:cond delay="1656"/>
                                          </p:stCondLst>
                                        </p:cTn>
                                        <p:tgtEl>
                                          <p:spTgt spid="182"/>
                                        </p:tgtEl>
                                        <p:attrNameLst>
                                          <p:attrName>ppt_y</p:attrName>
                                        </p:attrNameLst>
                                      </p:cBhvr>
                                      <p:tavLst>
                                        <p:tav tm="0" fmla="#ppt_y-sin(pi*$)/81">
                                          <p:val>
                                            <p:fltVal val="0"/>
                                          </p:val>
                                        </p:tav>
                                        <p:tav tm="100000">
                                          <p:val>
                                            <p:fltVal val="1"/>
                                          </p:val>
                                        </p:tav>
                                      </p:tavLst>
                                    </p:anim>
                                    <p:animScale>
                                      <p:cBhvr>
                                        <p:cTn id="407" dur="26">
                                          <p:stCondLst>
                                            <p:cond delay="650"/>
                                          </p:stCondLst>
                                        </p:cTn>
                                        <p:tgtEl>
                                          <p:spTgt spid="182"/>
                                        </p:tgtEl>
                                      </p:cBhvr>
                                      <p:to x="100000" y="60000"/>
                                    </p:animScale>
                                    <p:animScale>
                                      <p:cBhvr>
                                        <p:cTn id="408" dur="166" decel="50000">
                                          <p:stCondLst>
                                            <p:cond delay="676"/>
                                          </p:stCondLst>
                                        </p:cTn>
                                        <p:tgtEl>
                                          <p:spTgt spid="182"/>
                                        </p:tgtEl>
                                      </p:cBhvr>
                                      <p:to x="100000" y="100000"/>
                                    </p:animScale>
                                    <p:animScale>
                                      <p:cBhvr>
                                        <p:cTn id="409" dur="26">
                                          <p:stCondLst>
                                            <p:cond delay="1312"/>
                                          </p:stCondLst>
                                        </p:cTn>
                                        <p:tgtEl>
                                          <p:spTgt spid="182"/>
                                        </p:tgtEl>
                                      </p:cBhvr>
                                      <p:to x="100000" y="80000"/>
                                    </p:animScale>
                                    <p:animScale>
                                      <p:cBhvr>
                                        <p:cTn id="410" dur="166" decel="50000">
                                          <p:stCondLst>
                                            <p:cond delay="1338"/>
                                          </p:stCondLst>
                                        </p:cTn>
                                        <p:tgtEl>
                                          <p:spTgt spid="182"/>
                                        </p:tgtEl>
                                      </p:cBhvr>
                                      <p:to x="100000" y="100000"/>
                                    </p:animScale>
                                    <p:animScale>
                                      <p:cBhvr>
                                        <p:cTn id="411" dur="26">
                                          <p:stCondLst>
                                            <p:cond delay="1642"/>
                                          </p:stCondLst>
                                        </p:cTn>
                                        <p:tgtEl>
                                          <p:spTgt spid="182"/>
                                        </p:tgtEl>
                                      </p:cBhvr>
                                      <p:to x="100000" y="90000"/>
                                    </p:animScale>
                                    <p:animScale>
                                      <p:cBhvr>
                                        <p:cTn id="412" dur="166" decel="50000">
                                          <p:stCondLst>
                                            <p:cond delay="1668"/>
                                          </p:stCondLst>
                                        </p:cTn>
                                        <p:tgtEl>
                                          <p:spTgt spid="182"/>
                                        </p:tgtEl>
                                      </p:cBhvr>
                                      <p:to x="100000" y="100000"/>
                                    </p:animScale>
                                    <p:animScale>
                                      <p:cBhvr>
                                        <p:cTn id="413" dur="26">
                                          <p:stCondLst>
                                            <p:cond delay="1808"/>
                                          </p:stCondLst>
                                        </p:cTn>
                                        <p:tgtEl>
                                          <p:spTgt spid="182"/>
                                        </p:tgtEl>
                                      </p:cBhvr>
                                      <p:to x="100000" y="95000"/>
                                    </p:animScale>
                                    <p:animScale>
                                      <p:cBhvr>
                                        <p:cTn id="414" dur="166" decel="50000">
                                          <p:stCondLst>
                                            <p:cond delay="1834"/>
                                          </p:stCondLst>
                                        </p:cTn>
                                        <p:tgtEl>
                                          <p:spTgt spid="182"/>
                                        </p:tgtEl>
                                      </p:cBhvr>
                                      <p:to x="100000" y="100000"/>
                                    </p:animScale>
                                  </p:childTnLst>
                                </p:cTn>
                              </p:par>
                            </p:childTnLst>
                          </p:cTn>
                        </p:par>
                      </p:childTnLst>
                    </p:cTn>
                  </p:par>
                  <p:par>
                    <p:cTn id="415" fill="hold" nodeType="clickPar">
                      <p:stCondLst>
                        <p:cond delay="indefinite"/>
                      </p:stCondLst>
                      <p:childTnLst>
                        <p:par>
                          <p:cTn id="416" fill="hold" nodeType="withGroup">
                            <p:stCondLst>
                              <p:cond delay="0"/>
                            </p:stCondLst>
                            <p:childTnLst>
                              <p:par>
                                <p:cTn id="417" presetID="22" presetClass="entr" presetSubtype="1" fill="hold" nodeType="clickEffect">
                                  <p:stCondLst>
                                    <p:cond delay="0"/>
                                  </p:stCondLst>
                                  <p:childTnLst>
                                    <p:set>
                                      <p:cBhvr>
                                        <p:cTn id="418" dur="1" fill="hold">
                                          <p:stCondLst>
                                            <p:cond delay="0"/>
                                          </p:stCondLst>
                                        </p:cTn>
                                        <p:tgtEl>
                                          <p:spTgt spid="183"/>
                                        </p:tgtEl>
                                        <p:attrNameLst>
                                          <p:attrName>style.visibility</p:attrName>
                                        </p:attrNameLst>
                                      </p:cBhvr>
                                      <p:to>
                                        <p:strVal val="visible"/>
                                      </p:to>
                                    </p:set>
                                    <p:animEffect transition="in" filter="wipe(up)">
                                      <p:cBhvr>
                                        <p:cTn id="419" dur="2000"/>
                                        <p:tgtEl>
                                          <p:spTgt spid="183"/>
                                        </p:tgtEl>
                                      </p:cBhvr>
                                    </p:animEffect>
                                  </p:childTnLst>
                                </p:cTn>
                              </p:par>
                            </p:childTnLst>
                          </p:cTn>
                        </p:par>
                      </p:childTnLst>
                    </p:cTn>
                  </p:par>
                  <p:par>
                    <p:cTn id="420" fill="hold" nodeType="clickPar">
                      <p:stCondLst>
                        <p:cond delay="indefinite"/>
                      </p:stCondLst>
                      <p:childTnLst>
                        <p:par>
                          <p:cTn id="421" fill="hold" nodeType="withGroup">
                            <p:stCondLst>
                              <p:cond delay="0"/>
                            </p:stCondLst>
                            <p:childTnLst>
                              <p:par>
                                <p:cTn id="422" presetID="35" presetClass="emph" presetSubtype="0" repeatCount="3000" fill="hold" nodeType="clickEffect">
                                  <p:stCondLst>
                                    <p:cond delay="0"/>
                                  </p:stCondLst>
                                  <p:childTnLst>
                                    <p:anim calcmode="discrete" valueType="str">
                                      <p:cBhvr>
                                        <p:cTn id="423" dur="500" fill="hold"/>
                                        <p:tgtEl>
                                          <p:spTgt spid="183"/>
                                        </p:tgtEl>
                                        <p:attrNameLst>
                                          <p:attrName>style.visibility</p:attrName>
                                        </p:attrNameLst>
                                      </p:cBhvr>
                                      <p:tavLst>
                                        <p:tav tm="0">
                                          <p:val>
                                            <p:strVal val="hidden"/>
                                          </p:val>
                                        </p:tav>
                                        <p:tav tm="50000">
                                          <p:val>
                                            <p:strVal val="visible"/>
                                          </p:val>
                                        </p:tav>
                                      </p:tavLst>
                                    </p:anim>
                                  </p:childTnLst>
                                </p:cTn>
                              </p:par>
                              <p:par>
                                <p:cTn id="424" presetID="26" presetClass="entr" presetSubtype="0" fill="hold" nodeType="withEffect">
                                  <p:stCondLst>
                                    <p:cond delay="0"/>
                                  </p:stCondLst>
                                  <p:childTnLst>
                                    <p:set>
                                      <p:cBhvr>
                                        <p:cTn id="425" dur="1" fill="hold">
                                          <p:stCondLst>
                                            <p:cond delay="0"/>
                                          </p:stCondLst>
                                        </p:cTn>
                                        <p:tgtEl>
                                          <p:spTgt spid="184"/>
                                        </p:tgtEl>
                                        <p:attrNameLst>
                                          <p:attrName>style.visibility</p:attrName>
                                        </p:attrNameLst>
                                      </p:cBhvr>
                                      <p:to>
                                        <p:strVal val="visible"/>
                                      </p:to>
                                    </p:set>
                                    <p:animEffect transition="in" filter="wipe(down)">
                                      <p:cBhvr>
                                        <p:cTn id="426" dur="580">
                                          <p:stCondLst>
                                            <p:cond delay="0"/>
                                          </p:stCondLst>
                                        </p:cTn>
                                        <p:tgtEl>
                                          <p:spTgt spid="184"/>
                                        </p:tgtEl>
                                      </p:cBhvr>
                                    </p:animEffect>
                                    <p:anim calcmode="lin" valueType="num">
                                      <p:cBhvr>
                                        <p:cTn id="427" dur="182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428" dur="664"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429" dur="664" tmFilter="0, 0; 0.125,0.2665; 0.25,0.4; 0.375,0.465; 0.5,0.5;  0.625,0.535; 0.75,0.6; 0.875,0.7335; 1,1">
                                          <p:stCondLst>
                                            <p:cond delay="664"/>
                                          </p:stCondLst>
                                        </p:cTn>
                                        <p:tgtEl>
                                          <p:spTgt spid="184"/>
                                        </p:tgtEl>
                                        <p:attrNameLst>
                                          <p:attrName>ppt_y</p:attrName>
                                        </p:attrNameLst>
                                      </p:cBhvr>
                                      <p:tavLst>
                                        <p:tav tm="0" fmla="#ppt_y-sin(pi*$)/9">
                                          <p:val>
                                            <p:fltVal val="0"/>
                                          </p:val>
                                        </p:tav>
                                        <p:tav tm="100000">
                                          <p:val>
                                            <p:fltVal val="1"/>
                                          </p:val>
                                        </p:tav>
                                      </p:tavLst>
                                    </p:anim>
                                    <p:anim calcmode="lin" valueType="num">
                                      <p:cBhvr>
                                        <p:cTn id="430" dur="332" tmFilter="0, 0; 0.125,0.2665; 0.25,0.4; 0.375,0.465; 0.5,0.5;  0.625,0.535; 0.75,0.6; 0.875,0.7335; 1,1">
                                          <p:stCondLst>
                                            <p:cond delay="1324"/>
                                          </p:stCondLst>
                                        </p:cTn>
                                        <p:tgtEl>
                                          <p:spTgt spid="184"/>
                                        </p:tgtEl>
                                        <p:attrNameLst>
                                          <p:attrName>ppt_y</p:attrName>
                                        </p:attrNameLst>
                                      </p:cBhvr>
                                      <p:tavLst>
                                        <p:tav tm="0" fmla="#ppt_y-sin(pi*$)/27">
                                          <p:val>
                                            <p:fltVal val="0"/>
                                          </p:val>
                                        </p:tav>
                                        <p:tav tm="100000">
                                          <p:val>
                                            <p:fltVal val="1"/>
                                          </p:val>
                                        </p:tav>
                                      </p:tavLst>
                                    </p:anim>
                                    <p:anim calcmode="lin" valueType="num">
                                      <p:cBhvr>
                                        <p:cTn id="431" dur="164" tmFilter="0, 0; 0.125,0.2665; 0.25,0.4; 0.375,0.465; 0.5,0.5;  0.625,0.535; 0.75,0.6; 0.875,0.7335; 1,1">
                                          <p:stCondLst>
                                            <p:cond delay="1656"/>
                                          </p:stCondLst>
                                        </p:cTn>
                                        <p:tgtEl>
                                          <p:spTgt spid="184"/>
                                        </p:tgtEl>
                                        <p:attrNameLst>
                                          <p:attrName>ppt_y</p:attrName>
                                        </p:attrNameLst>
                                      </p:cBhvr>
                                      <p:tavLst>
                                        <p:tav tm="0" fmla="#ppt_y-sin(pi*$)/81">
                                          <p:val>
                                            <p:fltVal val="0"/>
                                          </p:val>
                                        </p:tav>
                                        <p:tav tm="100000">
                                          <p:val>
                                            <p:fltVal val="1"/>
                                          </p:val>
                                        </p:tav>
                                      </p:tavLst>
                                    </p:anim>
                                    <p:animScale>
                                      <p:cBhvr>
                                        <p:cTn id="432" dur="26">
                                          <p:stCondLst>
                                            <p:cond delay="650"/>
                                          </p:stCondLst>
                                        </p:cTn>
                                        <p:tgtEl>
                                          <p:spTgt spid="184"/>
                                        </p:tgtEl>
                                      </p:cBhvr>
                                      <p:to x="100000" y="60000"/>
                                    </p:animScale>
                                    <p:animScale>
                                      <p:cBhvr>
                                        <p:cTn id="433" dur="166" decel="50000">
                                          <p:stCondLst>
                                            <p:cond delay="676"/>
                                          </p:stCondLst>
                                        </p:cTn>
                                        <p:tgtEl>
                                          <p:spTgt spid="184"/>
                                        </p:tgtEl>
                                      </p:cBhvr>
                                      <p:to x="100000" y="100000"/>
                                    </p:animScale>
                                    <p:animScale>
                                      <p:cBhvr>
                                        <p:cTn id="434" dur="26">
                                          <p:stCondLst>
                                            <p:cond delay="1312"/>
                                          </p:stCondLst>
                                        </p:cTn>
                                        <p:tgtEl>
                                          <p:spTgt spid="184"/>
                                        </p:tgtEl>
                                      </p:cBhvr>
                                      <p:to x="100000" y="80000"/>
                                    </p:animScale>
                                    <p:animScale>
                                      <p:cBhvr>
                                        <p:cTn id="435" dur="166" decel="50000">
                                          <p:stCondLst>
                                            <p:cond delay="1338"/>
                                          </p:stCondLst>
                                        </p:cTn>
                                        <p:tgtEl>
                                          <p:spTgt spid="184"/>
                                        </p:tgtEl>
                                      </p:cBhvr>
                                      <p:to x="100000" y="100000"/>
                                    </p:animScale>
                                    <p:animScale>
                                      <p:cBhvr>
                                        <p:cTn id="436" dur="26">
                                          <p:stCondLst>
                                            <p:cond delay="1642"/>
                                          </p:stCondLst>
                                        </p:cTn>
                                        <p:tgtEl>
                                          <p:spTgt spid="184"/>
                                        </p:tgtEl>
                                      </p:cBhvr>
                                      <p:to x="100000" y="90000"/>
                                    </p:animScale>
                                    <p:animScale>
                                      <p:cBhvr>
                                        <p:cTn id="437" dur="166" decel="50000">
                                          <p:stCondLst>
                                            <p:cond delay="1668"/>
                                          </p:stCondLst>
                                        </p:cTn>
                                        <p:tgtEl>
                                          <p:spTgt spid="184"/>
                                        </p:tgtEl>
                                      </p:cBhvr>
                                      <p:to x="100000" y="100000"/>
                                    </p:animScale>
                                    <p:animScale>
                                      <p:cBhvr>
                                        <p:cTn id="438" dur="26">
                                          <p:stCondLst>
                                            <p:cond delay="1808"/>
                                          </p:stCondLst>
                                        </p:cTn>
                                        <p:tgtEl>
                                          <p:spTgt spid="184"/>
                                        </p:tgtEl>
                                      </p:cBhvr>
                                      <p:to x="100000" y="95000"/>
                                    </p:animScale>
                                    <p:animScale>
                                      <p:cBhvr>
                                        <p:cTn id="439" dur="166" decel="50000">
                                          <p:stCondLst>
                                            <p:cond delay="1834"/>
                                          </p:stCondLst>
                                        </p:cTn>
                                        <p:tgtEl>
                                          <p:spTgt spid="184"/>
                                        </p:tgtEl>
                                      </p:cBhvr>
                                      <p:to x="100000" y="100000"/>
                                    </p:animScale>
                                  </p:childTnLst>
                                </p:cTn>
                              </p:par>
                            </p:childTnLst>
                          </p:cTn>
                        </p:par>
                      </p:childTnLst>
                    </p:cTn>
                  </p:par>
                  <p:par>
                    <p:cTn id="440" fill="hold" nodeType="clickPar">
                      <p:stCondLst>
                        <p:cond delay="indefinite"/>
                      </p:stCondLst>
                      <p:childTnLst>
                        <p:par>
                          <p:cTn id="441" fill="hold" nodeType="withGroup">
                            <p:stCondLst>
                              <p:cond delay="0"/>
                            </p:stCondLst>
                            <p:childTnLst>
                              <p:par>
                                <p:cTn id="442" presetID="22" presetClass="entr" presetSubtype="4" fill="hold" nodeType="clickEffect">
                                  <p:stCondLst>
                                    <p:cond delay="0"/>
                                  </p:stCondLst>
                                  <p:childTnLst>
                                    <p:set>
                                      <p:cBhvr>
                                        <p:cTn id="443" dur="1" fill="hold">
                                          <p:stCondLst>
                                            <p:cond delay="0"/>
                                          </p:stCondLst>
                                        </p:cTn>
                                        <p:tgtEl>
                                          <p:spTgt spid="207"/>
                                        </p:tgtEl>
                                        <p:attrNameLst>
                                          <p:attrName>style.visibility</p:attrName>
                                        </p:attrNameLst>
                                      </p:cBhvr>
                                      <p:to>
                                        <p:strVal val="visible"/>
                                      </p:to>
                                    </p:set>
                                    <p:animEffect transition="in" filter="wipe(down)">
                                      <p:cBhvr>
                                        <p:cTn id="444" dur="2000"/>
                                        <p:tgtEl>
                                          <p:spTgt spid="207"/>
                                        </p:tgtEl>
                                      </p:cBhvr>
                                    </p:animEffect>
                                  </p:childTnLst>
                                </p:cTn>
                              </p:par>
                            </p:childTnLst>
                          </p:cTn>
                        </p:par>
                      </p:childTnLst>
                    </p:cTn>
                  </p:par>
                  <p:par>
                    <p:cTn id="445" fill="hold" nodeType="clickPar">
                      <p:stCondLst>
                        <p:cond delay="indefinite"/>
                      </p:stCondLst>
                      <p:childTnLst>
                        <p:par>
                          <p:cTn id="446" fill="hold" nodeType="withGroup">
                            <p:stCondLst>
                              <p:cond delay="0"/>
                            </p:stCondLst>
                            <p:childTnLst>
                              <p:par>
                                <p:cTn id="447" presetID="22" presetClass="entr" presetSubtype="1" fill="hold" nodeType="clickEffect">
                                  <p:stCondLst>
                                    <p:cond delay="0"/>
                                  </p:stCondLst>
                                  <p:childTnLst>
                                    <p:set>
                                      <p:cBhvr>
                                        <p:cTn id="448" dur="1" fill="hold">
                                          <p:stCondLst>
                                            <p:cond delay="0"/>
                                          </p:stCondLst>
                                        </p:cTn>
                                        <p:tgtEl>
                                          <p:spTgt spid="208"/>
                                        </p:tgtEl>
                                        <p:attrNameLst>
                                          <p:attrName>style.visibility</p:attrName>
                                        </p:attrNameLst>
                                      </p:cBhvr>
                                      <p:to>
                                        <p:strVal val="visible"/>
                                      </p:to>
                                    </p:set>
                                    <p:animEffect transition="in" filter="wipe(up)">
                                      <p:cBhvr>
                                        <p:cTn id="449" dur="2000"/>
                                        <p:tgtEl>
                                          <p:spTgt spid="208"/>
                                        </p:tgtEl>
                                      </p:cBhvr>
                                    </p:animEffect>
                                  </p:childTnLst>
                                </p:cTn>
                              </p:par>
                            </p:childTnLst>
                          </p:cTn>
                        </p:par>
                      </p:childTnLst>
                    </p:cTn>
                  </p:par>
                  <p:par>
                    <p:cTn id="450" fill="hold" nodeType="clickPar">
                      <p:stCondLst>
                        <p:cond delay="indefinite"/>
                      </p:stCondLst>
                      <p:childTnLst>
                        <p:par>
                          <p:cTn id="451" fill="hold" nodeType="withGroup">
                            <p:stCondLst>
                              <p:cond delay="0"/>
                            </p:stCondLst>
                            <p:childTnLst>
                              <p:par>
                                <p:cTn id="452" presetID="10" presetClass="exit" presetSubtype="0" fill="hold" nodeType="clickEffect">
                                  <p:stCondLst>
                                    <p:cond delay="0"/>
                                  </p:stCondLst>
                                  <p:childTnLst>
                                    <p:animEffect transition="out" filter="fade">
                                      <p:cBhvr>
                                        <p:cTn id="453" dur="2000"/>
                                        <p:tgtEl>
                                          <p:spTgt spid="181"/>
                                        </p:tgtEl>
                                      </p:cBhvr>
                                    </p:animEffect>
                                    <p:set>
                                      <p:cBhvr>
                                        <p:cTn id="454" dur="1" fill="hold">
                                          <p:stCondLst>
                                            <p:cond delay="1999"/>
                                          </p:stCondLst>
                                        </p:cTn>
                                        <p:tgtEl>
                                          <p:spTgt spid="181"/>
                                        </p:tgtEl>
                                        <p:attrNameLst>
                                          <p:attrName>style.visibility</p:attrName>
                                        </p:attrNameLst>
                                      </p:cBhvr>
                                      <p:to>
                                        <p:strVal val="hidden"/>
                                      </p:to>
                                    </p:set>
                                  </p:childTnLst>
                                </p:cTn>
                              </p:par>
                              <p:par>
                                <p:cTn id="455" presetID="10" presetClass="exit" presetSubtype="0" fill="hold" nodeType="withEffect">
                                  <p:stCondLst>
                                    <p:cond delay="0"/>
                                  </p:stCondLst>
                                  <p:childTnLst>
                                    <p:animEffect transition="out" filter="fade">
                                      <p:cBhvr>
                                        <p:cTn id="456" dur="2000"/>
                                        <p:tgtEl>
                                          <p:spTgt spid="183"/>
                                        </p:tgtEl>
                                      </p:cBhvr>
                                    </p:animEffect>
                                    <p:set>
                                      <p:cBhvr>
                                        <p:cTn id="457" dur="1" fill="hold">
                                          <p:stCondLst>
                                            <p:cond delay="1999"/>
                                          </p:stCondLst>
                                        </p:cTn>
                                        <p:tgtEl>
                                          <p:spTgt spid="183"/>
                                        </p:tgtEl>
                                        <p:attrNameLst>
                                          <p:attrName>style.visibility</p:attrName>
                                        </p:attrNameLst>
                                      </p:cBhvr>
                                      <p:to>
                                        <p:strVal val="hidden"/>
                                      </p:to>
                                    </p:set>
                                  </p:childTnLst>
                                </p:cTn>
                              </p:par>
                            </p:childTnLst>
                          </p:cTn>
                        </p:par>
                      </p:childTnLst>
                    </p:cTn>
                  </p:par>
                  <p:par>
                    <p:cTn id="458" fill="hold" nodeType="clickPar">
                      <p:stCondLst>
                        <p:cond delay="indefinite"/>
                      </p:stCondLst>
                      <p:childTnLst>
                        <p:par>
                          <p:cTn id="459" fill="hold" nodeType="withGroup">
                            <p:stCondLst>
                              <p:cond delay="0"/>
                            </p:stCondLst>
                            <p:childTnLst>
                              <p:par>
                                <p:cTn id="460" presetID="22" presetClass="entr" presetSubtype="4" fill="hold" nodeType="clickEffect">
                                  <p:stCondLst>
                                    <p:cond delay="0"/>
                                  </p:stCondLst>
                                  <p:childTnLst>
                                    <p:set>
                                      <p:cBhvr>
                                        <p:cTn id="461" dur="1" fill="hold">
                                          <p:stCondLst>
                                            <p:cond delay="0"/>
                                          </p:stCondLst>
                                        </p:cTn>
                                        <p:tgtEl>
                                          <p:spTgt spid="185"/>
                                        </p:tgtEl>
                                        <p:attrNameLst>
                                          <p:attrName>style.visibility</p:attrName>
                                        </p:attrNameLst>
                                      </p:cBhvr>
                                      <p:to>
                                        <p:strVal val="visible"/>
                                      </p:to>
                                    </p:set>
                                    <p:animEffect transition="in" filter="wipe(down)">
                                      <p:cBhvr>
                                        <p:cTn id="462" dur="2000"/>
                                        <p:tgtEl>
                                          <p:spTgt spid="185"/>
                                        </p:tgtEl>
                                      </p:cBhvr>
                                    </p:animEffect>
                                  </p:childTnLst>
                                </p:cTn>
                              </p:par>
                            </p:childTnLst>
                          </p:cTn>
                        </p:par>
                      </p:childTnLst>
                    </p:cTn>
                  </p:par>
                  <p:par>
                    <p:cTn id="463" fill="hold" nodeType="clickPar">
                      <p:stCondLst>
                        <p:cond delay="indefinite"/>
                      </p:stCondLst>
                      <p:childTnLst>
                        <p:par>
                          <p:cTn id="464" fill="hold" nodeType="withGroup">
                            <p:stCondLst>
                              <p:cond delay="0"/>
                            </p:stCondLst>
                            <p:childTnLst>
                              <p:par>
                                <p:cTn id="465" presetID="35" presetClass="emph" presetSubtype="0" repeatCount="3000" fill="hold" nodeType="clickEffect">
                                  <p:stCondLst>
                                    <p:cond delay="0"/>
                                  </p:stCondLst>
                                  <p:childTnLst>
                                    <p:anim calcmode="discrete" valueType="str">
                                      <p:cBhvr>
                                        <p:cTn id="466" dur="500" fill="hold"/>
                                        <p:tgtEl>
                                          <p:spTgt spid="185"/>
                                        </p:tgtEl>
                                        <p:attrNameLst>
                                          <p:attrName>style.visibility</p:attrName>
                                        </p:attrNameLst>
                                      </p:cBhvr>
                                      <p:tavLst>
                                        <p:tav tm="0">
                                          <p:val>
                                            <p:strVal val="hidden"/>
                                          </p:val>
                                        </p:tav>
                                        <p:tav tm="50000">
                                          <p:val>
                                            <p:strVal val="visible"/>
                                          </p:val>
                                        </p:tav>
                                      </p:tavLst>
                                    </p:anim>
                                  </p:childTnLst>
                                </p:cTn>
                              </p:par>
                              <p:par>
                                <p:cTn id="467" presetID="26" presetClass="entr" presetSubtype="0" fill="hold" nodeType="withEffect">
                                  <p:stCondLst>
                                    <p:cond delay="0"/>
                                  </p:stCondLst>
                                  <p:childTnLst>
                                    <p:set>
                                      <p:cBhvr>
                                        <p:cTn id="468" dur="1" fill="hold">
                                          <p:stCondLst>
                                            <p:cond delay="0"/>
                                          </p:stCondLst>
                                        </p:cTn>
                                        <p:tgtEl>
                                          <p:spTgt spid="186"/>
                                        </p:tgtEl>
                                        <p:attrNameLst>
                                          <p:attrName>style.visibility</p:attrName>
                                        </p:attrNameLst>
                                      </p:cBhvr>
                                      <p:to>
                                        <p:strVal val="visible"/>
                                      </p:to>
                                    </p:set>
                                    <p:animEffect transition="in" filter="wipe(down)">
                                      <p:cBhvr>
                                        <p:cTn id="469" dur="580">
                                          <p:stCondLst>
                                            <p:cond delay="0"/>
                                          </p:stCondLst>
                                        </p:cTn>
                                        <p:tgtEl>
                                          <p:spTgt spid="186"/>
                                        </p:tgtEl>
                                      </p:cBhvr>
                                    </p:animEffect>
                                    <p:anim calcmode="lin" valueType="num">
                                      <p:cBhvr>
                                        <p:cTn id="470"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471"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472"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473"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474"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475" dur="26">
                                          <p:stCondLst>
                                            <p:cond delay="650"/>
                                          </p:stCondLst>
                                        </p:cTn>
                                        <p:tgtEl>
                                          <p:spTgt spid="186"/>
                                        </p:tgtEl>
                                      </p:cBhvr>
                                      <p:to x="100000" y="60000"/>
                                    </p:animScale>
                                    <p:animScale>
                                      <p:cBhvr>
                                        <p:cTn id="476" dur="166" decel="50000">
                                          <p:stCondLst>
                                            <p:cond delay="676"/>
                                          </p:stCondLst>
                                        </p:cTn>
                                        <p:tgtEl>
                                          <p:spTgt spid="186"/>
                                        </p:tgtEl>
                                      </p:cBhvr>
                                      <p:to x="100000" y="100000"/>
                                    </p:animScale>
                                    <p:animScale>
                                      <p:cBhvr>
                                        <p:cTn id="477" dur="26">
                                          <p:stCondLst>
                                            <p:cond delay="1312"/>
                                          </p:stCondLst>
                                        </p:cTn>
                                        <p:tgtEl>
                                          <p:spTgt spid="186"/>
                                        </p:tgtEl>
                                      </p:cBhvr>
                                      <p:to x="100000" y="80000"/>
                                    </p:animScale>
                                    <p:animScale>
                                      <p:cBhvr>
                                        <p:cTn id="478" dur="166" decel="50000">
                                          <p:stCondLst>
                                            <p:cond delay="1338"/>
                                          </p:stCondLst>
                                        </p:cTn>
                                        <p:tgtEl>
                                          <p:spTgt spid="186"/>
                                        </p:tgtEl>
                                      </p:cBhvr>
                                      <p:to x="100000" y="100000"/>
                                    </p:animScale>
                                    <p:animScale>
                                      <p:cBhvr>
                                        <p:cTn id="479" dur="26">
                                          <p:stCondLst>
                                            <p:cond delay="1642"/>
                                          </p:stCondLst>
                                        </p:cTn>
                                        <p:tgtEl>
                                          <p:spTgt spid="186"/>
                                        </p:tgtEl>
                                      </p:cBhvr>
                                      <p:to x="100000" y="90000"/>
                                    </p:animScale>
                                    <p:animScale>
                                      <p:cBhvr>
                                        <p:cTn id="480" dur="166" decel="50000">
                                          <p:stCondLst>
                                            <p:cond delay="1668"/>
                                          </p:stCondLst>
                                        </p:cTn>
                                        <p:tgtEl>
                                          <p:spTgt spid="186"/>
                                        </p:tgtEl>
                                      </p:cBhvr>
                                      <p:to x="100000" y="100000"/>
                                    </p:animScale>
                                    <p:animScale>
                                      <p:cBhvr>
                                        <p:cTn id="481" dur="26">
                                          <p:stCondLst>
                                            <p:cond delay="1808"/>
                                          </p:stCondLst>
                                        </p:cTn>
                                        <p:tgtEl>
                                          <p:spTgt spid="186"/>
                                        </p:tgtEl>
                                      </p:cBhvr>
                                      <p:to x="100000" y="95000"/>
                                    </p:animScale>
                                    <p:animScale>
                                      <p:cBhvr>
                                        <p:cTn id="482" dur="166" decel="50000">
                                          <p:stCondLst>
                                            <p:cond delay="1834"/>
                                          </p:stCondLst>
                                        </p:cTn>
                                        <p:tgtEl>
                                          <p:spTgt spid="186"/>
                                        </p:tgtEl>
                                      </p:cBhvr>
                                      <p:to x="100000" y="100000"/>
                                    </p:animScale>
                                  </p:childTnLst>
                                </p:cTn>
                              </p:par>
                            </p:childTnLst>
                          </p:cTn>
                        </p:par>
                      </p:childTnLst>
                    </p:cTn>
                  </p:par>
                  <p:par>
                    <p:cTn id="483" fill="hold" nodeType="clickPar">
                      <p:stCondLst>
                        <p:cond delay="indefinite"/>
                      </p:stCondLst>
                      <p:childTnLst>
                        <p:par>
                          <p:cTn id="484" fill="hold" nodeType="withGroup">
                            <p:stCondLst>
                              <p:cond delay="0"/>
                            </p:stCondLst>
                            <p:childTnLst>
                              <p:par>
                                <p:cTn id="485" presetID="22" presetClass="entr" presetSubtype="1" fill="hold" nodeType="clickEffect">
                                  <p:stCondLst>
                                    <p:cond delay="0"/>
                                  </p:stCondLst>
                                  <p:childTnLst>
                                    <p:set>
                                      <p:cBhvr>
                                        <p:cTn id="486" dur="1" fill="hold">
                                          <p:stCondLst>
                                            <p:cond delay="0"/>
                                          </p:stCondLst>
                                        </p:cTn>
                                        <p:tgtEl>
                                          <p:spTgt spid="187"/>
                                        </p:tgtEl>
                                        <p:attrNameLst>
                                          <p:attrName>style.visibility</p:attrName>
                                        </p:attrNameLst>
                                      </p:cBhvr>
                                      <p:to>
                                        <p:strVal val="visible"/>
                                      </p:to>
                                    </p:set>
                                    <p:animEffect transition="in" filter="wipe(up)">
                                      <p:cBhvr>
                                        <p:cTn id="487" dur="2000"/>
                                        <p:tgtEl>
                                          <p:spTgt spid="187"/>
                                        </p:tgtEl>
                                      </p:cBhvr>
                                    </p:animEffect>
                                  </p:childTnLst>
                                </p:cTn>
                              </p:par>
                            </p:childTnLst>
                          </p:cTn>
                        </p:par>
                      </p:childTnLst>
                    </p:cTn>
                  </p:par>
                  <p:par>
                    <p:cTn id="488" fill="hold" nodeType="clickPar">
                      <p:stCondLst>
                        <p:cond delay="indefinite"/>
                      </p:stCondLst>
                      <p:childTnLst>
                        <p:par>
                          <p:cTn id="489" fill="hold" nodeType="withGroup">
                            <p:stCondLst>
                              <p:cond delay="0"/>
                            </p:stCondLst>
                            <p:childTnLst>
                              <p:par>
                                <p:cTn id="490" presetID="35" presetClass="emph" presetSubtype="0" repeatCount="3000" fill="hold" nodeType="clickEffect">
                                  <p:stCondLst>
                                    <p:cond delay="0"/>
                                  </p:stCondLst>
                                  <p:childTnLst>
                                    <p:anim calcmode="discrete" valueType="str">
                                      <p:cBhvr>
                                        <p:cTn id="491" dur="500" fill="hold"/>
                                        <p:tgtEl>
                                          <p:spTgt spid="187"/>
                                        </p:tgtEl>
                                        <p:attrNameLst>
                                          <p:attrName>style.visibility</p:attrName>
                                        </p:attrNameLst>
                                      </p:cBhvr>
                                      <p:tavLst>
                                        <p:tav tm="0">
                                          <p:val>
                                            <p:strVal val="hidden"/>
                                          </p:val>
                                        </p:tav>
                                        <p:tav tm="50000">
                                          <p:val>
                                            <p:strVal val="visible"/>
                                          </p:val>
                                        </p:tav>
                                      </p:tavLst>
                                    </p:anim>
                                  </p:childTnLst>
                                </p:cTn>
                              </p:par>
                              <p:par>
                                <p:cTn id="492" presetID="26" presetClass="entr" presetSubtype="0" fill="hold" nodeType="withEffect">
                                  <p:stCondLst>
                                    <p:cond delay="0"/>
                                  </p:stCondLst>
                                  <p:childTnLst>
                                    <p:set>
                                      <p:cBhvr>
                                        <p:cTn id="493" dur="1" fill="hold">
                                          <p:stCondLst>
                                            <p:cond delay="0"/>
                                          </p:stCondLst>
                                        </p:cTn>
                                        <p:tgtEl>
                                          <p:spTgt spid="188"/>
                                        </p:tgtEl>
                                        <p:attrNameLst>
                                          <p:attrName>style.visibility</p:attrName>
                                        </p:attrNameLst>
                                      </p:cBhvr>
                                      <p:to>
                                        <p:strVal val="visible"/>
                                      </p:to>
                                    </p:set>
                                    <p:animEffect transition="in" filter="wipe(down)">
                                      <p:cBhvr>
                                        <p:cTn id="494" dur="580">
                                          <p:stCondLst>
                                            <p:cond delay="0"/>
                                          </p:stCondLst>
                                        </p:cTn>
                                        <p:tgtEl>
                                          <p:spTgt spid="188"/>
                                        </p:tgtEl>
                                      </p:cBhvr>
                                    </p:animEffect>
                                    <p:anim calcmode="lin" valueType="num">
                                      <p:cBhvr>
                                        <p:cTn id="495" dur="1822" tmFilter="0,0; 0.14,0.36; 0.43,0.73; 0.71,0.91; 1.0,1.0">
                                          <p:stCondLst>
                                            <p:cond delay="0"/>
                                          </p:stCondLst>
                                        </p:cTn>
                                        <p:tgtEl>
                                          <p:spTgt spid="188"/>
                                        </p:tgtEl>
                                        <p:attrNameLst>
                                          <p:attrName>ppt_x</p:attrName>
                                        </p:attrNameLst>
                                      </p:cBhvr>
                                      <p:tavLst>
                                        <p:tav tm="0">
                                          <p:val>
                                            <p:strVal val="#ppt_x-0.25"/>
                                          </p:val>
                                        </p:tav>
                                        <p:tav tm="100000">
                                          <p:val>
                                            <p:strVal val="#ppt_x"/>
                                          </p:val>
                                        </p:tav>
                                      </p:tavLst>
                                    </p:anim>
                                    <p:anim calcmode="lin" valueType="num">
                                      <p:cBhvr>
                                        <p:cTn id="496" dur="664" tmFilter="0.0,0.0; 0.25,0.07; 0.50,0.2; 0.75,0.467; 1.0,1.0">
                                          <p:stCondLst>
                                            <p:cond delay="0"/>
                                          </p:stCondLst>
                                        </p:cTn>
                                        <p:tgtEl>
                                          <p:spTgt spid="188"/>
                                        </p:tgtEl>
                                        <p:attrNameLst>
                                          <p:attrName>ppt_y</p:attrName>
                                        </p:attrNameLst>
                                      </p:cBhvr>
                                      <p:tavLst>
                                        <p:tav tm="0" fmla="#ppt_y-sin(pi*$)/3">
                                          <p:val>
                                            <p:fltVal val="0.5"/>
                                          </p:val>
                                        </p:tav>
                                        <p:tav tm="100000">
                                          <p:val>
                                            <p:fltVal val="1"/>
                                          </p:val>
                                        </p:tav>
                                      </p:tavLst>
                                    </p:anim>
                                    <p:anim calcmode="lin" valueType="num">
                                      <p:cBhvr>
                                        <p:cTn id="497" dur="664" tmFilter="0, 0; 0.125,0.2665; 0.25,0.4; 0.375,0.465; 0.5,0.5;  0.625,0.535; 0.75,0.6; 0.875,0.7335; 1,1">
                                          <p:stCondLst>
                                            <p:cond delay="664"/>
                                          </p:stCondLst>
                                        </p:cTn>
                                        <p:tgtEl>
                                          <p:spTgt spid="188"/>
                                        </p:tgtEl>
                                        <p:attrNameLst>
                                          <p:attrName>ppt_y</p:attrName>
                                        </p:attrNameLst>
                                      </p:cBhvr>
                                      <p:tavLst>
                                        <p:tav tm="0" fmla="#ppt_y-sin(pi*$)/9">
                                          <p:val>
                                            <p:fltVal val="0"/>
                                          </p:val>
                                        </p:tav>
                                        <p:tav tm="100000">
                                          <p:val>
                                            <p:fltVal val="1"/>
                                          </p:val>
                                        </p:tav>
                                      </p:tavLst>
                                    </p:anim>
                                    <p:anim calcmode="lin" valueType="num">
                                      <p:cBhvr>
                                        <p:cTn id="498" dur="332" tmFilter="0, 0; 0.125,0.2665; 0.25,0.4; 0.375,0.465; 0.5,0.5;  0.625,0.535; 0.75,0.6; 0.875,0.7335; 1,1">
                                          <p:stCondLst>
                                            <p:cond delay="1324"/>
                                          </p:stCondLst>
                                        </p:cTn>
                                        <p:tgtEl>
                                          <p:spTgt spid="188"/>
                                        </p:tgtEl>
                                        <p:attrNameLst>
                                          <p:attrName>ppt_y</p:attrName>
                                        </p:attrNameLst>
                                      </p:cBhvr>
                                      <p:tavLst>
                                        <p:tav tm="0" fmla="#ppt_y-sin(pi*$)/27">
                                          <p:val>
                                            <p:fltVal val="0"/>
                                          </p:val>
                                        </p:tav>
                                        <p:tav tm="100000">
                                          <p:val>
                                            <p:fltVal val="1"/>
                                          </p:val>
                                        </p:tav>
                                      </p:tavLst>
                                    </p:anim>
                                    <p:anim calcmode="lin" valueType="num">
                                      <p:cBhvr>
                                        <p:cTn id="499" dur="164" tmFilter="0, 0; 0.125,0.2665; 0.25,0.4; 0.375,0.465; 0.5,0.5;  0.625,0.535; 0.75,0.6; 0.875,0.7335; 1,1">
                                          <p:stCondLst>
                                            <p:cond delay="1656"/>
                                          </p:stCondLst>
                                        </p:cTn>
                                        <p:tgtEl>
                                          <p:spTgt spid="188"/>
                                        </p:tgtEl>
                                        <p:attrNameLst>
                                          <p:attrName>ppt_y</p:attrName>
                                        </p:attrNameLst>
                                      </p:cBhvr>
                                      <p:tavLst>
                                        <p:tav tm="0" fmla="#ppt_y-sin(pi*$)/81">
                                          <p:val>
                                            <p:fltVal val="0"/>
                                          </p:val>
                                        </p:tav>
                                        <p:tav tm="100000">
                                          <p:val>
                                            <p:fltVal val="1"/>
                                          </p:val>
                                        </p:tav>
                                      </p:tavLst>
                                    </p:anim>
                                    <p:animScale>
                                      <p:cBhvr>
                                        <p:cTn id="500" dur="26">
                                          <p:stCondLst>
                                            <p:cond delay="650"/>
                                          </p:stCondLst>
                                        </p:cTn>
                                        <p:tgtEl>
                                          <p:spTgt spid="188"/>
                                        </p:tgtEl>
                                      </p:cBhvr>
                                      <p:to x="100000" y="60000"/>
                                    </p:animScale>
                                    <p:animScale>
                                      <p:cBhvr>
                                        <p:cTn id="501" dur="166" decel="50000">
                                          <p:stCondLst>
                                            <p:cond delay="676"/>
                                          </p:stCondLst>
                                        </p:cTn>
                                        <p:tgtEl>
                                          <p:spTgt spid="188"/>
                                        </p:tgtEl>
                                      </p:cBhvr>
                                      <p:to x="100000" y="100000"/>
                                    </p:animScale>
                                    <p:animScale>
                                      <p:cBhvr>
                                        <p:cTn id="502" dur="26">
                                          <p:stCondLst>
                                            <p:cond delay="1312"/>
                                          </p:stCondLst>
                                        </p:cTn>
                                        <p:tgtEl>
                                          <p:spTgt spid="188"/>
                                        </p:tgtEl>
                                      </p:cBhvr>
                                      <p:to x="100000" y="80000"/>
                                    </p:animScale>
                                    <p:animScale>
                                      <p:cBhvr>
                                        <p:cTn id="503" dur="166" decel="50000">
                                          <p:stCondLst>
                                            <p:cond delay="1338"/>
                                          </p:stCondLst>
                                        </p:cTn>
                                        <p:tgtEl>
                                          <p:spTgt spid="188"/>
                                        </p:tgtEl>
                                      </p:cBhvr>
                                      <p:to x="100000" y="100000"/>
                                    </p:animScale>
                                    <p:animScale>
                                      <p:cBhvr>
                                        <p:cTn id="504" dur="26">
                                          <p:stCondLst>
                                            <p:cond delay="1642"/>
                                          </p:stCondLst>
                                        </p:cTn>
                                        <p:tgtEl>
                                          <p:spTgt spid="188"/>
                                        </p:tgtEl>
                                      </p:cBhvr>
                                      <p:to x="100000" y="90000"/>
                                    </p:animScale>
                                    <p:animScale>
                                      <p:cBhvr>
                                        <p:cTn id="505" dur="166" decel="50000">
                                          <p:stCondLst>
                                            <p:cond delay="1668"/>
                                          </p:stCondLst>
                                        </p:cTn>
                                        <p:tgtEl>
                                          <p:spTgt spid="188"/>
                                        </p:tgtEl>
                                      </p:cBhvr>
                                      <p:to x="100000" y="100000"/>
                                    </p:animScale>
                                    <p:animScale>
                                      <p:cBhvr>
                                        <p:cTn id="506" dur="26">
                                          <p:stCondLst>
                                            <p:cond delay="1808"/>
                                          </p:stCondLst>
                                        </p:cTn>
                                        <p:tgtEl>
                                          <p:spTgt spid="188"/>
                                        </p:tgtEl>
                                      </p:cBhvr>
                                      <p:to x="100000" y="95000"/>
                                    </p:animScale>
                                    <p:animScale>
                                      <p:cBhvr>
                                        <p:cTn id="507" dur="166" decel="50000">
                                          <p:stCondLst>
                                            <p:cond delay="1834"/>
                                          </p:stCondLst>
                                        </p:cTn>
                                        <p:tgtEl>
                                          <p:spTgt spid="188"/>
                                        </p:tgtEl>
                                      </p:cBhvr>
                                      <p:to x="100000" y="100000"/>
                                    </p:animScale>
                                  </p:childTnLst>
                                </p:cTn>
                              </p:par>
                            </p:childTnLst>
                          </p:cTn>
                        </p:par>
                      </p:childTnLst>
                    </p:cTn>
                  </p:par>
                  <p:par>
                    <p:cTn id="508" fill="hold" nodeType="clickPar">
                      <p:stCondLst>
                        <p:cond delay="indefinite"/>
                      </p:stCondLst>
                      <p:childTnLst>
                        <p:par>
                          <p:cTn id="509" fill="hold" nodeType="withGroup">
                            <p:stCondLst>
                              <p:cond delay="0"/>
                            </p:stCondLst>
                            <p:childTnLst>
                              <p:par>
                                <p:cTn id="510" presetID="22" presetClass="entr" presetSubtype="4" fill="hold" nodeType="clickEffect">
                                  <p:stCondLst>
                                    <p:cond delay="0"/>
                                  </p:stCondLst>
                                  <p:childTnLst>
                                    <p:set>
                                      <p:cBhvr>
                                        <p:cTn id="511" dur="1" fill="hold">
                                          <p:stCondLst>
                                            <p:cond delay="0"/>
                                          </p:stCondLst>
                                        </p:cTn>
                                        <p:tgtEl>
                                          <p:spTgt spid="209"/>
                                        </p:tgtEl>
                                        <p:attrNameLst>
                                          <p:attrName>style.visibility</p:attrName>
                                        </p:attrNameLst>
                                      </p:cBhvr>
                                      <p:to>
                                        <p:strVal val="visible"/>
                                      </p:to>
                                    </p:set>
                                    <p:animEffect transition="in" filter="wipe(down)">
                                      <p:cBhvr>
                                        <p:cTn id="512" dur="2000"/>
                                        <p:tgtEl>
                                          <p:spTgt spid="209"/>
                                        </p:tgtEl>
                                      </p:cBhvr>
                                    </p:animEffect>
                                  </p:childTnLst>
                                </p:cTn>
                              </p:par>
                            </p:childTnLst>
                          </p:cTn>
                        </p:par>
                      </p:childTnLst>
                    </p:cTn>
                  </p:par>
                  <p:par>
                    <p:cTn id="513" fill="hold" nodeType="clickPar">
                      <p:stCondLst>
                        <p:cond delay="indefinite"/>
                      </p:stCondLst>
                      <p:childTnLst>
                        <p:par>
                          <p:cTn id="514" fill="hold" nodeType="withGroup">
                            <p:stCondLst>
                              <p:cond delay="0"/>
                            </p:stCondLst>
                            <p:childTnLst>
                              <p:par>
                                <p:cTn id="515" presetID="22" presetClass="entr" presetSubtype="1" fill="hold" nodeType="clickEffect">
                                  <p:stCondLst>
                                    <p:cond delay="0"/>
                                  </p:stCondLst>
                                  <p:childTnLst>
                                    <p:set>
                                      <p:cBhvr>
                                        <p:cTn id="516" dur="1" fill="hold">
                                          <p:stCondLst>
                                            <p:cond delay="0"/>
                                          </p:stCondLst>
                                        </p:cTn>
                                        <p:tgtEl>
                                          <p:spTgt spid="210"/>
                                        </p:tgtEl>
                                        <p:attrNameLst>
                                          <p:attrName>style.visibility</p:attrName>
                                        </p:attrNameLst>
                                      </p:cBhvr>
                                      <p:to>
                                        <p:strVal val="visible"/>
                                      </p:to>
                                    </p:set>
                                    <p:animEffect transition="in" filter="wipe(up)">
                                      <p:cBhvr>
                                        <p:cTn id="517" dur="2000"/>
                                        <p:tgtEl>
                                          <p:spTgt spid="210"/>
                                        </p:tgtEl>
                                      </p:cBhvr>
                                    </p:animEffect>
                                  </p:childTnLst>
                                </p:cTn>
                              </p:par>
                            </p:childTnLst>
                          </p:cTn>
                        </p:par>
                      </p:childTnLst>
                    </p:cTn>
                  </p:par>
                  <p:par>
                    <p:cTn id="518" fill="hold" nodeType="clickPar">
                      <p:stCondLst>
                        <p:cond delay="indefinite"/>
                      </p:stCondLst>
                      <p:childTnLst>
                        <p:par>
                          <p:cTn id="519" fill="hold" nodeType="withGroup">
                            <p:stCondLst>
                              <p:cond delay="0"/>
                            </p:stCondLst>
                            <p:childTnLst>
                              <p:par>
                                <p:cTn id="520" presetID="10" presetClass="exit" presetSubtype="0" fill="hold" nodeType="clickEffect">
                                  <p:stCondLst>
                                    <p:cond delay="0"/>
                                  </p:stCondLst>
                                  <p:childTnLst>
                                    <p:animEffect transition="out" filter="fade">
                                      <p:cBhvr>
                                        <p:cTn id="521" dur="2000"/>
                                        <p:tgtEl>
                                          <p:spTgt spid="185"/>
                                        </p:tgtEl>
                                      </p:cBhvr>
                                    </p:animEffect>
                                    <p:set>
                                      <p:cBhvr>
                                        <p:cTn id="522" dur="1" fill="hold">
                                          <p:stCondLst>
                                            <p:cond delay="1999"/>
                                          </p:stCondLst>
                                        </p:cTn>
                                        <p:tgtEl>
                                          <p:spTgt spid="185"/>
                                        </p:tgtEl>
                                        <p:attrNameLst>
                                          <p:attrName>style.visibility</p:attrName>
                                        </p:attrNameLst>
                                      </p:cBhvr>
                                      <p:to>
                                        <p:strVal val="hidden"/>
                                      </p:to>
                                    </p:set>
                                  </p:childTnLst>
                                </p:cTn>
                              </p:par>
                              <p:par>
                                <p:cTn id="523" presetID="10" presetClass="exit" presetSubtype="0" fill="hold" nodeType="withEffect">
                                  <p:stCondLst>
                                    <p:cond delay="0"/>
                                  </p:stCondLst>
                                  <p:childTnLst>
                                    <p:animEffect transition="out" filter="fade">
                                      <p:cBhvr>
                                        <p:cTn id="524" dur="2000"/>
                                        <p:tgtEl>
                                          <p:spTgt spid="187"/>
                                        </p:tgtEl>
                                      </p:cBhvr>
                                    </p:animEffect>
                                    <p:set>
                                      <p:cBhvr>
                                        <p:cTn id="525" dur="1" fill="hold">
                                          <p:stCondLst>
                                            <p:cond delay="1999"/>
                                          </p:stCondLst>
                                        </p:cTn>
                                        <p:tgtEl>
                                          <p:spTgt spid="187"/>
                                        </p:tgtEl>
                                        <p:attrNameLst>
                                          <p:attrName>style.visibility</p:attrName>
                                        </p:attrNameLst>
                                      </p:cBhvr>
                                      <p:to>
                                        <p:strVal val="hidden"/>
                                      </p:to>
                                    </p:set>
                                  </p:childTnLst>
                                </p:cTn>
                              </p:par>
                            </p:childTnLst>
                          </p:cTn>
                        </p:par>
                      </p:childTnLst>
                    </p:cTn>
                  </p:par>
                  <p:par>
                    <p:cTn id="526" fill="hold" nodeType="clickPar">
                      <p:stCondLst>
                        <p:cond delay="indefinite"/>
                      </p:stCondLst>
                      <p:childTnLst>
                        <p:par>
                          <p:cTn id="527" fill="hold" nodeType="withGroup">
                            <p:stCondLst>
                              <p:cond delay="0"/>
                            </p:stCondLst>
                            <p:childTnLst>
                              <p:par>
                                <p:cTn id="528" presetID="22" presetClass="entr" presetSubtype="4" fill="hold" nodeType="clickEffect">
                                  <p:stCondLst>
                                    <p:cond delay="0"/>
                                  </p:stCondLst>
                                  <p:childTnLst>
                                    <p:set>
                                      <p:cBhvr>
                                        <p:cTn id="529" dur="1" fill="hold">
                                          <p:stCondLst>
                                            <p:cond delay="0"/>
                                          </p:stCondLst>
                                        </p:cTn>
                                        <p:tgtEl>
                                          <p:spTgt spid="189"/>
                                        </p:tgtEl>
                                        <p:attrNameLst>
                                          <p:attrName>style.visibility</p:attrName>
                                        </p:attrNameLst>
                                      </p:cBhvr>
                                      <p:to>
                                        <p:strVal val="visible"/>
                                      </p:to>
                                    </p:set>
                                    <p:animEffect transition="in" filter="wipe(down)">
                                      <p:cBhvr>
                                        <p:cTn id="530" dur="2000"/>
                                        <p:tgtEl>
                                          <p:spTgt spid="189"/>
                                        </p:tgtEl>
                                      </p:cBhvr>
                                    </p:animEffect>
                                  </p:childTnLst>
                                </p:cTn>
                              </p:par>
                            </p:childTnLst>
                          </p:cTn>
                        </p:par>
                      </p:childTnLst>
                    </p:cTn>
                  </p:par>
                  <p:par>
                    <p:cTn id="531" fill="hold" nodeType="clickPar">
                      <p:stCondLst>
                        <p:cond delay="indefinite"/>
                      </p:stCondLst>
                      <p:childTnLst>
                        <p:par>
                          <p:cTn id="532" fill="hold" nodeType="withGroup">
                            <p:stCondLst>
                              <p:cond delay="0"/>
                            </p:stCondLst>
                            <p:childTnLst>
                              <p:par>
                                <p:cTn id="533" presetID="35" presetClass="emph" presetSubtype="0" repeatCount="3000" fill="hold" nodeType="clickEffect">
                                  <p:stCondLst>
                                    <p:cond delay="0"/>
                                  </p:stCondLst>
                                  <p:childTnLst>
                                    <p:anim calcmode="discrete" valueType="str">
                                      <p:cBhvr>
                                        <p:cTn id="534" dur="500" fill="hold"/>
                                        <p:tgtEl>
                                          <p:spTgt spid="189"/>
                                        </p:tgtEl>
                                        <p:attrNameLst>
                                          <p:attrName>style.visibility</p:attrName>
                                        </p:attrNameLst>
                                      </p:cBhvr>
                                      <p:tavLst>
                                        <p:tav tm="0">
                                          <p:val>
                                            <p:strVal val="hidden"/>
                                          </p:val>
                                        </p:tav>
                                        <p:tav tm="50000">
                                          <p:val>
                                            <p:strVal val="visible"/>
                                          </p:val>
                                        </p:tav>
                                      </p:tavLst>
                                    </p:anim>
                                  </p:childTnLst>
                                </p:cTn>
                              </p:par>
                              <p:par>
                                <p:cTn id="535" presetID="26" presetClass="entr" presetSubtype="0" fill="hold" nodeType="withEffect">
                                  <p:stCondLst>
                                    <p:cond delay="0"/>
                                  </p:stCondLst>
                                  <p:childTnLst>
                                    <p:set>
                                      <p:cBhvr>
                                        <p:cTn id="536" dur="1" fill="hold">
                                          <p:stCondLst>
                                            <p:cond delay="0"/>
                                          </p:stCondLst>
                                        </p:cTn>
                                        <p:tgtEl>
                                          <p:spTgt spid="190"/>
                                        </p:tgtEl>
                                        <p:attrNameLst>
                                          <p:attrName>style.visibility</p:attrName>
                                        </p:attrNameLst>
                                      </p:cBhvr>
                                      <p:to>
                                        <p:strVal val="visible"/>
                                      </p:to>
                                    </p:set>
                                    <p:animEffect transition="in" filter="wipe(down)">
                                      <p:cBhvr>
                                        <p:cTn id="537" dur="580">
                                          <p:stCondLst>
                                            <p:cond delay="0"/>
                                          </p:stCondLst>
                                        </p:cTn>
                                        <p:tgtEl>
                                          <p:spTgt spid="190"/>
                                        </p:tgtEl>
                                      </p:cBhvr>
                                    </p:animEffect>
                                    <p:anim calcmode="lin" valueType="num">
                                      <p:cBhvr>
                                        <p:cTn id="538" dur="1822" tmFilter="0,0; 0.14,0.36; 0.43,0.73; 0.71,0.91; 1.0,1.0">
                                          <p:stCondLst>
                                            <p:cond delay="0"/>
                                          </p:stCondLst>
                                        </p:cTn>
                                        <p:tgtEl>
                                          <p:spTgt spid="190"/>
                                        </p:tgtEl>
                                        <p:attrNameLst>
                                          <p:attrName>ppt_x</p:attrName>
                                        </p:attrNameLst>
                                      </p:cBhvr>
                                      <p:tavLst>
                                        <p:tav tm="0">
                                          <p:val>
                                            <p:strVal val="#ppt_x-0.25"/>
                                          </p:val>
                                        </p:tav>
                                        <p:tav tm="100000">
                                          <p:val>
                                            <p:strVal val="#ppt_x"/>
                                          </p:val>
                                        </p:tav>
                                      </p:tavLst>
                                    </p:anim>
                                    <p:anim calcmode="lin" valueType="num">
                                      <p:cBhvr>
                                        <p:cTn id="539" dur="664" tmFilter="0.0,0.0; 0.25,0.07; 0.50,0.2; 0.75,0.467; 1.0,1.0">
                                          <p:stCondLst>
                                            <p:cond delay="0"/>
                                          </p:stCondLst>
                                        </p:cTn>
                                        <p:tgtEl>
                                          <p:spTgt spid="190"/>
                                        </p:tgtEl>
                                        <p:attrNameLst>
                                          <p:attrName>ppt_y</p:attrName>
                                        </p:attrNameLst>
                                      </p:cBhvr>
                                      <p:tavLst>
                                        <p:tav tm="0" fmla="#ppt_y-sin(pi*$)/3">
                                          <p:val>
                                            <p:fltVal val="0.5"/>
                                          </p:val>
                                        </p:tav>
                                        <p:tav tm="100000">
                                          <p:val>
                                            <p:fltVal val="1"/>
                                          </p:val>
                                        </p:tav>
                                      </p:tavLst>
                                    </p:anim>
                                    <p:anim calcmode="lin" valueType="num">
                                      <p:cBhvr>
                                        <p:cTn id="540" dur="664" tmFilter="0, 0; 0.125,0.2665; 0.25,0.4; 0.375,0.465; 0.5,0.5;  0.625,0.535; 0.75,0.6; 0.875,0.7335; 1,1">
                                          <p:stCondLst>
                                            <p:cond delay="664"/>
                                          </p:stCondLst>
                                        </p:cTn>
                                        <p:tgtEl>
                                          <p:spTgt spid="190"/>
                                        </p:tgtEl>
                                        <p:attrNameLst>
                                          <p:attrName>ppt_y</p:attrName>
                                        </p:attrNameLst>
                                      </p:cBhvr>
                                      <p:tavLst>
                                        <p:tav tm="0" fmla="#ppt_y-sin(pi*$)/9">
                                          <p:val>
                                            <p:fltVal val="0"/>
                                          </p:val>
                                        </p:tav>
                                        <p:tav tm="100000">
                                          <p:val>
                                            <p:fltVal val="1"/>
                                          </p:val>
                                        </p:tav>
                                      </p:tavLst>
                                    </p:anim>
                                    <p:anim calcmode="lin" valueType="num">
                                      <p:cBhvr>
                                        <p:cTn id="541" dur="332" tmFilter="0, 0; 0.125,0.2665; 0.25,0.4; 0.375,0.465; 0.5,0.5;  0.625,0.535; 0.75,0.6; 0.875,0.7335; 1,1">
                                          <p:stCondLst>
                                            <p:cond delay="1324"/>
                                          </p:stCondLst>
                                        </p:cTn>
                                        <p:tgtEl>
                                          <p:spTgt spid="190"/>
                                        </p:tgtEl>
                                        <p:attrNameLst>
                                          <p:attrName>ppt_y</p:attrName>
                                        </p:attrNameLst>
                                      </p:cBhvr>
                                      <p:tavLst>
                                        <p:tav tm="0" fmla="#ppt_y-sin(pi*$)/27">
                                          <p:val>
                                            <p:fltVal val="0"/>
                                          </p:val>
                                        </p:tav>
                                        <p:tav tm="100000">
                                          <p:val>
                                            <p:fltVal val="1"/>
                                          </p:val>
                                        </p:tav>
                                      </p:tavLst>
                                    </p:anim>
                                    <p:anim calcmode="lin" valueType="num">
                                      <p:cBhvr>
                                        <p:cTn id="542" dur="164" tmFilter="0, 0; 0.125,0.2665; 0.25,0.4; 0.375,0.465; 0.5,0.5;  0.625,0.535; 0.75,0.6; 0.875,0.7335; 1,1">
                                          <p:stCondLst>
                                            <p:cond delay="1656"/>
                                          </p:stCondLst>
                                        </p:cTn>
                                        <p:tgtEl>
                                          <p:spTgt spid="190"/>
                                        </p:tgtEl>
                                        <p:attrNameLst>
                                          <p:attrName>ppt_y</p:attrName>
                                        </p:attrNameLst>
                                      </p:cBhvr>
                                      <p:tavLst>
                                        <p:tav tm="0" fmla="#ppt_y-sin(pi*$)/81">
                                          <p:val>
                                            <p:fltVal val="0"/>
                                          </p:val>
                                        </p:tav>
                                        <p:tav tm="100000">
                                          <p:val>
                                            <p:fltVal val="1"/>
                                          </p:val>
                                        </p:tav>
                                      </p:tavLst>
                                    </p:anim>
                                    <p:animScale>
                                      <p:cBhvr>
                                        <p:cTn id="543" dur="26">
                                          <p:stCondLst>
                                            <p:cond delay="650"/>
                                          </p:stCondLst>
                                        </p:cTn>
                                        <p:tgtEl>
                                          <p:spTgt spid="190"/>
                                        </p:tgtEl>
                                      </p:cBhvr>
                                      <p:to x="100000" y="60000"/>
                                    </p:animScale>
                                    <p:animScale>
                                      <p:cBhvr>
                                        <p:cTn id="544" dur="166" decel="50000">
                                          <p:stCondLst>
                                            <p:cond delay="676"/>
                                          </p:stCondLst>
                                        </p:cTn>
                                        <p:tgtEl>
                                          <p:spTgt spid="190"/>
                                        </p:tgtEl>
                                      </p:cBhvr>
                                      <p:to x="100000" y="100000"/>
                                    </p:animScale>
                                    <p:animScale>
                                      <p:cBhvr>
                                        <p:cTn id="545" dur="26">
                                          <p:stCondLst>
                                            <p:cond delay="1312"/>
                                          </p:stCondLst>
                                        </p:cTn>
                                        <p:tgtEl>
                                          <p:spTgt spid="190"/>
                                        </p:tgtEl>
                                      </p:cBhvr>
                                      <p:to x="100000" y="80000"/>
                                    </p:animScale>
                                    <p:animScale>
                                      <p:cBhvr>
                                        <p:cTn id="546" dur="166" decel="50000">
                                          <p:stCondLst>
                                            <p:cond delay="1338"/>
                                          </p:stCondLst>
                                        </p:cTn>
                                        <p:tgtEl>
                                          <p:spTgt spid="190"/>
                                        </p:tgtEl>
                                      </p:cBhvr>
                                      <p:to x="100000" y="100000"/>
                                    </p:animScale>
                                    <p:animScale>
                                      <p:cBhvr>
                                        <p:cTn id="547" dur="26">
                                          <p:stCondLst>
                                            <p:cond delay="1642"/>
                                          </p:stCondLst>
                                        </p:cTn>
                                        <p:tgtEl>
                                          <p:spTgt spid="190"/>
                                        </p:tgtEl>
                                      </p:cBhvr>
                                      <p:to x="100000" y="90000"/>
                                    </p:animScale>
                                    <p:animScale>
                                      <p:cBhvr>
                                        <p:cTn id="548" dur="166" decel="50000">
                                          <p:stCondLst>
                                            <p:cond delay="1668"/>
                                          </p:stCondLst>
                                        </p:cTn>
                                        <p:tgtEl>
                                          <p:spTgt spid="190"/>
                                        </p:tgtEl>
                                      </p:cBhvr>
                                      <p:to x="100000" y="100000"/>
                                    </p:animScale>
                                    <p:animScale>
                                      <p:cBhvr>
                                        <p:cTn id="549" dur="26">
                                          <p:stCondLst>
                                            <p:cond delay="1808"/>
                                          </p:stCondLst>
                                        </p:cTn>
                                        <p:tgtEl>
                                          <p:spTgt spid="190"/>
                                        </p:tgtEl>
                                      </p:cBhvr>
                                      <p:to x="100000" y="95000"/>
                                    </p:animScale>
                                    <p:animScale>
                                      <p:cBhvr>
                                        <p:cTn id="550" dur="166" decel="50000">
                                          <p:stCondLst>
                                            <p:cond delay="1834"/>
                                          </p:stCondLst>
                                        </p:cTn>
                                        <p:tgtEl>
                                          <p:spTgt spid="190"/>
                                        </p:tgtEl>
                                      </p:cBhvr>
                                      <p:to x="100000" y="100000"/>
                                    </p:animScale>
                                  </p:childTnLst>
                                </p:cTn>
                              </p:par>
                            </p:childTnLst>
                          </p:cTn>
                        </p:par>
                      </p:childTnLst>
                    </p:cTn>
                  </p:par>
                  <p:par>
                    <p:cTn id="551" fill="hold" nodeType="clickPar">
                      <p:stCondLst>
                        <p:cond delay="indefinite"/>
                      </p:stCondLst>
                      <p:childTnLst>
                        <p:par>
                          <p:cTn id="552" fill="hold" nodeType="withGroup">
                            <p:stCondLst>
                              <p:cond delay="0"/>
                            </p:stCondLst>
                            <p:childTnLst>
                              <p:par>
                                <p:cTn id="553" presetID="22" presetClass="entr" presetSubtype="1" fill="hold" nodeType="clickEffect">
                                  <p:stCondLst>
                                    <p:cond delay="0"/>
                                  </p:stCondLst>
                                  <p:childTnLst>
                                    <p:set>
                                      <p:cBhvr>
                                        <p:cTn id="554" dur="1" fill="hold">
                                          <p:stCondLst>
                                            <p:cond delay="0"/>
                                          </p:stCondLst>
                                        </p:cTn>
                                        <p:tgtEl>
                                          <p:spTgt spid="191"/>
                                        </p:tgtEl>
                                        <p:attrNameLst>
                                          <p:attrName>style.visibility</p:attrName>
                                        </p:attrNameLst>
                                      </p:cBhvr>
                                      <p:to>
                                        <p:strVal val="visible"/>
                                      </p:to>
                                    </p:set>
                                    <p:animEffect transition="in" filter="wipe(up)">
                                      <p:cBhvr>
                                        <p:cTn id="555" dur="2000"/>
                                        <p:tgtEl>
                                          <p:spTgt spid="191"/>
                                        </p:tgtEl>
                                      </p:cBhvr>
                                    </p:animEffect>
                                  </p:childTnLst>
                                </p:cTn>
                              </p:par>
                            </p:childTnLst>
                          </p:cTn>
                        </p:par>
                      </p:childTnLst>
                    </p:cTn>
                  </p:par>
                  <p:par>
                    <p:cTn id="556" fill="hold" nodeType="clickPar">
                      <p:stCondLst>
                        <p:cond delay="indefinite"/>
                      </p:stCondLst>
                      <p:childTnLst>
                        <p:par>
                          <p:cTn id="557" fill="hold" nodeType="withGroup">
                            <p:stCondLst>
                              <p:cond delay="0"/>
                            </p:stCondLst>
                            <p:childTnLst>
                              <p:par>
                                <p:cTn id="558" presetID="35" presetClass="emph" presetSubtype="0" repeatCount="3000" fill="hold" nodeType="clickEffect">
                                  <p:stCondLst>
                                    <p:cond delay="0"/>
                                  </p:stCondLst>
                                  <p:childTnLst>
                                    <p:anim calcmode="discrete" valueType="str">
                                      <p:cBhvr>
                                        <p:cTn id="559" dur="500" fill="hold"/>
                                        <p:tgtEl>
                                          <p:spTgt spid="191"/>
                                        </p:tgtEl>
                                        <p:attrNameLst>
                                          <p:attrName>style.visibility</p:attrName>
                                        </p:attrNameLst>
                                      </p:cBhvr>
                                      <p:tavLst>
                                        <p:tav tm="0">
                                          <p:val>
                                            <p:strVal val="hidden"/>
                                          </p:val>
                                        </p:tav>
                                        <p:tav tm="50000">
                                          <p:val>
                                            <p:strVal val="visible"/>
                                          </p:val>
                                        </p:tav>
                                      </p:tavLst>
                                    </p:anim>
                                  </p:childTnLst>
                                </p:cTn>
                              </p:par>
                              <p:par>
                                <p:cTn id="560" presetID="26" presetClass="entr" presetSubtype="0" fill="hold" nodeType="withEffect">
                                  <p:stCondLst>
                                    <p:cond delay="0"/>
                                  </p:stCondLst>
                                  <p:childTnLst>
                                    <p:set>
                                      <p:cBhvr>
                                        <p:cTn id="561" dur="1" fill="hold">
                                          <p:stCondLst>
                                            <p:cond delay="0"/>
                                          </p:stCondLst>
                                        </p:cTn>
                                        <p:tgtEl>
                                          <p:spTgt spid="192"/>
                                        </p:tgtEl>
                                        <p:attrNameLst>
                                          <p:attrName>style.visibility</p:attrName>
                                        </p:attrNameLst>
                                      </p:cBhvr>
                                      <p:to>
                                        <p:strVal val="visible"/>
                                      </p:to>
                                    </p:set>
                                    <p:animEffect transition="in" filter="wipe(down)">
                                      <p:cBhvr>
                                        <p:cTn id="562" dur="580">
                                          <p:stCondLst>
                                            <p:cond delay="0"/>
                                          </p:stCondLst>
                                        </p:cTn>
                                        <p:tgtEl>
                                          <p:spTgt spid="192"/>
                                        </p:tgtEl>
                                      </p:cBhvr>
                                    </p:animEffect>
                                    <p:anim calcmode="lin" valueType="num">
                                      <p:cBhvr>
                                        <p:cTn id="563" dur="1822" tmFilter="0,0; 0.14,0.36; 0.43,0.73; 0.71,0.91; 1.0,1.0">
                                          <p:stCondLst>
                                            <p:cond delay="0"/>
                                          </p:stCondLst>
                                        </p:cTn>
                                        <p:tgtEl>
                                          <p:spTgt spid="192"/>
                                        </p:tgtEl>
                                        <p:attrNameLst>
                                          <p:attrName>ppt_x</p:attrName>
                                        </p:attrNameLst>
                                      </p:cBhvr>
                                      <p:tavLst>
                                        <p:tav tm="0">
                                          <p:val>
                                            <p:strVal val="#ppt_x-0.25"/>
                                          </p:val>
                                        </p:tav>
                                        <p:tav tm="100000">
                                          <p:val>
                                            <p:strVal val="#ppt_x"/>
                                          </p:val>
                                        </p:tav>
                                      </p:tavLst>
                                    </p:anim>
                                    <p:anim calcmode="lin" valueType="num">
                                      <p:cBhvr>
                                        <p:cTn id="564" dur="664" tmFilter="0.0,0.0; 0.25,0.07; 0.50,0.2; 0.75,0.467; 1.0,1.0">
                                          <p:stCondLst>
                                            <p:cond delay="0"/>
                                          </p:stCondLst>
                                        </p:cTn>
                                        <p:tgtEl>
                                          <p:spTgt spid="192"/>
                                        </p:tgtEl>
                                        <p:attrNameLst>
                                          <p:attrName>ppt_y</p:attrName>
                                        </p:attrNameLst>
                                      </p:cBhvr>
                                      <p:tavLst>
                                        <p:tav tm="0" fmla="#ppt_y-sin(pi*$)/3">
                                          <p:val>
                                            <p:fltVal val="0.5"/>
                                          </p:val>
                                        </p:tav>
                                        <p:tav tm="100000">
                                          <p:val>
                                            <p:fltVal val="1"/>
                                          </p:val>
                                        </p:tav>
                                      </p:tavLst>
                                    </p:anim>
                                    <p:anim calcmode="lin" valueType="num">
                                      <p:cBhvr>
                                        <p:cTn id="565" dur="664" tmFilter="0, 0; 0.125,0.2665; 0.25,0.4; 0.375,0.465; 0.5,0.5;  0.625,0.535; 0.75,0.6; 0.875,0.7335; 1,1">
                                          <p:stCondLst>
                                            <p:cond delay="664"/>
                                          </p:stCondLst>
                                        </p:cTn>
                                        <p:tgtEl>
                                          <p:spTgt spid="192"/>
                                        </p:tgtEl>
                                        <p:attrNameLst>
                                          <p:attrName>ppt_y</p:attrName>
                                        </p:attrNameLst>
                                      </p:cBhvr>
                                      <p:tavLst>
                                        <p:tav tm="0" fmla="#ppt_y-sin(pi*$)/9">
                                          <p:val>
                                            <p:fltVal val="0"/>
                                          </p:val>
                                        </p:tav>
                                        <p:tav tm="100000">
                                          <p:val>
                                            <p:fltVal val="1"/>
                                          </p:val>
                                        </p:tav>
                                      </p:tavLst>
                                    </p:anim>
                                    <p:anim calcmode="lin" valueType="num">
                                      <p:cBhvr>
                                        <p:cTn id="566" dur="332" tmFilter="0, 0; 0.125,0.2665; 0.25,0.4; 0.375,0.465; 0.5,0.5;  0.625,0.535; 0.75,0.6; 0.875,0.7335; 1,1">
                                          <p:stCondLst>
                                            <p:cond delay="1324"/>
                                          </p:stCondLst>
                                        </p:cTn>
                                        <p:tgtEl>
                                          <p:spTgt spid="192"/>
                                        </p:tgtEl>
                                        <p:attrNameLst>
                                          <p:attrName>ppt_y</p:attrName>
                                        </p:attrNameLst>
                                      </p:cBhvr>
                                      <p:tavLst>
                                        <p:tav tm="0" fmla="#ppt_y-sin(pi*$)/27">
                                          <p:val>
                                            <p:fltVal val="0"/>
                                          </p:val>
                                        </p:tav>
                                        <p:tav tm="100000">
                                          <p:val>
                                            <p:fltVal val="1"/>
                                          </p:val>
                                        </p:tav>
                                      </p:tavLst>
                                    </p:anim>
                                    <p:anim calcmode="lin" valueType="num">
                                      <p:cBhvr>
                                        <p:cTn id="567" dur="164" tmFilter="0, 0; 0.125,0.2665; 0.25,0.4; 0.375,0.465; 0.5,0.5;  0.625,0.535; 0.75,0.6; 0.875,0.7335; 1,1">
                                          <p:stCondLst>
                                            <p:cond delay="1656"/>
                                          </p:stCondLst>
                                        </p:cTn>
                                        <p:tgtEl>
                                          <p:spTgt spid="192"/>
                                        </p:tgtEl>
                                        <p:attrNameLst>
                                          <p:attrName>ppt_y</p:attrName>
                                        </p:attrNameLst>
                                      </p:cBhvr>
                                      <p:tavLst>
                                        <p:tav tm="0" fmla="#ppt_y-sin(pi*$)/81">
                                          <p:val>
                                            <p:fltVal val="0"/>
                                          </p:val>
                                        </p:tav>
                                        <p:tav tm="100000">
                                          <p:val>
                                            <p:fltVal val="1"/>
                                          </p:val>
                                        </p:tav>
                                      </p:tavLst>
                                    </p:anim>
                                    <p:animScale>
                                      <p:cBhvr>
                                        <p:cTn id="568" dur="26">
                                          <p:stCondLst>
                                            <p:cond delay="650"/>
                                          </p:stCondLst>
                                        </p:cTn>
                                        <p:tgtEl>
                                          <p:spTgt spid="192"/>
                                        </p:tgtEl>
                                      </p:cBhvr>
                                      <p:to x="100000" y="60000"/>
                                    </p:animScale>
                                    <p:animScale>
                                      <p:cBhvr>
                                        <p:cTn id="569" dur="166" decel="50000">
                                          <p:stCondLst>
                                            <p:cond delay="676"/>
                                          </p:stCondLst>
                                        </p:cTn>
                                        <p:tgtEl>
                                          <p:spTgt spid="192"/>
                                        </p:tgtEl>
                                      </p:cBhvr>
                                      <p:to x="100000" y="100000"/>
                                    </p:animScale>
                                    <p:animScale>
                                      <p:cBhvr>
                                        <p:cTn id="570" dur="26">
                                          <p:stCondLst>
                                            <p:cond delay="1312"/>
                                          </p:stCondLst>
                                        </p:cTn>
                                        <p:tgtEl>
                                          <p:spTgt spid="192"/>
                                        </p:tgtEl>
                                      </p:cBhvr>
                                      <p:to x="100000" y="80000"/>
                                    </p:animScale>
                                    <p:animScale>
                                      <p:cBhvr>
                                        <p:cTn id="571" dur="166" decel="50000">
                                          <p:stCondLst>
                                            <p:cond delay="1338"/>
                                          </p:stCondLst>
                                        </p:cTn>
                                        <p:tgtEl>
                                          <p:spTgt spid="192"/>
                                        </p:tgtEl>
                                      </p:cBhvr>
                                      <p:to x="100000" y="100000"/>
                                    </p:animScale>
                                    <p:animScale>
                                      <p:cBhvr>
                                        <p:cTn id="572" dur="26">
                                          <p:stCondLst>
                                            <p:cond delay="1642"/>
                                          </p:stCondLst>
                                        </p:cTn>
                                        <p:tgtEl>
                                          <p:spTgt spid="192"/>
                                        </p:tgtEl>
                                      </p:cBhvr>
                                      <p:to x="100000" y="90000"/>
                                    </p:animScale>
                                    <p:animScale>
                                      <p:cBhvr>
                                        <p:cTn id="573" dur="166" decel="50000">
                                          <p:stCondLst>
                                            <p:cond delay="1668"/>
                                          </p:stCondLst>
                                        </p:cTn>
                                        <p:tgtEl>
                                          <p:spTgt spid="192"/>
                                        </p:tgtEl>
                                      </p:cBhvr>
                                      <p:to x="100000" y="100000"/>
                                    </p:animScale>
                                    <p:animScale>
                                      <p:cBhvr>
                                        <p:cTn id="574" dur="26">
                                          <p:stCondLst>
                                            <p:cond delay="1808"/>
                                          </p:stCondLst>
                                        </p:cTn>
                                        <p:tgtEl>
                                          <p:spTgt spid="192"/>
                                        </p:tgtEl>
                                      </p:cBhvr>
                                      <p:to x="100000" y="95000"/>
                                    </p:animScale>
                                    <p:animScale>
                                      <p:cBhvr>
                                        <p:cTn id="575" dur="166" decel="50000">
                                          <p:stCondLst>
                                            <p:cond delay="1834"/>
                                          </p:stCondLst>
                                        </p:cTn>
                                        <p:tgtEl>
                                          <p:spTgt spid="192"/>
                                        </p:tgtEl>
                                      </p:cBhvr>
                                      <p:to x="100000" y="100000"/>
                                    </p:animScale>
                                  </p:childTnLst>
                                </p:cTn>
                              </p:par>
                            </p:childTnLst>
                          </p:cTn>
                        </p:par>
                      </p:childTnLst>
                    </p:cTn>
                  </p:par>
                  <p:par>
                    <p:cTn id="576" fill="hold" nodeType="clickPar">
                      <p:stCondLst>
                        <p:cond delay="indefinite"/>
                      </p:stCondLst>
                      <p:childTnLst>
                        <p:par>
                          <p:cTn id="577" fill="hold" nodeType="withGroup">
                            <p:stCondLst>
                              <p:cond delay="0"/>
                            </p:stCondLst>
                            <p:childTnLst>
                              <p:par>
                                <p:cTn id="578" presetID="22" presetClass="entr" presetSubtype="4" fill="hold" nodeType="clickEffect">
                                  <p:stCondLst>
                                    <p:cond delay="0"/>
                                  </p:stCondLst>
                                  <p:childTnLst>
                                    <p:set>
                                      <p:cBhvr>
                                        <p:cTn id="579" dur="1" fill="hold">
                                          <p:stCondLst>
                                            <p:cond delay="0"/>
                                          </p:stCondLst>
                                        </p:cTn>
                                        <p:tgtEl>
                                          <p:spTgt spid="211"/>
                                        </p:tgtEl>
                                        <p:attrNameLst>
                                          <p:attrName>style.visibility</p:attrName>
                                        </p:attrNameLst>
                                      </p:cBhvr>
                                      <p:to>
                                        <p:strVal val="visible"/>
                                      </p:to>
                                    </p:set>
                                    <p:animEffect transition="in" filter="wipe(down)">
                                      <p:cBhvr>
                                        <p:cTn id="580" dur="2000"/>
                                        <p:tgtEl>
                                          <p:spTgt spid="211"/>
                                        </p:tgtEl>
                                      </p:cBhvr>
                                    </p:animEffect>
                                  </p:childTnLst>
                                </p:cTn>
                              </p:par>
                            </p:childTnLst>
                          </p:cTn>
                        </p:par>
                      </p:childTnLst>
                    </p:cTn>
                  </p:par>
                  <p:par>
                    <p:cTn id="581" fill="hold" nodeType="clickPar">
                      <p:stCondLst>
                        <p:cond delay="indefinite"/>
                      </p:stCondLst>
                      <p:childTnLst>
                        <p:par>
                          <p:cTn id="582" fill="hold" nodeType="withGroup">
                            <p:stCondLst>
                              <p:cond delay="0"/>
                            </p:stCondLst>
                            <p:childTnLst>
                              <p:par>
                                <p:cTn id="583" presetID="22" presetClass="entr" presetSubtype="1" fill="hold" nodeType="clickEffect">
                                  <p:stCondLst>
                                    <p:cond delay="0"/>
                                  </p:stCondLst>
                                  <p:childTnLst>
                                    <p:set>
                                      <p:cBhvr>
                                        <p:cTn id="584" dur="1" fill="hold">
                                          <p:stCondLst>
                                            <p:cond delay="0"/>
                                          </p:stCondLst>
                                        </p:cTn>
                                        <p:tgtEl>
                                          <p:spTgt spid="212"/>
                                        </p:tgtEl>
                                        <p:attrNameLst>
                                          <p:attrName>style.visibility</p:attrName>
                                        </p:attrNameLst>
                                      </p:cBhvr>
                                      <p:to>
                                        <p:strVal val="visible"/>
                                      </p:to>
                                    </p:set>
                                    <p:animEffect transition="in" filter="wipe(up)">
                                      <p:cBhvr>
                                        <p:cTn id="585" dur="2000"/>
                                        <p:tgtEl>
                                          <p:spTgt spid="212"/>
                                        </p:tgtEl>
                                      </p:cBhvr>
                                    </p:animEffect>
                                  </p:childTnLst>
                                </p:cTn>
                              </p:par>
                            </p:childTnLst>
                          </p:cTn>
                        </p:par>
                      </p:childTnLst>
                    </p:cTn>
                  </p:par>
                  <p:par>
                    <p:cTn id="586" fill="hold" nodeType="clickPar">
                      <p:stCondLst>
                        <p:cond delay="indefinite"/>
                      </p:stCondLst>
                      <p:childTnLst>
                        <p:par>
                          <p:cTn id="587" fill="hold" nodeType="withGroup">
                            <p:stCondLst>
                              <p:cond delay="0"/>
                            </p:stCondLst>
                            <p:childTnLst>
                              <p:par>
                                <p:cTn id="588" presetID="10" presetClass="exit" presetSubtype="0" fill="hold" nodeType="clickEffect">
                                  <p:stCondLst>
                                    <p:cond delay="0"/>
                                  </p:stCondLst>
                                  <p:childTnLst>
                                    <p:animEffect transition="out" filter="fade">
                                      <p:cBhvr>
                                        <p:cTn id="589" dur="2000"/>
                                        <p:tgtEl>
                                          <p:spTgt spid="189"/>
                                        </p:tgtEl>
                                      </p:cBhvr>
                                    </p:animEffect>
                                    <p:set>
                                      <p:cBhvr>
                                        <p:cTn id="590" dur="1" fill="hold">
                                          <p:stCondLst>
                                            <p:cond delay="1999"/>
                                          </p:stCondLst>
                                        </p:cTn>
                                        <p:tgtEl>
                                          <p:spTgt spid="189"/>
                                        </p:tgtEl>
                                        <p:attrNameLst>
                                          <p:attrName>style.visibility</p:attrName>
                                        </p:attrNameLst>
                                      </p:cBhvr>
                                      <p:to>
                                        <p:strVal val="hidden"/>
                                      </p:to>
                                    </p:set>
                                  </p:childTnLst>
                                </p:cTn>
                              </p:par>
                              <p:par>
                                <p:cTn id="591" presetID="10" presetClass="exit" presetSubtype="0" fill="hold" nodeType="withEffect">
                                  <p:stCondLst>
                                    <p:cond delay="0"/>
                                  </p:stCondLst>
                                  <p:childTnLst>
                                    <p:animEffect transition="out" filter="fade">
                                      <p:cBhvr>
                                        <p:cTn id="592" dur="2000"/>
                                        <p:tgtEl>
                                          <p:spTgt spid="191"/>
                                        </p:tgtEl>
                                      </p:cBhvr>
                                    </p:animEffect>
                                    <p:set>
                                      <p:cBhvr>
                                        <p:cTn id="593" dur="1" fill="hold">
                                          <p:stCondLst>
                                            <p:cond delay="1999"/>
                                          </p:stCondLst>
                                        </p:cTn>
                                        <p:tgtEl>
                                          <p:spTgt spid="191"/>
                                        </p:tgtEl>
                                        <p:attrNameLst>
                                          <p:attrName>style.visibility</p:attrName>
                                        </p:attrNameLst>
                                      </p:cBhvr>
                                      <p:to>
                                        <p:strVal val="hidden"/>
                                      </p:to>
                                    </p:set>
                                  </p:childTnLst>
                                </p:cTn>
                              </p:par>
                            </p:childTnLst>
                          </p:cTn>
                        </p:par>
                      </p:childTnLst>
                    </p:cTn>
                  </p:par>
                  <p:par>
                    <p:cTn id="594" fill="hold" nodeType="clickPar">
                      <p:stCondLst>
                        <p:cond delay="indefinite"/>
                      </p:stCondLst>
                      <p:childTnLst>
                        <p:par>
                          <p:cTn id="595" fill="hold" nodeType="withGroup">
                            <p:stCondLst>
                              <p:cond delay="0"/>
                            </p:stCondLst>
                            <p:childTnLst>
                              <p:par>
                                <p:cTn id="596" presetID="22" presetClass="entr" presetSubtype="4" fill="hold" nodeType="clickEffect">
                                  <p:stCondLst>
                                    <p:cond delay="0"/>
                                  </p:stCondLst>
                                  <p:childTnLst>
                                    <p:set>
                                      <p:cBhvr>
                                        <p:cTn id="597" dur="1" fill="hold">
                                          <p:stCondLst>
                                            <p:cond delay="0"/>
                                          </p:stCondLst>
                                        </p:cTn>
                                        <p:tgtEl>
                                          <p:spTgt spid="193"/>
                                        </p:tgtEl>
                                        <p:attrNameLst>
                                          <p:attrName>style.visibility</p:attrName>
                                        </p:attrNameLst>
                                      </p:cBhvr>
                                      <p:to>
                                        <p:strVal val="visible"/>
                                      </p:to>
                                    </p:set>
                                    <p:animEffect transition="in" filter="wipe(down)">
                                      <p:cBhvr>
                                        <p:cTn id="598" dur="2000"/>
                                        <p:tgtEl>
                                          <p:spTgt spid="193"/>
                                        </p:tgtEl>
                                      </p:cBhvr>
                                    </p:animEffect>
                                  </p:childTnLst>
                                </p:cTn>
                              </p:par>
                            </p:childTnLst>
                          </p:cTn>
                        </p:par>
                      </p:childTnLst>
                    </p:cTn>
                  </p:par>
                  <p:par>
                    <p:cTn id="599" fill="hold" nodeType="clickPar">
                      <p:stCondLst>
                        <p:cond delay="indefinite"/>
                      </p:stCondLst>
                      <p:childTnLst>
                        <p:par>
                          <p:cTn id="600" fill="hold" nodeType="withGroup">
                            <p:stCondLst>
                              <p:cond delay="0"/>
                            </p:stCondLst>
                            <p:childTnLst>
                              <p:par>
                                <p:cTn id="601" presetID="35" presetClass="emph" presetSubtype="0" repeatCount="3000" fill="hold" nodeType="clickEffect">
                                  <p:stCondLst>
                                    <p:cond delay="0"/>
                                  </p:stCondLst>
                                  <p:childTnLst>
                                    <p:anim calcmode="discrete" valueType="str">
                                      <p:cBhvr>
                                        <p:cTn id="602" dur="500" fill="hold"/>
                                        <p:tgtEl>
                                          <p:spTgt spid="193"/>
                                        </p:tgtEl>
                                        <p:attrNameLst>
                                          <p:attrName>style.visibility</p:attrName>
                                        </p:attrNameLst>
                                      </p:cBhvr>
                                      <p:tavLst>
                                        <p:tav tm="0">
                                          <p:val>
                                            <p:strVal val="hidden"/>
                                          </p:val>
                                        </p:tav>
                                        <p:tav tm="50000">
                                          <p:val>
                                            <p:strVal val="visible"/>
                                          </p:val>
                                        </p:tav>
                                      </p:tavLst>
                                    </p:anim>
                                  </p:childTnLst>
                                </p:cTn>
                              </p:par>
                              <p:par>
                                <p:cTn id="603" presetID="26" presetClass="entr" presetSubtype="0" fill="hold" nodeType="withEffect">
                                  <p:stCondLst>
                                    <p:cond delay="0"/>
                                  </p:stCondLst>
                                  <p:childTnLst>
                                    <p:set>
                                      <p:cBhvr>
                                        <p:cTn id="604" dur="1" fill="hold">
                                          <p:stCondLst>
                                            <p:cond delay="0"/>
                                          </p:stCondLst>
                                        </p:cTn>
                                        <p:tgtEl>
                                          <p:spTgt spid="194"/>
                                        </p:tgtEl>
                                        <p:attrNameLst>
                                          <p:attrName>style.visibility</p:attrName>
                                        </p:attrNameLst>
                                      </p:cBhvr>
                                      <p:to>
                                        <p:strVal val="visible"/>
                                      </p:to>
                                    </p:set>
                                    <p:animEffect transition="in" filter="wipe(down)">
                                      <p:cBhvr>
                                        <p:cTn id="605" dur="580">
                                          <p:stCondLst>
                                            <p:cond delay="0"/>
                                          </p:stCondLst>
                                        </p:cTn>
                                        <p:tgtEl>
                                          <p:spTgt spid="194"/>
                                        </p:tgtEl>
                                      </p:cBhvr>
                                    </p:animEffect>
                                    <p:anim calcmode="lin" valueType="num">
                                      <p:cBhvr>
                                        <p:cTn id="606" dur="1822" tmFilter="0,0; 0.14,0.36; 0.43,0.73; 0.71,0.91; 1.0,1.0">
                                          <p:stCondLst>
                                            <p:cond delay="0"/>
                                          </p:stCondLst>
                                        </p:cTn>
                                        <p:tgtEl>
                                          <p:spTgt spid="194"/>
                                        </p:tgtEl>
                                        <p:attrNameLst>
                                          <p:attrName>ppt_x</p:attrName>
                                        </p:attrNameLst>
                                      </p:cBhvr>
                                      <p:tavLst>
                                        <p:tav tm="0">
                                          <p:val>
                                            <p:strVal val="#ppt_x-0.25"/>
                                          </p:val>
                                        </p:tav>
                                        <p:tav tm="100000">
                                          <p:val>
                                            <p:strVal val="#ppt_x"/>
                                          </p:val>
                                        </p:tav>
                                      </p:tavLst>
                                    </p:anim>
                                    <p:anim calcmode="lin" valueType="num">
                                      <p:cBhvr>
                                        <p:cTn id="607" dur="664" tmFilter="0.0,0.0; 0.25,0.07; 0.50,0.2; 0.75,0.467; 1.0,1.0">
                                          <p:stCondLst>
                                            <p:cond delay="0"/>
                                          </p:stCondLst>
                                        </p:cTn>
                                        <p:tgtEl>
                                          <p:spTgt spid="194"/>
                                        </p:tgtEl>
                                        <p:attrNameLst>
                                          <p:attrName>ppt_y</p:attrName>
                                        </p:attrNameLst>
                                      </p:cBhvr>
                                      <p:tavLst>
                                        <p:tav tm="0" fmla="#ppt_y-sin(pi*$)/3">
                                          <p:val>
                                            <p:fltVal val="0.5"/>
                                          </p:val>
                                        </p:tav>
                                        <p:tav tm="100000">
                                          <p:val>
                                            <p:fltVal val="1"/>
                                          </p:val>
                                        </p:tav>
                                      </p:tavLst>
                                    </p:anim>
                                    <p:anim calcmode="lin" valueType="num">
                                      <p:cBhvr>
                                        <p:cTn id="608" dur="664" tmFilter="0, 0; 0.125,0.2665; 0.25,0.4; 0.375,0.465; 0.5,0.5;  0.625,0.535; 0.75,0.6; 0.875,0.7335; 1,1">
                                          <p:stCondLst>
                                            <p:cond delay="664"/>
                                          </p:stCondLst>
                                        </p:cTn>
                                        <p:tgtEl>
                                          <p:spTgt spid="194"/>
                                        </p:tgtEl>
                                        <p:attrNameLst>
                                          <p:attrName>ppt_y</p:attrName>
                                        </p:attrNameLst>
                                      </p:cBhvr>
                                      <p:tavLst>
                                        <p:tav tm="0" fmla="#ppt_y-sin(pi*$)/9">
                                          <p:val>
                                            <p:fltVal val="0"/>
                                          </p:val>
                                        </p:tav>
                                        <p:tav tm="100000">
                                          <p:val>
                                            <p:fltVal val="1"/>
                                          </p:val>
                                        </p:tav>
                                      </p:tavLst>
                                    </p:anim>
                                    <p:anim calcmode="lin" valueType="num">
                                      <p:cBhvr>
                                        <p:cTn id="609" dur="332" tmFilter="0, 0; 0.125,0.2665; 0.25,0.4; 0.375,0.465; 0.5,0.5;  0.625,0.535; 0.75,0.6; 0.875,0.7335; 1,1">
                                          <p:stCondLst>
                                            <p:cond delay="1324"/>
                                          </p:stCondLst>
                                        </p:cTn>
                                        <p:tgtEl>
                                          <p:spTgt spid="194"/>
                                        </p:tgtEl>
                                        <p:attrNameLst>
                                          <p:attrName>ppt_y</p:attrName>
                                        </p:attrNameLst>
                                      </p:cBhvr>
                                      <p:tavLst>
                                        <p:tav tm="0" fmla="#ppt_y-sin(pi*$)/27">
                                          <p:val>
                                            <p:fltVal val="0"/>
                                          </p:val>
                                        </p:tav>
                                        <p:tav tm="100000">
                                          <p:val>
                                            <p:fltVal val="1"/>
                                          </p:val>
                                        </p:tav>
                                      </p:tavLst>
                                    </p:anim>
                                    <p:anim calcmode="lin" valueType="num">
                                      <p:cBhvr>
                                        <p:cTn id="610" dur="164" tmFilter="0, 0; 0.125,0.2665; 0.25,0.4; 0.375,0.465; 0.5,0.5;  0.625,0.535; 0.75,0.6; 0.875,0.7335; 1,1">
                                          <p:stCondLst>
                                            <p:cond delay="1656"/>
                                          </p:stCondLst>
                                        </p:cTn>
                                        <p:tgtEl>
                                          <p:spTgt spid="194"/>
                                        </p:tgtEl>
                                        <p:attrNameLst>
                                          <p:attrName>ppt_y</p:attrName>
                                        </p:attrNameLst>
                                      </p:cBhvr>
                                      <p:tavLst>
                                        <p:tav tm="0" fmla="#ppt_y-sin(pi*$)/81">
                                          <p:val>
                                            <p:fltVal val="0"/>
                                          </p:val>
                                        </p:tav>
                                        <p:tav tm="100000">
                                          <p:val>
                                            <p:fltVal val="1"/>
                                          </p:val>
                                        </p:tav>
                                      </p:tavLst>
                                    </p:anim>
                                    <p:animScale>
                                      <p:cBhvr>
                                        <p:cTn id="611" dur="26">
                                          <p:stCondLst>
                                            <p:cond delay="650"/>
                                          </p:stCondLst>
                                        </p:cTn>
                                        <p:tgtEl>
                                          <p:spTgt spid="194"/>
                                        </p:tgtEl>
                                      </p:cBhvr>
                                      <p:to x="100000" y="60000"/>
                                    </p:animScale>
                                    <p:animScale>
                                      <p:cBhvr>
                                        <p:cTn id="612" dur="166" decel="50000">
                                          <p:stCondLst>
                                            <p:cond delay="676"/>
                                          </p:stCondLst>
                                        </p:cTn>
                                        <p:tgtEl>
                                          <p:spTgt spid="194"/>
                                        </p:tgtEl>
                                      </p:cBhvr>
                                      <p:to x="100000" y="100000"/>
                                    </p:animScale>
                                    <p:animScale>
                                      <p:cBhvr>
                                        <p:cTn id="613" dur="26">
                                          <p:stCondLst>
                                            <p:cond delay="1312"/>
                                          </p:stCondLst>
                                        </p:cTn>
                                        <p:tgtEl>
                                          <p:spTgt spid="194"/>
                                        </p:tgtEl>
                                      </p:cBhvr>
                                      <p:to x="100000" y="80000"/>
                                    </p:animScale>
                                    <p:animScale>
                                      <p:cBhvr>
                                        <p:cTn id="614" dur="166" decel="50000">
                                          <p:stCondLst>
                                            <p:cond delay="1338"/>
                                          </p:stCondLst>
                                        </p:cTn>
                                        <p:tgtEl>
                                          <p:spTgt spid="194"/>
                                        </p:tgtEl>
                                      </p:cBhvr>
                                      <p:to x="100000" y="100000"/>
                                    </p:animScale>
                                    <p:animScale>
                                      <p:cBhvr>
                                        <p:cTn id="615" dur="26">
                                          <p:stCondLst>
                                            <p:cond delay="1642"/>
                                          </p:stCondLst>
                                        </p:cTn>
                                        <p:tgtEl>
                                          <p:spTgt spid="194"/>
                                        </p:tgtEl>
                                      </p:cBhvr>
                                      <p:to x="100000" y="90000"/>
                                    </p:animScale>
                                    <p:animScale>
                                      <p:cBhvr>
                                        <p:cTn id="616" dur="166" decel="50000">
                                          <p:stCondLst>
                                            <p:cond delay="1668"/>
                                          </p:stCondLst>
                                        </p:cTn>
                                        <p:tgtEl>
                                          <p:spTgt spid="194"/>
                                        </p:tgtEl>
                                      </p:cBhvr>
                                      <p:to x="100000" y="100000"/>
                                    </p:animScale>
                                    <p:animScale>
                                      <p:cBhvr>
                                        <p:cTn id="617" dur="26">
                                          <p:stCondLst>
                                            <p:cond delay="1808"/>
                                          </p:stCondLst>
                                        </p:cTn>
                                        <p:tgtEl>
                                          <p:spTgt spid="194"/>
                                        </p:tgtEl>
                                      </p:cBhvr>
                                      <p:to x="100000" y="95000"/>
                                    </p:animScale>
                                    <p:animScale>
                                      <p:cBhvr>
                                        <p:cTn id="618" dur="166" decel="50000">
                                          <p:stCondLst>
                                            <p:cond delay="1834"/>
                                          </p:stCondLst>
                                        </p:cTn>
                                        <p:tgtEl>
                                          <p:spTgt spid="194"/>
                                        </p:tgtEl>
                                      </p:cBhvr>
                                      <p:to x="100000" y="100000"/>
                                    </p:animScale>
                                  </p:childTnLst>
                                </p:cTn>
                              </p:par>
                            </p:childTnLst>
                          </p:cTn>
                        </p:par>
                      </p:childTnLst>
                    </p:cTn>
                  </p:par>
                  <p:par>
                    <p:cTn id="619" fill="hold" nodeType="clickPar">
                      <p:stCondLst>
                        <p:cond delay="indefinite"/>
                      </p:stCondLst>
                      <p:childTnLst>
                        <p:par>
                          <p:cTn id="620" fill="hold" nodeType="withGroup">
                            <p:stCondLst>
                              <p:cond delay="0"/>
                            </p:stCondLst>
                            <p:childTnLst>
                              <p:par>
                                <p:cTn id="621" presetID="22" presetClass="entr" presetSubtype="1" fill="hold" nodeType="clickEffect">
                                  <p:stCondLst>
                                    <p:cond delay="0"/>
                                  </p:stCondLst>
                                  <p:childTnLst>
                                    <p:set>
                                      <p:cBhvr>
                                        <p:cTn id="622" dur="1" fill="hold">
                                          <p:stCondLst>
                                            <p:cond delay="0"/>
                                          </p:stCondLst>
                                        </p:cTn>
                                        <p:tgtEl>
                                          <p:spTgt spid="195"/>
                                        </p:tgtEl>
                                        <p:attrNameLst>
                                          <p:attrName>style.visibility</p:attrName>
                                        </p:attrNameLst>
                                      </p:cBhvr>
                                      <p:to>
                                        <p:strVal val="visible"/>
                                      </p:to>
                                    </p:set>
                                    <p:animEffect transition="in" filter="wipe(up)">
                                      <p:cBhvr>
                                        <p:cTn id="623" dur="2000"/>
                                        <p:tgtEl>
                                          <p:spTgt spid="195"/>
                                        </p:tgtEl>
                                      </p:cBhvr>
                                    </p:animEffect>
                                  </p:childTnLst>
                                </p:cTn>
                              </p:par>
                            </p:childTnLst>
                          </p:cTn>
                        </p:par>
                      </p:childTnLst>
                    </p:cTn>
                  </p:par>
                  <p:par>
                    <p:cTn id="624" fill="hold" nodeType="clickPar">
                      <p:stCondLst>
                        <p:cond delay="indefinite"/>
                      </p:stCondLst>
                      <p:childTnLst>
                        <p:par>
                          <p:cTn id="625" fill="hold" nodeType="withGroup">
                            <p:stCondLst>
                              <p:cond delay="0"/>
                            </p:stCondLst>
                            <p:childTnLst>
                              <p:par>
                                <p:cTn id="626" presetID="35" presetClass="emph" presetSubtype="0" repeatCount="3000" fill="hold" nodeType="clickEffect">
                                  <p:stCondLst>
                                    <p:cond delay="0"/>
                                  </p:stCondLst>
                                  <p:childTnLst>
                                    <p:anim calcmode="discrete" valueType="str">
                                      <p:cBhvr>
                                        <p:cTn id="627" dur="500" fill="hold"/>
                                        <p:tgtEl>
                                          <p:spTgt spid="195"/>
                                        </p:tgtEl>
                                        <p:attrNameLst>
                                          <p:attrName>style.visibility</p:attrName>
                                        </p:attrNameLst>
                                      </p:cBhvr>
                                      <p:tavLst>
                                        <p:tav tm="0">
                                          <p:val>
                                            <p:strVal val="hidden"/>
                                          </p:val>
                                        </p:tav>
                                        <p:tav tm="50000">
                                          <p:val>
                                            <p:strVal val="visible"/>
                                          </p:val>
                                        </p:tav>
                                      </p:tavLst>
                                    </p:anim>
                                  </p:childTnLst>
                                </p:cTn>
                              </p:par>
                              <p:par>
                                <p:cTn id="628" presetID="26" presetClass="entr" presetSubtype="0" fill="hold" nodeType="withEffect">
                                  <p:stCondLst>
                                    <p:cond delay="0"/>
                                  </p:stCondLst>
                                  <p:childTnLst>
                                    <p:set>
                                      <p:cBhvr>
                                        <p:cTn id="629" dur="1" fill="hold">
                                          <p:stCondLst>
                                            <p:cond delay="0"/>
                                          </p:stCondLst>
                                        </p:cTn>
                                        <p:tgtEl>
                                          <p:spTgt spid="196"/>
                                        </p:tgtEl>
                                        <p:attrNameLst>
                                          <p:attrName>style.visibility</p:attrName>
                                        </p:attrNameLst>
                                      </p:cBhvr>
                                      <p:to>
                                        <p:strVal val="visible"/>
                                      </p:to>
                                    </p:set>
                                    <p:animEffect transition="in" filter="wipe(down)">
                                      <p:cBhvr>
                                        <p:cTn id="630" dur="580">
                                          <p:stCondLst>
                                            <p:cond delay="0"/>
                                          </p:stCondLst>
                                        </p:cTn>
                                        <p:tgtEl>
                                          <p:spTgt spid="196"/>
                                        </p:tgtEl>
                                      </p:cBhvr>
                                    </p:animEffect>
                                    <p:anim calcmode="lin" valueType="num">
                                      <p:cBhvr>
                                        <p:cTn id="631" dur="1822" tmFilter="0,0; 0.14,0.36; 0.43,0.73; 0.71,0.91; 1.0,1.0">
                                          <p:stCondLst>
                                            <p:cond delay="0"/>
                                          </p:stCondLst>
                                        </p:cTn>
                                        <p:tgtEl>
                                          <p:spTgt spid="196"/>
                                        </p:tgtEl>
                                        <p:attrNameLst>
                                          <p:attrName>ppt_x</p:attrName>
                                        </p:attrNameLst>
                                      </p:cBhvr>
                                      <p:tavLst>
                                        <p:tav tm="0">
                                          <p:val>
                                            <p:strVal val="#ppt_x-0.25"/>
                                          </p:val>
                                        </p:tav>
                                        <p:tav tm="100000">
                                          <p:val>
                                            <p:strVal val="#ppt_x"/>
                                          </p:val>
                                        </p:tav>
                                      </p:tavLst>
                                    </p:anim>
                                    <p:anim calcmode="lin" valueType="num">
                                      <p:cBhvr>
                                        <p:cTn id="632" dur="664" tmFilter="0.0,0.0; 0.25,0.07; 0.50,0.2; 0.75,0.467; 1.0,1.0">
                                          <p:stCondLst>
                                            <p:cond delay="0"/>
                                          </p:stCondLst>
                                        </p:cTn>
                                        <p:tgtEl>
                                          <p:spTgt spid="196"/>
                                        </p:tgtEl>
                                        <p:attrNameLst>
                                          <p:attrName>ppt_y</p:attrName>
                                        </p:attrNameLst>
                                      </p:cBhvr>
                                      <p:tavLst>
                                        <p:tav tm="0" fmla="#ppt_y-sin(pi*$)/3">
                                          <p:val>
                                            <p:fltVal val="0.5"/>
                                          </p:val>
                                        </p:tav>
                                        <p:tav tm="100000">
                                          <p:val>
                                            <p:fltVal val="1"/>
                                          </p:val>
                                        </p:tav>
                                      </p:tavLst>
                                    </p:anim>
                                    <p:anim calcmode="lin" valueType="num">
                                      <p:cBhvr>
                                        <p:cTn id="633" dur="664" tmFilter="0, 0; 0.125,0.2665; 0.25,0.4; 0.375,0.465; 0.5,0.5;  0.625,0.535; 0.75,0.6; 0.875,0.7335; 1,1">
                                          <p:stCondLst>
                                            <p:cond delay="664"/>
                                          </p:stCondLst>
                                        </p:cTn>
                                        <p:tgtEl>
                                          <p:spTgt spid="196"/>
                                        </p:tgtEl>
                                        <p:attrNameLst>
                                          <p:attrName>ppt_y</p:attrName>
                                        </p:attrNameLst>
                                      </p:cBhvr>
                                      <p:tavLst>
                                        <p:tav tm="0" fmla="#ppt_y-sin(pi*$)/9">
                                          <p:val>
                                            <p:fltVal val="0"/>
                                          </p:val>
                                        </p:tav>
                                        <p:tav tm="100000">
                                          <p:val>
                                            <p:fltVal val="1"/>
                                          </p:val>
                                        </p:tav>
                                      </p:tavLst>
                                    </p:anim>
                                    <p:anim calcmode="lin" valueType="num">
                                      <p:cBhvr>
                                        <p:cTn id="634" dur="332" tmFilter="0, 0; 0.125,0.2665; 0.25,0.4; 0.375,0.465; 0.5,0.5;  0.625,0.535; 0.75,0.6; 0.875,0.7335; 1,1">
                                          <p:stCondLst>
                                            <p:cond delay="1324"/>
                                          </p:stCondLst>
                                        </p:cTn>
                                        <p:tgtEl>
                                          <p:spTgt spid="196"/>
                                        </p:tgtEl>
                                        <p:attrNameLst>
                                          <p:attrName>ppt_y</p:attrName>
                                        </p:attrNameLst>
                                      </p:cBhvr>
                                      <p:tavLst>
                                        <p:tav tm="0" fmla="#ppt_y-sin(pi*$)/27">
                                          <p:val>
                                            <p:fltVal val="0"/>
                                          </p:val>
                                        </p:tav>
                                        <p:tav tm="100000">
                                          <p:val>
                                            <p:fltVal val="1"/>
                                          </p:val>
                                        </p:tav>
                                      </p:tavLst>
                                    </p:anim>
                                    <p:anim calcmode="lin" valueType="num">
                                      <p:cBhvr>
                                        <p:cTn id="635" dur="164" tmFilter="0, 0; 0.125,0.2665; 0.25,0.4; 0.375,0.465; 0.5,0.5;  0.625,0.535; 0.75,0.6; 0.875,0.7335; 1,1">
                                          <p:stCondLst>
                                            <p:cond delay="1656"/>
                                          </p:stCondLst>
                                        </p:cTn>
                                        <p:tgtEl>
                                          <p:spTgt spid="196"/>
                                        </p:tgtEl>
                                        <p:attrNameLst>
                                          <p:attrName>ppt_y</p:attrName>
                                        </p:attrNameLst>
                                      </p:cBhvr>
                                      <p:tavLst>
                                        <p:tav tm="0" fmla="#ppt_y-sin(pi*$)/81">
                                          <p:val>
                                            <p:fltVal val="0"/>
                                          </p:val>
                                        </p:tav>
                                        <p:tav tm="100000">
                                          <p:val>
                                            <p:fltVal val="1"/>
                                          </p:val>
                                        </p:tav>
                                      </p:tavLst>
                                    </p:anim>
                                    <p:animScale>
                                      <p:cBhvr>
                                        <p:cTn id="636" dur="26">
                                          <p:stCondLst>
                                            <p:cond delay="650"/>
                                          </p:stCondLst>
                                        </p:cTn>
                                        <p:tgtEl>
                                          <p:spTgt spid="196"/>
                                        </p:tgtEl>
                                      </p:cBhvr>
                                      <p:to x="100000" y="60000"/>
                                    </p:animScale>
                                    <p:animScale>
                                      <p:cBhvr>
                                        <p:cTn id="637" dur="166" decel="50000">
                                          <p:stCondLst>
                                            <p:cond delay="676"/>
                                          </p:stCondLst>
                                        </p:cTn>
                                        <p:tgtEl>
                                          <p:spTgt spid="196"/>
                                        </p:tgtEl>
                                      </p:cBhvr>
                                      <p:to x="100000" y="100000"/>
                                    </p:animScale>
                                    <p:animScale>
                                      <p:cBhvr>
                                        <p:cTn id="638" dur="26">
                                          <p:stCondLst>
                                            <p:cond delay="1312"/>
                                          </p:stCondLst>
                                        </p:cTn>
                                        <p:tgtEl>
                                          <p:spTgt spid="196"/>
                                        </p:tgtEl>
                                      </p:cBhvr>
                                      <p:to x="100000" y="80000"/>
                                    </p:animScale>
                                    <p:animScale>
                                      <p:cBhvr>
                                        <p:cTn id="639" dur="166" decel="50000">
                                          <p:stCondLst>
                                            <p:cond delay="1338"/>
                                          </p:stCondLst>
                                        </p:cTn>
                                        <p:tgtEl>
                                          <p:spTgt spid="196"/>
                                        </p:tgtEl>
                                      </p:cBhvr>
                                      <p:to x="100000" y="100000"/>
                                    </p:animScale>
                                    <p:animScale>
                                      <p:cBhvr>
                                        <p:cTn id="640" dur="26">
                                          <p:stCondLst>
                                            <p:cond delay="1642"/>
                                          </p:stCondLst>
                                        </p:cTn>
                                        <p:tgtEl>
                                          <p:spTgt spid="196"/>
                                        </p:tgtEl>
                                      </p:cBhvr>
                                      <p:to x="100000" y="90000"/>
                                    </p:animScale>
                                    <p:animScale>
                                      <p:cBhvr>
                                        <p:cTn id="641" dur="166" decel="50000">
                                          <p:stCondLst>
                                            <p:cond delay="1668"/>
                                          </p:stCondLst>
                                        </p:cTn>
                                        <p:tgtEl>
                                          <p:spTgt spid="196"/>
                                        </p:tgtEl>
                                      </p:cBhvr>
                                      <p:to x="100000" y="100000"/>
                                    </p:animScale>
                                    <p:animScale>
                                      <p:cBhvr>
                                        <p:cTn id="642" dur="26">
                                          <p:stCondLst>
                                            <p:cond delay="1808"/>
                                          </p:stCondLst>
                                        </p:cTn>
                                        <p:tgtEl>
                                          <p:spTgt spid="196"/>
                                        </p:tgtEl>
                                      </p:cBhvr>
                                      <p:to x="100000" y="95000"/>
                                    </p:animScale>
                                    <p:animScale>
                                      <p:cBhvr>
                                        <p:cTn id="643" dur="166" decel="50000">
                                          <p:stCondLst>
                                            <p:cond delay="1834"/>
                                          </p:stCondLst>
                                        </p:cTn>
                                        <p:tgtEl>
                                          <p:spTgt spid="196"/>
                                        </p:tgtEl>
                                      </p:cBhvr>
                                      <p:to x="100000" y="100000"/>
                                    </p:animScale>
                                  </p:childTnLst>
                                </p:cTn>
                              </p:par>
                            </p:childTnLst>
                          </p:cTn>
                        </p:par>
                      </p:childTnLst>
                    </p:cTn>
                  </p:par>
                  <p:par>
                    <p:cTn id="644" fill="hold" nodeType="clickPar">
                      <p:stCondLst>
                        <p:cond delay="indefinite"/>
                      </p:stCondLst>
                      <p:childTnLst>
                        <p:par>
                          <p:cTn id="645" fill="hold" nodeType="withGroup">
                            <p:stCondLst>
                              <p:cond delay="0"/>
                            </p:stCondLst>
                            <p:childTnLst>
                              <p:par>
                                <p:cTn id="646" presetID="22" presetClass="entr" presetSubtype="4" fill="hold" nodeType="clickEffect">
                                  <p:stCondLst>
                                    <p:cond delay="0"/>
                                  </p:stCondLst>
                                  <p:childTnLst>
                                    <p:set>
                                      <p:cBhvr>
                                        <p:cTn id="647" dur="1" fill="hold">
                                          <p:stCondLst>
                                            <p:cond delay="0"/>
                                          </p:stCondLst>
                                        </p:cTn>
                                        <p:tgtEl>
                                          <p:spTgt spid="213"/>
                                        </p:tgtEl>
                                        <p:attrNameLst>
                                          <p:attrName>style.visibility</p:attrName>
                                        </p:attrNameLst>
                                      </p:cBhvr>
                                      <p:to>
                                        <p:strVal val="visible"/>
                                      </p:to>
                                    </p:set>
                                    <p:animEffect transition="in" filter="wipe(down)">
                                      <p:cBhvr>
                                        <p:cTn id="648" dur="2000"/>
                                        <p:tgtEl>
                                          <p:spTgt spid="213"/>
                                        </p:tgtEl>
                                      </p:cBhvr>
                                    </p:animEffect>
                                  </p:childTnLst>
                                </p:cTn>
                              </p:par>
                            </p:childTnLst>
                          </p:cTn>
                        </p:par>
                      </p:childTnLst>
                    </p:cTn>
                  </p:par>
                  <p:par>
                    <p:cTn id="649" fill="hold" nodeType="clickPar">
                      <p:stCondLst>
                        <p:cond delay="indefinite"/>
                      </p:stCondLst>
                      <p:childTnLst>
                        <p:par>
                          <p:cTn id="650" fill="hold" nodeType="withGroup">
                            <p:stCondLst>
                              <p:cond delay="0"/>
                            </p:stCondLst>
                            <p:childTnLst>
                              <p:par>
                                <p:cTn id="651" presetID="22" presetClass="entr" presetSubtype="1" fill="hold" nodeType="clickEffect">
                                  <p:stCondLst>
                                    <p:cond delay="0"/>
                                  </p:stCondLst>
                                  <p:childTnLst>
                                    <p:set>
                                      <p:cBhvr>
                                        <p:cTn id="652" dur="1" fill="hold">
                                          <p:stCondLst>
                                            <p:cond delay="0"/>
                                          </p:stCondLst>
                                        </p:cTn>
                                        <p:tgtEl>
                                          <p:spTgt spid="214"/>
                                        </p:tgtEl>
                                        <p:attrNameLst>
                                          <p:attrName>style.visibility</p:attrName>
                                        </p:attrNameLst>
                                      </p:cBhvr>
                                      <p:to>
                                        <p:strVal val="visible"/>
                                      </p:to>
                                    </p:set>
                                    <p:animEffect transition="in" filter="wipe(up)">
                                      <p:cBhvr>
                                        <p:cTn id="653" dur="2000"/>
                                        <p:tgtEl>
                                          <p:spTgt spid="214"/>
                                        </p:tgtEl>
                                      </p:cBhvr>
                                    </p:animEffect>
                                  </p:childTnLst>
                                </p:cTn>
                              </p:par>
                            </p:childTnLst>
                          </p:cTn>
                        </p:par>
                      </p:childTnLst>
                    </p:cTn>
                  </p:par>
                  <p:par>
                    <p:cTn id="654" fill="hold" nodeType="clickPar">
                      <p:stCondLst>
                        <p:cond delay="indefinite"/>
                      </p:stCondLst>
                      <p:childTnLst>
                        <p:par>
                          <p:cTn id="655" fill="hold" nodeType="withGroup">
                            <p:stCondLst>
                              <p:cond delay="0"/>
                            </p:stCondLst>
                            <p:childTnLst>
                              <p:par>
                                <p:cTn id="656" presetID="10" presetClass="exit" presetSubtype="0" fill="hold" nodeType="clickEffect">
                                  <p:stCondLst>
                                    <p:cond delay="0"/>
                                  </p:stCondLst>
                                  <p:childTnLst>
                                    <p:animEffect transition="out" filter="fade">
                                      <p:cBhvr>
                                        <p:cTn id="657" dur="2000"/>
                                        <p:tgtEl>
                                          <p:spTgt spid="193"/>
                                        </p:tgtEl>
                                      </p:cBhvr>
                                    </p:animEffect>
                                    <p:set>
                                      <p:cBhvr>
                                        <p:cTn id="658" dur="1" fill="hold">
                                          <p:stCondLst>
                                            <p:cond delay="1999"/>
                                          </p:stCondLst>
                                        </p:cTn>
                                        <p:tgtEl>
                                          <p:spTgt spid="193"/>
                                        </p:tgtEl>
                                        <p:attrNameLst>
                                          <p:attrName>style.visibility</p:attrName>
                                        </p:attrNameLst>
                                      </p:cBhvr>
                                      <p:to>
                                        <p:strVal val="hidden"/>
                                      </p:to>
                                    </p:set>
                                  </p:childTnLst>
                                </p:cTn>
                              </p:par>
                              <p:par>
                                <p:cTn id="659" presetID="10" presetClass="exit" presetSubtype="0" fill="hold" nodeType="withEffect">
                                  <p:stCondLst>
                                    <p:cond delay="0"/>
                                  </p:stCondLst>
                                  <p:childTnLst>
                                    <p:animEffect transition="out" filter="fade">
                                      <p:cBhvr>
                                        <p:cTn id="660" dur="2000"/>
                                        <p:tgtEl>
                                          <p:spTgt spid="195"/>
                                        </p:tgtEl>
                                      </p:cBhvr>
                                    </p:animEffect>
                                    <p:set>
                                      <p:cBhvr>
                                        <p:cTn id="661" dur="1" fill="hold">
                                          <p:stCondLst>
                                            <p:cond delay="1999"/>
                                          </p:stCondLst>
                                        </p:cTn>
                                        <p:tgtEl>
                                          <p:spTgt spid="195"/>
                                        </p:tgtEl>
                                        <p:attrNameLst>
                                          <p:attrName>style.visibility</p:attrName>
                                        </p:attrNameLst>
                                      </p:cBhvr>
                                      <p:to>
                                        <p:strVal val="hidden"/>
                                      </p:to>
                                    </p:set>
                                  </p:childTnLst>
                                </p:cTn>
                              </p:par>
                            </p:childTnLst>
                          </p:cTn>
                        </p:par>
                      </p:childTnLst>
                    </p:cTn>
                  </p:par>
                  <p:par>
                    <p:cTn id="662" fill="hold" nodeType="clickPar">
                      <p:stCondLst>
                        <p:cond delay="indefinite"/>
                      </p:stCondLst>
                      <p:childTnLst>
                        <p:par>
                          <p:cTn id="663" fill="hold" nodeType="withGroup">
                            <p:stCondLst>
                              <p:cond delay="0"/>
                            </p:stCondLst>
                            <p:childTnLst>
                              <p:par>
                                <p:cTn id="664" presetID="22" presetClass="entr" presetSubtype="4" fill="hold" nodeType="clickEffect">
                                  <p:stCondLst>
                                    <p:cond delay="0"/>
                                  </p:stCondLst>
                                  <p:childTnLst>
                                    <p:set>
                                      <p:cBhvr>
                                        <p:cTn id="665" dur="1" fill="hold">
                                          <p:stCondLst>
                                            <p:cond delay="0"/>
                                          </p:stCondLst>
                                        </p:cTn>
                                        <p:tgtEl>
                                          <p:spTgt spid="197"/>
                                        </p:tgtEl>
                                        <p:attrNameLst>
                                          <p:attrName>style.visibility</p:attrName>
                                        </p:attrNameLst>
                                      </p:cBhvr>
                                      <p:to>
                                        <p:strVal val="visible"/>
                                      </p:to>
                                    </p:set>
                                    <p:animEffect transition="in" filter="wipe(down)">
                                      <p:cBhvr>
                                        <p:cTn id="666" dur="2000"/>
                                        <p:tgtEl>
                                          <p:spTgt spid="197"/>
                                        </p:tgtEl>
                                      </p:cBhvr>
                                    </p:animEffect>
                                  </p:childTnLst>
                                </p:cTn>
                              </p:par>
                            </p:childTnLst>
                          </p:cTn>
                        </p:par>
                      </p:childTnLst>
                    </p:cTn>
                  </p:par>
                  <p:par>
                    <p:cTn id="667" fill="hold" nodeType="clickPar">
                      <p:stCondLst>
                        <p:cond delay="indefinite"/>
                      </p:stCondLst>
                      <p:childTnLst>
                        <p:par>
                          <p:cTn id="668" fill="hold" nodeType="withGroup">
                            <p:stCondLst>
                              <p:cond delay="0"/>
                            </p:stCondLst>
                            <p:childTnLst>
                              <p:par>
                                <p:cTn id="669" presetID="35" presetClass="emph" presetSubtype="0" repeatCount="3000" fill="hold" nodeType="clickEffect">
                                  <p:stCondLst>
                                    <p:cond delay="0"/>
                                  </p:stCondLst>
                                  <p:childTnLst>
                                    <p:anim calcmode="discrete" valueType="str">
                                      <p:cBhvr>
                                        <p:cTn id="670" dur="500" fill="hold"/>
                                        <p:tgtEl>
                                          <p:spTgt spid="197"/>
                                        </p:tgtEl>
                                        <p:attrNameLst>
                                          <p:attrName>style.visibility</p:attrName>
                                        </p:attrNameLst>
                                      </p:cBhvr>
                                      <p:tavLst>
                                        <p:tav tm="0">
                                          <p:val>
                                            <p:strVal val="hidden"/>
                                          </p:val>
                                        </p:tav>
                                        <p:tav tm="50000">
                                          <p:val>
                                            <p:strVal val="visible"/>
                                          </p:val>
                                        </p:tav>
                                      </p:tavLst>
                                    </p:anim>
                                  </p:childTnLst>
                                </p:cTn>
                              </p:par>
                              <p:par>
                                <p:cTn id="671" presetID="26" presetClass="entr" presetSubtype="0" fill="hold" nodeType="withEffect">
                                  <p:stCondLst>
                                    <p:cond delay="0"/>
                                  </p:stCondLst>
                                  <p:childTnLst>
                                    <p:set>
                                      <p:cBhvr>
                                        <p:cTn id="672" dur="1" fill="hold">
                                          <p:stCondLst>
                                            <p:cond delay="0"/>
                                          </p:stCondLst>
                                        </p:cTn>
                                        <p:tgtEl>
                                          <p:spTgt spid="198"/>
                                        </p:tgtEl>
                                        <p:attrNameLst>
                                          <p:attrName>style.visibility</p:attrName>
                                        </p:attrNameLst>
                                      </p:cBhvr>
                                      <p:to>
                                        <p:strVal val="visible"/>
                                      </p:to>
                                    </p:set>
                                    <p:animEffect transition="in" filter="wipe(down)">
                                      <p:cBhvr>
                                        <p:cTn id="673" dur="580">
                                          <p:stCondLst>
                                            <p:cond delay="0"/>
                                          </p:stCondLst>
                                        </p:cTn>
                                        <p:tgtEl>
                                          <p:spTgt spid="198"/>
                                        </p:tgtEl>
                                      </p:cBhvr>
                                    </p:animEffect>
                                    <p:anim calcmode="lin" valueType="num">
                                      <p:cBhvr>
                                        <p:cTn id="674" dur="1822" tmFilter="0,0; 0.14,0.36; 0.43,0.73; 0.71,0.91; 1.0,1.0">
                                          <p:stCondLst>
                                            <p:cond delay="0"/>
                                          </p:stCondLst>
                                        </p:cTn>
                                        <p:tgtEl>
                                          <p:spTgt spid="198"/>
                                        </p:tgtEl>
                                        <p:attrNameLst>
                                          <p:attrName>ppt_x</p:attrName>
                                        </p:attrNameLst>
                                      </p:cBhvr>
                                      <p:tavLst>
                                        <p:tav tm="0">
                                          <p:val>
                                            <p:strVal val="#ppt_x-0.25"/>
                                          </p:val>
                                        </p:tav>
                                        <p:tav tm="100000">
                                          <p:val>
                                            <p:strVal val="#ppt_x"/>
                                          </p:val>
                                        </p:tav>
                                      </p:tavLst>
                                    </p:anim>
                                    <p:anim calcmode="lin" valueType="num">
                                      <p:cBhvr>
                                        <p:cTn id="675" dur="664" tmFilter="0.0,0.0; 0.25,0.07; 0.50,0.2; 0.75,0.467; 1.0,1.0">
                                          <p:stCondLst>
                                            <p:cond delay="0"/>
                                          </p:stCondLst>
                                        </p:cTn>
                                        <p:tgtEl>
                                          <p:spTgt spid="198"/>
                                        </p:tgtEl>
                                        <p:attrNameLst>
                                          <p:attrName>ppt_y</p:attrName>
                                        </p:attrNameLst>
                                      </p:cBhvr>
                                      <p:tavLst>
                                        <p:tav tm="0" fmla="#ppt_y-sin(pi*$)/3">
                                          <p:val>
                                            <p:fltVal val="0.5"/>
                                          </p:val>
                                        </p:tav>
                                        <p:tav tm="100000">
                                          <p:val>
                                            <p:fltVal val="1"/>
                                          </p:val>
                                        </p:tav>
                                      </p:tavLst>
                                    </p:anim>
                                    <p:anim calcmode="lin" valueType="num">
                                      <p:cBhvr>
                                        <p:cTn id="676" dur="664" tmFilter="0, 0; 0.125,0.2665; 0.25,0.4; 0.375,0.465; 0.5,0.5;  0.625,0.535; 0.75,0.6; 0.875,0.7335; 1,1">
                                          <p:stCondLst>
                                            <p:cond delay="664"/>
                                          </p:stCondLst>
                                        </p:cTn>
                                        <p:tgtEl>
                                          <p:spTgt spid="198"/>
                                        </p:tgtEl>
                                        <p:attrNameLst>
                                          <p:attrName>ppt_y</p:attrName>
                                        </p:attrNameLst>
                                      </p:cBhvr>
                                      <p:tavLst>
                                        <p:tav tm="0" fmla="#ppt_y-sin(pi*$)/9">
                                          <p:val>
                                            <p:fltVal val="0"/>
                                          </p:val>
                                        </p:tav>
                                        <p:tav tm="100000">
                                          <p:val>
                                            <p:fltVal val="1"/>
                                          </p:val>
                                        </p:tav>
                                      </p:tavLst>
                                    </p:anim>
                                    <p:anim calcmode="lin" valueType="num">
                                      <p:cBhvr>
                                        <p:cTn id="677" dur="332" tmFilter="0, 0; 0.125,0.2665; 0.25,0.4; 0.375,0.465; 0.5,0.5;  0.625,0.535; 0.75,0.6; 0.875,0.7335; 1,1">
                                          <p:stCondLst>
                                            <p:cond delay="1324"/>
                                          </p:stCondLst>
                                        </p:cTn>
                                        <p:tgtEl>
                                          <p:spTgt spid="198"/>
                                        </p:tgtEl>
                                        <p:attrNameLst>
                                          <p:attrName>ppt_y</p:attrName>
                                        </p:attrNameLst>
                                      </p:cBhvr>
                                      <p:tavLst>
                                        <p:tav tm="0" fmla="#ppt_y-sin(pi*$)/27">
                                          <p:val>
                                            <p:fltVal val="0"/>
                                          </p:val>
                                        </p:tav>
                                        <p:tav tm="100000">
                                          <p:val>
                                            <p:fltVal val="1"/>
                                          </p:val>
                                        </p:tav>
                                      </p:tavLst>
                                    </p:anim>
                                    <p:anim calcmode="lin" valueType="num">
                                      <p:cBhvr>
                                        <p:cTn id="678" dur="164" tmFilter="0, 0; 0.125,0.2665; 0.25,0.4; 0.375,0.465; 0.5,0.5;  0.625,0.535; 0.75,0.6; 0.875,0.7335; 1,1">
                                          <p:stCondLst>
                                            <p:cond delay="1656"/>
                                          </p:stCondLst>
                                        </p:cTn>
                                        <p:tgtEl>
                                          <p:spTgt spid="198"/>
                                        </p:tgtEl>
                                        <p:attrNameLst>
                                          <p:attrName>ppt_y</p:attrName>
                                        </p:attrNameLst>
                                      </p:cBhvr>
                                      <p:tavLst>
                                        <p:tav tm="0" fmla="#ppt_y-sin(pi*$)/81">
                                          <p:val>
                                            <p:fltVal val="0"/>
                                          </p:val>
                                        </p:tav>
                                        <p:tav tm="100000">
                                          <p:val>
                                            <p:fltVal val="1"/>
                                          </p:val>
                                        </p:tav>
                                      </p:tavLst>
                                    </p:anim>
                                    <p:animScale>
                                      <p:cBhvr>
                                        <p:cTn id="679" dur="26">
                                          <p:stCondLst>
                                            <p:cond delay="650"/>
                                          </p:stCondLst>
                                        </p:cTn>
                                        <p:tgtEl>
                                          <p:spTgt spid="198"/>
                                        </p:tgtEl>
                                      </p:cBhvr>
                                      <p:to x="100000" y="60000"/>
                                    </p:animScale>
                                    <p:animScale>
                                      <p:cBhvr>
                                        <p:cTn id="680" dur="166" decel="50000">
                                          <p:stCondLst>
                                            <p:cond delay="676"/>
                                          </p:stCondLst>
                                        </p:cTn>
                                        <p:tgtEl>
                                          <p:spTgt spid="198"/>
                                        </p:tgtEl>
                                      </p:cBhvr>
                                      <p:to x="100000" y="100000"/>
                                    </p:animScale>
                                    <p:animScale>
                                      <p:cBhvr>
                                        <p:cTn id="681" dur="26">
                                          <p:stCondLst>
                                            <p:cond delay="1312"/>
                                          </p:stCondLst>
                                        </p:cTn>
                                        <p:tgtEl>
                                          <p:spTgt spid="198"/>
                                        </p:tgtEl>
                                      </p:cBhvr>
                                      <p:to x="100000" y="80000"/>
                                    </p:animScale>
                                    <p:animScale>
                                      <p:cBhvr>
                                        <p:cTn id="682" dur="166" decel="50000">
                                          <p:stCondLst>
                                            <p:cond delay="1338"/>
                                          </p:stCondLst>
                                        </p:cTn>
                                        <p:tgtEl>
                                          <p:spTgt spid="198"/>
                                        </p:tgtEl>
                                      </p:cBhvr>
                                      <p:to x="100000" y="100000"/>
                                    </p:animScale>
                                    <p:animScale>
                                      <p:cBhvr>
                                        <p:cTn id="683" dur="26">
                                          <p:stCondLst>
                                            <p:cond delay="1642"/>
                                          </p:stCondLst>
                                        </p:cTn>
                                        <p:tgtEl>
                                          <p:spTgt spid="198"/>
                                        </p:tgtEl>
                                      </p:cBhvr>
                                      <p:to x="100000" y="90000"/>
                                    </p:animScale>
                                    <p:animScale>
                                      <p:cBhvr>
                                        <p:cTn id="684" dur="166" decel="50000">
                                          <p:stCondLst>
                                            <p:cond delay="1668"/>
                                          </p:stCondLst>
                                        </p:cTn>
                                        <p:tgtEl>
                                          <p:spTgt spid="198"/>
                                        </p:tgtEl>
                                      </p:cBhvr>
                                      <p:to x="100000" y="100000"/>
                                    </p:animScale>
                                    <p:animScale>
                                      <p:cBhvr>
                                        <p:cTn id="685" dur="26">
                                          <p:stCondLst>
                                            <p:cond delay="1808"/>
                                          </p:stCondLst>
                                        </p:cTn>
                                        <p:tgtEl>
                                          <p:spTgt spid="198"/>
                                        </p:tgtEl>
                                      </p:cBhvr>
                                      <p:to x="100000" y="95000"/>
                                    </p:animScale>
                                    <p:animScale>
                                      <p:cBhvr>
                                        <p:cTn id="686" dur="166" decel="50000">
                                          <p:stCondLst>
                                            <p:cond delay="1834"/>
                                          </p:stCondLst>
                                        </p:cTn>
                                        <p:tgtEl>
                                          <p:spTgt spid="198"/>
                                        </p:tgtEl>
                                      </p:cBhvr>
                                      <p:to x="100000" y="100000"/>
                                    </p:animScale>
                                  </p:childTnLst>
                                </p:cTn>
                              </p:par>
                            </p:childTnLst>
                          </p:cTn>
                        </p:par>
                      </p:childTnLst>
                    </p:cTn>
                  </p:par>
                  <p:par>
                    <p:cTn id="687" fill="hold" nodeType="clickPar">
                      <p:stCondLst>
                        <p:cond delay="indefinite"/>
                      </p:stCondLst>
                      <p:childTnLst>
                        <p:par>
                          <p:cTn id="688" fill="hold" nodeType="withGroup">
                            <p:stCondLst>
                              <p:cond delay="0"/>
                            </p:stCondLst>
                            <p:childTnLst>
                              <p:par>
                                <p:cTn id="689" presetID="22" presetClass="entr" presetSubtype="1" fill="hold" nodeType="clickEffect">
                                  <p:stCondLst>
                                    <p:cond delay="0"/>
                                  </p:stCondLst>
                                  <p:childTnLst>
                                    <p:set>
                                      <p:cBhvr>
                                        <p:cTn id="690" dur="1" fill="hold">
                                          <p:stCondLst>
                                            <p:cond delay="0"/>
                                          </p:stCondLst>
                                        </p:cTn>
                                        <p:tgtEl>
                                          <p:spTgt spid="199"/>
                                        </p:tgtEl>
                                        <p:attrNameLst>
                                          <p:attrName>style.visibility</p:attrName>
                                        </p:attrNameLst>
                                      </p:cBhvr>
                                      <p:to>
                                        <p:strVal val="visible"/>
                                      </p:to>
                                    </p:set>
                                    <p:animEffect transition="in" filter="wipe(up)">
                                      <p:cBhvr>
                                        <p:cTn id="691" dur="2000"/>
                                        <p:tgtEl>
                                          <p:spTgt spid="199"/>
                                        </p:tgtEl>
                                      </p:cBhvr>
                                    </p:animEffect>
                                  </p:childTnLst>
                                </p:cTn>
                              </p:par>
                            </p:childTnLst>
                          </p:cTn>
                        </p:par>
                      </p:childTnLst>
                    </p:cTn>
                  </p:par>
                  <p:par>
                    <p:cTn id="692" fill="hold" nodeType="clickPar">
                      <p:stCondLst>
                        <p:cond delay="indefinite"/>
                      </p:stCondLst>
                      <p:childTnLst>
                        <p:par>
                          <p:cTn id="693" fill="hold" nodeType="withGroup">
                            <p:stCondLst>
                              <p:cond delay="0"/>
                            </p:stCondLst>
                            <p:childTnLst>
                              <p:par>
                                <p:cTn id="694" presetID="35" presetClass="emph" presetSubtype="0" repeatCount="3000" fill="hold" nodeType="clickEffect">
                                  <p:stCondLst>
                                    <p:cond delay="0"/>
                                  </p:stCondLst>
                                  <p:childTnLst>
                                    <p:anim calcmode="discrete" valueType="str">
                                      <p:cBhvr>
                                        <p:cTn id="695" dur="500" fill="hold"/>
                                        <p:tgtEl>
                                          <p:spTgt spid="199"/>
                                        </p:tgtEl>
                                        <p:attrNameLst>
                                          <p:attrName>style.visibility</p:attrName>
                                        </p:attrNameLst>
                                      </p:cBhvr>
                                      <p:tavLst>
                                        <p:tav tm="0">
                                          <p:val>
                                            <p:strVal val="hidden"/>
                                          </p:val>
                                        </p:tav>
                                        <p:tav tm="50000">
                                          <p:val>
                                            <p:strVal val="visible"/>
                                          </p:val>
                                        </p:tav>
                                      </p:tavLst>
                                    </p:anim>
                                  </p:childTnLst>
                                </p:cTn>
                              </p:par>
                              <p:par>
                                <p:cTn id="696" presetID="26" presetClass="entr" presetSubtype="0" fill="hold" nodeType="withEffect">
                                  <p:stCondLst>
                                    <p:cond delay="0"/>
                                  </p:stCondLst>
                                  <p:childTnLst>
                                    <p:set>
                                      <p:cBhvr>
                                        <p:cTn id="697" dur="1" fill="hold">
                                          <p:stCondLst>
                                            <p:cond delay="0"/>
                                          </p:stCondLst>
                                        </p:cTn>
                                        <p:tgtEl>
                                          <p:spTgt spid="200"/>
                                        </p:tgtEl>
                                        <p:attrNameLst>
                                          <p:attrName>style.visibility</p:attrName>
                                        </p:attrNameLst>
                                      </p:cBhvr>
                                      <p:to>
                                        <p:strVal val="visible"/>
                                      </p:to>
                                    </p:set>
                                    <p:animEffect transition="in" filter="wipe(down)">
                                      <p:cBhvr>
                                        <p:cTn id="698" dur="580">
                                          <p:stCondLst>
                                            <p:cond delay="0"/>
                                          </p:stCondLst>
                                        </p:cTn>
                                        <p:tgtEl>
                                          <p:spTgt spid="200"/>
                                        </p:tgtEl>
                                      </p:cBhvr>
                                    </p:animEffect>
                                    <p:anim calcmode="lin" valueType="num">
                                      <p:cBhvr>
                                        <p:cTn id="699" dur="1822" tmFilter="0,0; 0.14,0.36; 0.43,0.73; 0.71,0.91; 1.0,1.0">
                                          <p:stCondLst>
                                            <p:cond delay="0"/>
                                          </p:stCondLst>
                                        </p:cTn>
                                        <p:tgtEl>
                                          <p:spTgt spid="200"/>
                                        </p:tgtEl>
                                        <p:attrNameLst>
                                          <p:attrName>ppt_x</p:attrName>
                                        </p:attrNameLst>
                                      </p:cBhvr>
                                      <p:tavLst>
                                        <p:tav tm="0">
                                          <p:val>
                                            <p:strVal val="#ppt_x-0.25"/>
                                          </p:val>
                                        </p:tav>
                                        <p:tav tm="100000">
                                          <p:val>
                                            <p:strVal val="#ppt_x"/>
                                          </p:val>
                                        </p:tav>
                                      </p:tavLst>
                                    </p:anim>
                                    <p:anim calcmode="lin" valueType="num">
                                      <p:cBhvr>
                                        <p:cTn id="700" dur="664" tmFilter="0.0,0.0; 0.25,0.07; 0.50,0.2; 0.75,0.467; 1.0,1.0">
                                          <p:stCondLst>
                                            <p:cond delay="0"/>
                                          </p:stCondLst>
                                        </p:cTn>
                                        <p:tgtEl>
                                          <p:spTgt spid="200"/>
                                        </p:tgtEl>
                                        <p:attrNameLst>
                                          <p:attrName>ppt_y</p:attrName>
                                        </p:attrNameLst>
                                      </p:cBhvr>
                                      <p:tavLst>
                                        <p:tav tm="0" fmla="#ppt_y-sin(pi*$)/3">
                                          <p:val>
                                            <p:fltVal val="0.5"/>
                                          </p:val>
                                        </p:tav>
                                        <p:tav tm="100000">
                                          <p:val>
                                            <p:fltVal val="1"/>
                                          </p:val>
                                        </p:tav>
                                      </p:tavLst>
                                    </p:anim>
                                    <p:anim calcmode="lin" valueType="num">
                                      <p:cBhvr>
                                        <p:cTn id="701" dur="664" tmFilter="0, 0; 0.125,0.2665; 0.25,0.4; 0.375,0.465; 0.5,0.5;  0.625,0.535; 0.75,0.6; 0.875,0.7335; 1,1">
                                          <p:stCondLst>
                                            <p:cond delay="664"/>
                                          </p:stCondLst>
                                        </p:cTn>
                                        <p:tgtEl>
                                          <p:spTgt spid="200"/>
                                        </p:tgtEl>
                                        <p:attrNameLst>
                                          <p:attrName>ppt_y</p:attrName>
                                        </p:attrNameLst>
                                      </p:cBhvr>
                                      <p:tavLst>
                                        <p:tav tm="0" fmla="#ppt_y-sin(pi*$)/9">
                                          <p:val>
                                            <p:fltVal val="0"/>
                                          </p:val>
                                        </p:tav>
                                        <p:tav tm="100000">
                                          <p:val>
                                            <p:fltVal val="1"/>
                                          </p:val>
                                        </p:tav>
                                      </p:tavLst>
                                    </p:anim>
                                    <p:anim calcmode="lin" valueType="num">
                                      <p:cBhvr>
                                        <p:cTn id="702" dur="332" tmFilter="0, 0; 0.125,0.2665; 0.25,0.4; 0.375,0.465; 0.5,0.5;  0.625,0.535; 0.75,0.6; 0.875,0.7335; 1,1">
                                          <p:stCondLst>
                                            <p:cond delay="1324"/>
                                          </p:stCondLst>
                                        </p:cTn>
                                        <p:tgtEl>
                                          <p:spTgt spid="200"/>
                                        </p:tgtEl>
                                        <p:attrNameLst>
                                          <p:attrName>ppt_y</p:attrName>
                                        </p:attrNameLst>
                                      </p:cBhvr>
                                      <p:tavLst>
                                        <p:tav tm="0" fmla="#ppt_y-sin(pi*$)/27">
                                          <p:val>
                                            <p:fltVal val="0"/>
                                          </p:val>
                                        </p:tav>
                                        <p:tav tm="100000">
                                          <p:val>
                                            <p:fltVal val="1"/>
                                          </p:val>
                                        </p:tav>
                                      </p:tavLst>
                                    </p:anim>
                                    <p:anim calcmode="lin" valueType="num">
                                      <p:cBhvr>
                                        <p:cTn id="703" dur="164" tmFilter="0, 0; 0.125,0.2665; 0.25,0.4; 0.375,0.465; 0.5,0.5;  0.625,0.535; 0.75,0.6; 0.875,0.7335; 1,1">
                                          <p:stCondLst>
                                            <p:cond delay="1656"/>
                                          </p:stCondLst>
                                        </p:cTn>
                                        <p:tgtEl>
                                          <p:spTgt spid="200"/>
                                        </p:tgtEl>
                                        <p:attrNameLst>
                                          <p:attrName>ppt_y</p:attrName>
                                        </p:attrNameLst>
                                      </p:cBhvr>
                                      <p:tavLst>
                                        <p:tav tm="0" fmla="#ppt_y-sin(pi*$)/81">
                                          <p:val>
                                            <p:fltVal val="0"/>
                                          </p:val>
                                        </p:tav>
                                        <p:tav tm="100000">
                                          <p:val>
                                            <p:fltVal val="1"/>
                                          </p:val>
                                        </p:tav>
                                      </p:tavLst>
                                    </p:anim>
                                    <p:animScale>
                                      <p:cBhvr>
                                        <p:cTn id="704" dur="26">
                                          <p:stCondLst>
                                            <p:cond delay="650"/>
                                          </p:stCondLst>
                                        </p:cTn>
                                        <p:tgtEl>
                                          <p:spTgt spid="200"/>
                                        </p:tgtEl>
                                      </p:cBhvr>
                                      <p:to x="100000" y="60000"/>
                                    </p:animScale>
                                    <p:animScale>
                                      <p:cBhvr>
                                        <p:cTn id="705" dur="166" decel="50000">
                                          <p:stCondLst>
                                            <p:cond delay="676"/>
                                          </p:stCondLst>
                                        </p:cTn>
                                        <p:tgtEl>
                                          <p:spTgt spid="200"/>
                                        </p:tgtEl>
                                      </p:cBhvr>
                                      <p:to x="100000" y="100000"/>
                                    </p:animScale>
                                    <p:animScale>
                                      <p:cBhvr>
                                        <p:cTn id="706" dur="26">
                                          <p:stCondLst>
                                            <p:cond delay="1312"/>
                                          </p:stCondLst>
                                        </p:cTn>
                                        <p:tgtEl>
                                          <p:spTgt spid="200"/>
                                        </p:tgtEl>
                                      </p:cBhvr>
                                      <p:to x="100000" y="80000"/>
                                    </p:animScale>
                                    <p:animScale>
                                      <p:cBhvr>
                                        <p:cTn id="707" dur="166" decel="50000">
                                          <p:stCondLst>
                                            <p:cond delay="1338"/>
                                          </p:stCondLst>
                                        </p:cTn>
                                        <p:tgtEl>
                                          <p:spTgt spid="200"/>
                                        </p:tgtEl>
                                      </p:cBhvr>
                                      <p:to x="100000" y="100000"/>
                                    </p:animScale>
                                    <p:animScale>
                                      <p:cBhvr>
                                        <p:cTn id="708" dur="26">
                                          <p:stCondLst>
                                            <p:cond delay="1642"/>
                                          </p:stCondLst>
                                        </p:cTn>
                                        <p:tgtEl>
                                          <p:spTgt spid="200"/>
                                        </p:tgtEl>
                                      </p:cBhvr>
                                      <p:to x="100000" y="90000"/>
                                    </p:animScale>
                                    <p:animScale>
                                      <p:cBhvr>
                                        <p:cTn id="709" dur="166" decel="50000">
                                          <p:stCondLst>
                                            <p:cond delay="1668"/>
                                          </p:stCondLst>
                                        </p:cTn>
                                        <p:tgtEl>
                                          <p:spTgt spid="200"/>
                                        </p:tgtEl>
                                      </p:cBhvr>
                                      <p:to x="100000" y="100000"/>
                                    </p:animScale>
                                    <p:animScale>
                                      <p:cBhvr>
                                        <p:cTn id="710" dur="26">
                                          <p:stCondLst>
                                            <p:cond delay="1808"/>
                                          </p:stCondLst>
                                        </p:cTn>
                                        <p:tgtEl>
                                          <p:spTgt spid="200"/>
                                        </p:tgtEl>
                                      </p:cBhvr>
                                      <p:to x="100000" y="95000"/>
                                    </p:animScale>
                                    <p:animScale>
                                      <p:cBhvr>
                                        <p:cTn id="711" dur="166" decel="50000">
                                          <p:stCondLst>
                                            <p:cond delay="1834"/>
                                          </p:stCondLst>
                                        </p:cTn>
                                        <p:tgtEl>
                                          <p:spTgt spid="200"/>
                                        </p:tgtEl>
                                      </p:cBhvr>
                                      <p:to x="100000" y="100000"/>
                                    </p:animScale>
                                  </p:childTnLst>
                                </p:cTn>
                              </p:par>
                            </p:childTnLst>
                          </p:cTn>
                        </p:par>
                      </p:childTnLst>
                    </p:cTn>
                  </p:par>
                  <p:par>
                    <p:cTn id="712" fill="hold" nodeType="clickPar">
                      <p:stCondLst>
                        <p:cond delay="indefinite"/>
                      </p:stCondLst>
                      <p:childTnLst>
                        <p:par>
                          <p:cTn id="713" fill="hold" nodeType="withGroup">
                            <p:stCondLst>
                              <p:cond delay="0"/>
                            </p:stCondLst>
                            <p:childTnLst>
                              <p:par>
                                <p:cTn id="714" presetID="22" presetClass="entr" presetSubtype="4" fill="hold" nodeType="clickEffect">
                                  <p:stCondLst>
                                    <p:cond delay="0"/>
                                  </p:stCondLst>
                                  <p:childTnLst>
                                    <p:set>
                                      <p:cBhvr>
                                        <p:cTn id="715" dur="1" fill="hold">
                                          <p:stCondLst>
                                            <p:cond delay="0"/>
                                          </p:stCondLst>
                                        </p:cTn>
                                        <p:tgtEl>
                                          <p:spTgt spid="215"/>
                                        </p:tgtEl>
                                        <p:attrNameLst>
                                          <p:attrName>style.visibility</p:attrName>
                                        </p:attrNameLst>
                                      </p:cBhvr>
                                      <p:to>
                                        <p:strVal val="visible"/>
                                      </p:to>
                                    </p:set>
                                    <p:animEffect transition="in" filter="wipe(down)">
                                      <p:cBhvr>
                                        <p:cTn id="716" dur="2000"/>
                                        <p:tgtEl>
                                          <p:spTgt spid="215"/>
                                        </p:tgtEl>
                                      </p:cBhvr>
                                    </p:animEffect>
                                  </p:childTnLst>
                                </p:cTn>
                              </p:par>
                            </p:childTnLst>
                          </p:cTn>
                        </p:par>
                      </p:childTnLst>
                    </p:cTn>
                  </p:par>
                  <p:par>
                    <p:cTn id="717" fill="hold" nodeType="clickPar">
                      <p:stCondLst>
                        <p:cond delay="indefinite"/>
                      </p:stCondLst>
                      <p:childTnLst>
                        <p:par>
                          <p:cTn id="718" fill="hold" nodeType="withGroup">
                            <p:stCondLst>
                              <p:cond delay="0"/>
                            </p:stCondLst>
                            <p:childTnLst>
                              <p:par>
                                <p:cTn id="719" presetID="22" presetClass="entr" presetSubtype="1" fill="hold" nodeType="clickEffect">
                                  <p:stCondLst>
                                    <p:cond delay="0"/>
                                  </p:stCondLst>
                                  <p:childTnLst>
                                    <p:set>
                                      <p:cBhvr>
                                        <p:cTn id="720" dur="1" fill="hold">
                                          <p:stCondLst>
                                            <p:cond delay="0"/>
                                          </p:stCondLst>
                                        </p:cTn>
                                        <p:tgtEl>
                                          <p:spTgt spid="216"/>
                                        </p:tgtEl>
                                        <p:attrNameLst>
                                          <p:attrName>style.visibility</p:attrName>
                                        </p:attrNameLst>
                                      </p:cBhvr>
                                      <p:to>
                                        <p:strVal val="visible"/>
                                      </p:to>
                                    </p:set>
                                    <p:animEffect transition="in" filter="wipe(up)">
                                      <p:cBhvr>
                                        <p:cTn id="721" dur="2000"/>
                                        <p:tgtEl>
                                          <p:spTgt spid="216"/>
                                        </p:tgtEl>
                                      </p:cBhvr>
                                    </p:animEffect>
                                  </p:childTnLst>
                                </p:cTn>
                              </p:par>
                            </p:childTnLst>
                          </p:cTn>
                        </p:par>
                      </p:childTnLst>
                    </p:cTn>
                  </p:par>
                  <p:par>
                    <p:cTn id="722" fill="hold" nodeType="clickPar">
                      <p:stCondLst>
                        <p:cond delay="indefinite"/>
                      </p:stCondLst>
                      <p:childTnLst>
                        <p:par>
                          <p:cTn id="723" fill="hold" nodeType="withGroup">
                            <p:stCondLst>
                              <p:cond delay="0"/>
                            </p:stCondLst>
                            <p:childTnLst>
                              <p:par>
                                <p:cTn id="724" presetID="10" presetClass="exit" presetSubtype="0" fill="hold" nodeType="clickEffect">
                                  <p:stCondLst>
                                    <p:cond delay="0"/>
                                  </p:stCondLst>
                                  <p:childTnLst>
                                    <p:animEffect transition="out" filter="fade">
                                      <p:cBhvr>
                                        <p:cTn id="725" dur="2000"/>
                                        <p:tgtEl>
                                          <p:spTgt spid="197"/>
                                        </p:tgtEl>
                                      </p:cBhvr>
                                    </p:animEffect>
                                    <p:set>
                                      <p:cBhvr>
                                        <p:cTn id="726" dur="1" fill="hold">
                                          <p:stCondLst>
                                            <p:cond delay="1999"/>
                                          </p:stCondLst>
                                        </p:cTn>
                                        <p:tgtEl>
                                          <p:spTgt spid="197"/>
                                        </p:tgtEl>
                                        <p:attrNameLst>
                                          <p:attrName>style.visibility</p:attrName>
                                        </p:attrNameLst>
                                      </p:cBhvr>
                                      <p:to>
                                        <p:strVal val="hidden"/>
                                      </p:to>
                                    </p:set>
                                  </p:childTnLst>
                                </p:cTn>
                              </p:par>
                              <p:par>
                                <p:cTn id="727" presetID="10" presetClass="exit" presetSubtype="0" fill="hold" nodeType="withEffect">
                                  <p:stCondLst>
                                    <p:cond delay="0"/>
                                  </p:stCondLst>
                                  <p:childTnLst>
                                    <p:animEffect transition="out" filter="fade">
                                      <p:cBhvr>
                                        <p:cTn id="728" dur="2000"/>
                                        <p:tgtEl>
                                          <p:spTgt spid="199"/>
                                        </p:tgtEl>
                                      </p:cBhvr>
                                    </p:animEffect>
                                    <p:set>
                                      <p:cBhvr>
                                        <p:cTn id="729" dur="1" fill="hold">
                                          <p:stCondLst>
                                            <p:cond delay="1999"/>
                                          </p:stCondLst>
                                        </p:cTn>
                                        <p:tgtEl>
                                          <p:spTgt spid="199"/>
                                        </p:tgtEl>
                                        <p:attrNameLst>
                                          <p:attrName>style.visibility</p:attrName>
                                        </p:attrNameLst>
                                      </p:cBhvr>
                                      <p:to>
                                        <p:strVal val="hidden"/>
                                      </p:to>
                                    </p:set>
                                  </p:childTnLst>
                                </p:cTn>
                              </p:par>
                            </p:childTnLst>
                          </p:cTn>
                        </p:par>
                      </p:childTnLst>
                    </p:cTn>
                  </p:par>
                  <p:par>
                    <p:cTn id="730" fill="hold" nodeType="clickPar">
                      <p:stCondLst>
                        <p:cond delay="indefinite"/>
                      </p:stCondLst>
                      <p:childTnLst>
                        <p:par>
                          <p:cTn id="731" fill="hold" nodeType="withGroup">
                            <p:stCondLst>
                              <p:cond delay="0"/>
                            </p:stCondLst>
                            <p:childTnLst>
                              <p:par>
                                <p:cTn id="732" presetID="10" presetClass="exit" presetSubtype="0" fill="hold" nodeType="clickEffect">
                                  <p:stCondLst>
                                    <p:cond delay="0"/>
                                  </p:stCondLst>
                                  <p:childTnLst>
                                    <p:animEffect transition="out" filter="fade">
                                      <p:cBhvr>
                                        <p:cTn id="733" dur="2000"/>
                                        <p:tgtEl>
                                          <p:spTgt spid="178"/>
                                        </p:tgtEl>
                                      </p:cBhvr>
                                    </p:animEffect>
                                    <p:set>
                                      <p:cBhvr>
                                        <p:cTn id="734" dur="1" fill="hold">
                                          <p:stCondLst>
                                            <p:cond delay="1999"/>
                                          </p:stCondLst>
                                        </p:cTn>
                                        <p:tgtEl>
                                          <p:spTgt spid="178"/>
                                        </p:tgtEl>
                                        <p:attrNameLst>
                                          <p:attrName>style.visibility</p:attrName>
                                        </p:attrNameLst>
                                      </p:cBhvr>
                                      <p:to>
                                        <p:strVal val="hidden"/>
                                      </p:to>
                                    </p:set>
                                  </p:childTnLst>
                                </p:cTn>
                              </p:par>
                              <p:par>
                                <p:cTn id="735" presetID="10" presetClass="exit" presetSubtype="0" fill="hold" nodeType="withEffect">
                                  <p:stCondLst>
                                    <p:cond delay="0"/>
                                  </p:stCondLst>
                                  <p:childTnLst>
                                    <p:animEffect transition="out" filter="fade">
                                      <p:cBhvr>
                                        <p:cTn id="736" dur="2000"/>
                                        <p:tgtEl>
                                          <p:spTgt spid="182"/>
                                        </p:tgtEl>
                                      </p:cBhvr>
                                    </p:animEffect>
                                    <p:set>
                                      <p:cBhvr>
                                        <p:cTn id="737" dur="1" fill="hold">
                                          <p:stCondLst>
                                            <p:cond delay="1999"/>
                                          </p:stCondLst>
                                        </p:cTn>
                                        <p:tgtEl>
                                          <p:spTgt spid="182"/>
                                        </p:tgtEl>
                                        <p:attrNameLst>
                                          <p:attrName>style.visibility</p:attrName>
                                        </p:attrNameLst>
                                      </p:cBhvr>
                                      <p:to>
                                        <p:strVal val="hidden"/>
                                      </p:to>
                                    </p:set>
                                  </p:childTnLst>
                                </p:cTn>
                              </p:par>
                              <p:par>
                                <p:cTn id="738" presetID="10" presetClass="exit" presetSubtype="0" fill="hold" nodeType="withEffect">
                                  <p:stCondLst>
                                    <p:cond delay="0"/>
                                  </p:stCondLst>
                                  <p:childTnLst>
                                    <p:animEffect transition="out" filter="fade">
                                      <p:cBhvr>
                                        <p:cTn id="739" dur="2000"/>
                                        <p:tgtEl>
                                          <p:spTgt spid="186"/>
                                        </p:tgtEl>
                                      </p:cBhvr>
                                    </p:animEffect>
                                    <p:set>
                                      <p:cBhvr>
                                        <p:cTn id="740" dur="1" fill="hold">
                                          <p:stCondLst>
                                            <p:cond delay="1999"/>
                                          </p:stCondLst>
                                        </p:cTn>
                                        <p:tgtEl>
                                          <p:spTgt spid="186"/>
                                        </p:tgtEl>
                                        <p:attrNameLst>
                                          <p:attrName>style.visibility</p:attrName>
                                        </p:attrNameLst>
                                      </p:cBhvr>
                                      <p:to>
                                        <p:strVal val="hidden"/>
                                      </p:to>
                                    </p:set>
                                  </p:childTnLst>
                                </p:cTn>
                              </p:par>
                              <p:par>
                                <p:cTn id="741" presetID="10" presetClass="exit" presetSubtype="0" fill="hold" nodeType="withEffect">
                                  <p:stCondLst>
                                    <p:cond delay="0"/>
                                  </p:stCondLst>
                                  <p:childTnLst>
                                    <p:animEffect transition="out" filter="fade">
                                      <p:cBhvr>
                                        <p:cTn id="742" dur="2000"/>
                                        <p:tgtEl>
                                          <p:spTgt spid="190"/>
                                        </p:tgtEl>
                                      </p:cBhvr>
                                    </p:animEffect>
                                    <p:set>
                                      <p:cBhvr>
                                        <p:cTn id="743" dur="1" fill="hold">
                                          <p:stCondLst>
                                            <p:cond delay="1999"/>
                                          </p:stCondLst>
                                        </p:cTn>
                                        <p:tgtEl>
                                          <p:spTgt spid="190"/>
                                        </p:tgtEl>
                                        <p:attrNameLst>
                                          <p:attrName>style.visibility</p:attrName>
                                        </p:attrNameLst>
                                      </p:cBhvr>
                                      <p:to>
                                        <p:strVal val="hidden"/>
                                      </p:to>
                                    </p:set>
                                  </p:childTnLst>
                                </p:cTn>
                              </p:par>
                              <p:par>
                                <p:cTn id="744" presetID="10" presetClass="exit" presetSubtype="0" fill="hold" nodeType="withEffect">
                                  <p:stCondLst>
                                    <p:cond delay="0"/>
                                  </p:stCondLst>
                                  <p:childTnLst>
                                    <p:animEffect transition="out" filter="fade">
                                      <p:cBhvr>
                                        <p:cTn id="745" dur="2000"/>
                                        <p:tgtEl>
                                          <p:spTgt spid="194"/>
                                        </p:tgtEl>
                                      </p:cBhvr>
                                    </p:animEffect>
                                    <p:set>
                                      <p:cBhvr>
                                        <p:cTn id="746" dur="1" fill="hold">
                                          <p:stCondLst>
                                            <p:cond delay="1999"/>
                                          </p:stCondLst>
                                        </p:cTn>
                                        <p:tgtEl>
                                          <p:spTgt spid="194"/>
                                        </p:tgtEl>
                                        <p:attrNameLst>
                                          <p:attrName>style.visibility</p:attrName>
                                        </p:attrNameLst>
                                      </p:cBhvr>
                                      <p:to>
                                        <p:strVal val="hidden"/>
                                      </p:to>
                                    </p:set>
                                  </p:childTnLst>
                                </p:cTn>
                              </p:par>
                              <p:par>
                                <p:cTn id="747" presetID="10" presetClass="exit" presetSubtype="0" fill="hold" nodeType="withEffect">
                                  <p:stCondLst>
                                    <p:cond delay="0"/>
                                  </p:stCondLst>
                                  <p:childTnLst>
                                    <p:animEffect transition="out" filter="fade">
                                      <p:cBhvr>
                                        <p:cTn id="748" dur="2000"/>
                                        <p:tgtEl>
                                          <p:spTgt spid="198"/>
                                        </p:tgtEl>
                                      </p:cBhvr>
                                    </p:animEffect>
                                    <p:set>
                                      <p:cBhvr>
                                        <p:cTn id="749" dur="1" fill="hold">
                                          <p:stCondLst>
                                            <p:cond delay="1999"/>
                                          </p:stCondLst>
                                        </p:cTn>
                                        <p:tgtEl>
                                          <p:spTgt spid="198"/>
                                        </p:tgtEl>
                                        <p:attrNameLst>
                                          <p:attrName>style.visibility</p:attrName>
                                        </p:attrNameLst>
                                      </p:cBhvr>
                                      <p:to>
                                        <p:strVal val="hidden"/>
                                      </p:to>
                                    </p:set>
                                  </p:childTnLst>
                                </p:cTn>
                              </p:par>
                              <p:par>
                                <p:cTn id="750" presetID="10" presetClass="exit" presetSubtype="0" fill="hold" nodeType="withEffect">
                                  <p:stCondLst>
                                    <p:cond delay="0"/>
                                  </p:stCondLst>
                                  <p:childTnLst>
                                    <p:animEffect transition="out" filter="fade">
                                      <p:cBhvr>
                                        <p:cTn id="751" dur="2000"/>
                                        <p:tgtEl>
                                          <p:spTgt spid="165"/>
                                        </p:tgtEl>
                                      </p:cBhvr>
                                    </p:animEffect>
                                    <p:set>
                                      <p:cBhvr>
                                        <p:cTn id="752" dur="1" fill="hold">
                                          <p:stCondLst>
                                            <p:cond delay="1999"/>
                                          </p:stCondLst>
                                        </p:cTn>
                                        <p:tgtEl>
                                          <p:spTgt spid="165"/>
                                        </p:tgtEl>
                                        <p:attrNameLst>
                                          <p:attrName>style.visibility</p:attrName>
                                        </p:attrNameLst>
                                      </p:cBhvr>
                                      <p:to>
                                        <p:strVal val="hidden"/>
                                      </p:to>
                                    </p:set>
                                  </p:childTnLst>
                                </p:cTn>
                              </p:par>
                              <p:par>
                                <p:cTn id="753" presetID="10" presetClass="exit" presetSubtype="0" fill="hold" nodeType="withEffect">
                                  <p:stCondLst>
                                    <p:cond delay="0"/>
                                  </p:stCondLst>
                                  <p:childTnLst>
                                    <p:animEffect transition="out" filter="fade">
                                      <p:cBhvr>
                                        <p:cTn id="754" dur="2000"/>
                                        <p:tgtEl>
                                          <p:spTgt spid="166"/>
                                        </p:tgtEl>
                                      </p:cBhvr>
                                    </p:animEffect>
                                    <p:set>
                                      <p:cBhvr>
                                        <p:cTn id="755" dur="1" fill="hold">
                                          <p:stCondLst>
                                            <p:cond delay="1999"/>
                                          </p:stCondLst>
                                        </p:cTn>
                                        <p:tgtEl>
                                          <p:spTgt spid="166"/>
                                        </p:tgtEl>
                                        <p:attrNameLst>
                                          <p:attrName>style.visibility</p:attrName>
                                        </p:attrNameLst>
                                      </p:cBhvr>
                                      <p:to>
                                        <p:strVal val="hidden"/>
                                      </p:to>
                                    </p:set>
                                  </p:childTnLst>
                                </p:cTn>
                              </p:par>
                              <p:par>
                                <p:cTn id="756" presetID="10" presetClass="exit" presetSubtype="0" fill="hold" nodeType="withEffect">
                                  <p:stCondLst>
                                    <p:cond delay="0"/>
                                  </p:stCondLst>
                                  <p:childTnLst>
                                    <p:animEffect transition="out" filter="fade">
                                      <p:cBhvr>
                                        <p:cTn id="757" dur="2000"/>
                                        <p:tgtEl>
                                          <p:spTgt spid="167"/>
                                        </p:tgtEl>
                                      </p:cBhvr>
                                    </p:animEffect>
                                    <p:set>
                                      <p:cBhvr>
                                        <p:cTn id="758" dur="1" fill="hold">
                                          <p:stCondLst>
                                            <p:cond delay="1999"/>
                                          </p:stCondLst>
                                        </p:cTn>
                                        <p:tgtEl>
                                          <p:spTgt spid="167"/>
                                        </p:tgtEl>
                                        <p:attrNameLst>
                                          <p:attrName>style.visibility</p:attrName>
                                        </p:attrNameLst>
                                      </p:cBhvr>
                                      <p:to>
                                        <p:strVal val="hidden"/>
                                      </p:to>
                                    </p:set>
                                  </p:childTnLst>
                                </p:cTn>
                              </p:par>
                              <p:par>
                                <p:cTn id="759" presetID="10" presetClass="exit" presetSubtype="0" fill="hold" nodeType="withEffect">
                                  <p:stCondLst>
                                    <p:cond delay="0"/>
                                  </p:stCondLst>
                                  <p:childTnLst>
                                    <p:animEffect transition="out" filter="fade">
                                      <p:cBhvr>
                                        <p:cTn id="760" dur="2000"/>
                                        <p:tgtEl>
                                          <p:spTgt spid="168"/>
                                        </p:tgtEl>
                                      </p:cBhvr>
                                    </p:animEffect>
                                    <p:set>
                                      <p:cBhvr>
                                        <p:cTn id="761" dur="1" fill="hold">
                                          <p:stCondLst>
                                            <p:cond delay="1999"/>
                                          </p:stCondLst>
                                        </p:cTn>
                                        <p:tgtEl>
                                          <p:spTgt spid="168"/>
                                        </p:tgtEl>
                                        <p:attrNameLst>
                                          <p:attrName>style.visibility</p:attrName>
                                        </p:attrNameLst>
                                      </p:cBhvr>
                                      <p:to>
                                        <p:strVal val="hidden"/>
                                      </p:to>
                                    </p:set>
                                  </p:childTnLst>
                                </p:cTn>
                              </p:par>
                              <p:par>
                                <p:cTn id="762" presetID="10" presetClass="exit" presetSubtype="0" fill="hold" nodeType="withEffect">
                                  <p:stCondLst>
                                    <p:cond delay="0"/>
                                  </p:stCondLst>
                                  <p:childTnLst>
                                    <p:animEffect transition="out" filter="fade">
                                      <p:cBhvr>
                                        <p:cTn id="763" dur="2000"/>
                                        <p:tgtEl>
                                          <p:spTgt spid="169"/>
                                        </p:tgtEl>
                                      </p:cBhvr>
                                    </p:animEffect>
                                    <p:set>
                                      <p:cBhvr>
                                        <p:cTn id="764" dur="1" fill="hold">
                                          <p:stCondLst>
                                            <p:cond delay="1999"/>
                                          </p:stCondLst>
                                        </p:cTn>
                                        <p:tgtEl>
                                          <p:spTgt spid="169"/>
                                        </p:tgtEl>
                                        <p:attrNameLst>
                                          <p:attrName>style.visibility</p:attrName>
                                        </p:attrNameLst>
                                      </p:cBhvr>
                                      <p:to>
                                        <p:strVal val="hidden"/>
                                      </p:to>
                                    </p:set>
                                  </p:childTnLst>
                                </p:cTn>
                              </p:par>
                              <p:par>
                                <p:cTn id="765" presetID="10" presetClass="exit" presetSubtype="0" fill="hold" nodeType="withEffect">
                                  <p:stCondLst>
                                    <p:cond delay="0"/>
                                  </p:stCondLst>
                                  <p:childTnLst>
                                    <p:animEffect transition="out" filter="fade">
                                      <p:cBhvr>
                                        <p:cTn id="766" dur="2000"/>
                                        <p:tgtEl>
                                          <p:spTgt spid="170"/>
                                        </p:tgtEl>
                                      </p:cBhvr>
                                    </p:animEffect>
                                    <p:set>
                                      <p:cBhvr>
                                        <p:cTn id="767" dur="1" fill="hold">
                                          <p:stCondLst>
                                            <p:cond delay="1999"/>
                                          </p:stCondLst>
                                        </p:cTn>
                                        <p:tgtEl>
                                          <p:spTgt spid="170"/>
                                        </p:tgtEl>
                                        <p:attrNameLst>
                                          <p:attrName>style.visibility</p:attrName>
                                        </p:attrNameLst>
                                      </p:cBhvr>
                                      <p:to>
                                        <p:strVal val="hidden"/>
                                      </p:to>
                                    </p:set>
                                  </p:childTnLst>
                                </p:cTn>
                              </p:par>
                              <p:par>
                                <p:cTn id="768" presetID="10" presetClass="exit" presetSubtype="0" fill="hold" nodeType="withEffect">
                                  <p:stCondLst>
                                    <p:cond delay="0"/>
                                  </p:stCondLst>
                                  <p:childTnLst>
                                    <p:animEffect transition="out" filter="fade">
                                      <p:cBhvr>
                                        <p:cTn id="769" dur="2000"/>
                                        <p:tgtEl>
                                          <p:spTgt spid="180"/>
                                        </p:tgtEl>
                                      </p:cBhvr>
                                    </p:animEffect>
                                    <p:set>
                                      <p:cBhvr>
                                        <p:cTn id="770" dur="1" fill="hold">
                                          <p:stCondLst>
                                            <p:cond delay="1999"/>
                                          </p:stCondLst>
                                        </p:cTn>
                                        <p:tgtEl>
                                          <p:spTgt spid="180"/>
                                        </p:tgtEl>
                                        <p:attrNameLst>
                                          <p:attrName>style.visibility</p:attrName>
                                        </p:attrNameLst>
                                      </p:cBhvr>
                                      <p:to>
                                        <p:strVal val="hidden"/>
                                      </p:to>
                                    </p:set>
                                  </p:childTnLst>
                                </p:cTn>
                              </p:par>
                              <p:par>
                                <p:cTn id="771" presetID="10" presetClass="exit" presetSubtype="0" fill="hold" nodeType="withEffect">
                                  <p:stCondLst>
                                    <p:cond delay="0"/>
                                  </p:stCondLst>
                                  <p:childTnLst>
                                    <p:animEffect transition="out" filter="fade">
                                      <p:cBhvr>
                                        <p:cTn id="772" dur="2000"/>
                                        <p:tgtEl>
                                          <p:spTgt spid="184"/>
                                        </p:tgtEl>
                                      </p:cBhvr>
                                    </p:animEffect>
                                    <p:set>
                                      <p:cBhvr>
                                        <p:cTn id="773" dur="1" fill="hold">
                                          <p:stCondLst>
                                            <p:cond delay="1999"/>
                                          </p:stCondLst>
                                        </p:cTn>
                                        <p:tgtEl>
                                          <p:spTgt spid="184"/>
                                        </p:tgtEl>
                                        <p:attrNameLst>
                                          <p:attrName>style.visibility</p:attrName>
                                        </p:attrNameLst>
                                      </p:cBhvr>
                                      <p:to>
                                        <p:strVal val="hidden"/>
                                      </p:to>
                                    </p:set>
                                  </p:childTnLst>
                                </p:cTn>
                              </p:par>
                              <p:par>
                                <p:cTn id="774" presetID="10" presetClass="exit" presetSubtype="0" fill="hold" nodeType="withEffect">
                                  <p:stCondLst>
                                    <p:cond delay="0"/>
                                  </p:stCondLst>
                                  <p:childTnLst>
                                    <p:animEffect transition="out" filter="fade">
                                      <p:cBhvr>
                                        <p:cTn id="775" dur="2000"/>
                                        <p:tgtEl>
                                          <p:spTgt spid="188"/>
                                        </p:tgtEl>
                                      </p:cBhvr>
                                    </p:animEffect>
                                    <p:set>
                                      <p:cBhvr>
                                        <p:cTn id="776" dur="1" fill="hold">
                                          <p:stCondLst>
                                            <p:cond delay="1999"/>
                                          </p:stCondLst>
                                        </p:cTn>
                                        <p:tgtEl>
                                          <p:spTgt spid="188"/>
                                        </p:tgtEl>
                                        <p:attrNameLst>
                                          <p:attrName>style.visibility</p:attrName>
                                        </p:attrNameLst>
                                      </p:cBhvr>
                                      <p:to>
                                        <p:strVal val="hidden"/>
                                      </p:to>
                                    </p:set>
                                  </p:childTnLst>
                                </p:cTn>
                              </p:par>
                              <p:par>
                                <p:cTn id="777" presetID="10" presetClass="exit" presetSubtype="0" fill="hold" nodeType="withEffect">
                                  <p:stCondLst>
                                    <p:cond delay="0"/>
                                  </p:stCondLst>
                                  <p:childTnLst>
                                    <p:animEffect transition="out" filter="fade">
                                      <p:cBhvr>
                                        <p:cTn id="778" dur="2000"/>
                                        <p:tgtEl>
                                          <p:spTgt spid="192"/>
                                        </p:tgtEl>
                                      </p:cBhvr>
                                    </p:animEffect>
                                    <p:set>
                                      <p:cBhvr>
                                        <p:cTn id="779" dur="1" fill="hold">
                                          <p:stCondLst>
                                            <p:cond delay="1999"/>
                                          </p:stCondLst>
                                        </p:cTn>
                                        <p:tgtEl>
                                          <p:spTgt spid="192"/>
                                        </p:tgtEl>
                                        <p:attrNameLst>
                                          <p:attrName>style.visibility</p:attrName>
                                        </p:attrNameLst>
                                      </p:cBhvr>
                                      <p:to>
                                        <p:strVal val="hidden"/>
                                      </p:to>
                                    </p:set>
                                  </p:childTnLst>
                                </p:cTn>
                              </p:par>
                              <p:par>
                                <p:cTn id="780" presetID="10" presetClass="exit" presetSubtype="0" fill="hold" nodeType="withEffect">
                                  <p:stCondLst>
                                    <p:cond delay="0"/>
                                  </p:stCondLst>
                                  <p:childTnLst>
                                    <p:animEffect transition="out" filter="fade">
                                      <p:cBhvr>
                                        <p:cTn id="781" dur="2000"/>
                                        <p:tgtEl>
                                          <p:spTgt spid="196"/>
                                        </p:tgtEl>
                                      </p:cBhvr>
                                    </p:animEffect>
                                    <p:set>
                                      <p:cBhvr>
                                        <p:cTn id="782" dur="1" fill="hold">
                                          <p:stCondLst>
                                            <p:cond delay="1999"/>
                                          </p:stCondLst>
                                        </p:cTn>
                                        <p:tgtEl>
                                          <p:spTgt spid="196"/>
                                        </p:tgtEl>
                                        <p:attrNameLst>
                                          <p:attrName>style.visibility</p:attrName>
                                        </p:attrNameLst>
                                      </p:cBhvr>
                                      <p:to>
                                        <p:strVal val="hidden"/>
                                      </p:to>
                                    </p:set>
                                  </p:childTnLst>
                                </p:cTn>
                              </p:par>
                              <p:par>
                                <p:cTn id="783" presetID="10" presetClass="exit" presetSubtype="0" fill="hold" nodeType="withEffect">
                                  <p:stCondLst>
                                    <p:cond delay="0"/>
                                  </p:stCondLst>
                                  <p:childTnLst>
                                    <p:animEffect transition="out" filter="fade">
                                      <p:cBhvr>
                                        <p:cTn id="784" dur="2000"/>
                                        <p:tgtEl>
                                          <p:spTgt spid="200"/>
                                        </p:tgtEl>
                                      </p:cBhvr>
                                    </p:animEffect>
                                    <p:set>
                                      <p:cBhvr>
                                        <p:cTn id="785" dur="1" fill="hold">
                                          <p:stCondLst>
                                            <p:cond delay="1999"/>
                                          </p:stCondLst>
                                        </p:cTn>
                                        <p:tgtEl>
                                          <p:spTgt spid="20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0"/>
      <p:bldP spid="138" grpId="0" animBg="1"/>
      <p:bldP spid="139" grpId="0"/>
      <p:bldP spid="140" grpId="0" animBg="1"/>
      <p:bldP spid="141" grpId="0"/>
      <p:bldP spid="164" grpId="0"/>
      <p:bldP spid="165" grpId="0" animBg="1"/>
      <p:bldP spid="165" grpId="1" animBg="1"/>
      <p:bldP spid="165" grpId="2" animBg="1"/>
      <p:bldP spid="166" grpId="0" animBg="1"/>
      <p:bldP spid="166" grpId="1" animBg="1"/>
      <p:bldP spid="166" grpId="2" animBg="1"/>
      <p:bldP spid="167" grpId="0" animBg="1"/>
      <p:bldP spid="167" grpId="1" animBg="1"/>
      <p:bldP spid="167" grpId="2" animBg="1"/>
      <p:bldP spid="168" grpId="0" animBg="1"/>
      <p:bldP spid="168" grpId="1" animBg="1"/>
      <p:bldP spid="168" grpId="2" animBg="1"/>
      <p:bldP spid="169" grpId="0" animBg="1"/>
      <p:bldP spid="169" grpId="1" animBg="1"/>
      <p:bldP spid="169" grpId="2" animBg="1"/>
      <p:bldP spid="170" grpId="0" animBg="1"/>
      <p:bldP spid="170" grpId="1" animBg="1"/>
      <p:bldP spid="170" grpId="2" animBg="1"/>
      <p:bldP spid="171" grpId="0" animBg="1"/>
      <p:bldP spid="172" grpId="0"/>
      <p:bldP spid="173" grpId="0"/>
      <p:bldP spid="174" grpId="0" animBg="1"/>
      <p:bldP spid="175" grpId="0"/>
      <p:bldP spid="176" grpId="0"/>
      <p:bldP spid="177" grpId="0" animBg="1"/>
      <p:bldP spid="177" grpId="1" animBg="1"/>
      <p:bldP spid="177" grpId="2" animBg="1"/>
      <p:bldP spid="178" grpId="0" animBg="1"/>
      <p:bldP spid="178" grpId="1" animBg="1"/>
      <p:bldP spid="179" grpId="0" animBg="1"/>
      <p:bldP spid="179" grpId="1" animBg="1"/>
      <p:bldP spid="179" grpId="2" animBg="1"/>
      <p:bldP spid="180" grpId="0" animBg="1"/>
      <p:bldP spid="180" grpId="1" animBg="1"/>
      <p:bldP spid="181" grpId="0" animBg="1"/>
      <p:bldP spid="181" grpId="1" animBg="1"/>
      <p:bldP spid="181" grpId="2" animBg="1"/>
      <p:bldP spid="182" grpId="0" animBg="1"/>
      <p:bldP spid="182" grpId="1" animBg="1"/>
      <p:bldP spid="183" grpId="0" animBg="1"/>
      <p:bldP spid="183" grpId="1" animBg="1"/>
      <p:bldP spid="183" grpId="2" animBg="1"/>
      <p:bldP spid="184" grpId="0" animBg="1"/>
      <p:bldP spid="184" grpId="1" animBg="1"/>
      <p:bldP spid="185" grpId="0" animBg="1"/>
      <p:bldP spid="185" grpId="1" animBg="1"/>
      <p:bldP spid="185" grpId="2" animBg="1"/>
      <p:bldP spid="186" grpId="0" animBg="1"/>
      <p:bldP spid="186" grpId="1" animBg="1"/>
      <p:bldP spid="187" grpId="0" animBg="1"/>
      <p:bldP spid="187" grpId="1" animBg="1"/>
      <p:bldP spid="187" grpId="2" animBg="1"/>
      <p:bldP spid="188" grpId="0" animBg="1"/>
      <p:bldP spid="188" grpId="1" animBg="1"/>
      <p:bldP spid="189" grpId="0" animBg="1"/>
      <p:bldP spid="189" grpId="1" animBg="1"/>
      <p:bldP spid="189" grpId="2" animBg="1"/>
      <p:bldP spid="190" grpId="0" animBg="1"/>
      <p:bldP spid="190" grpId="1" animBg="1"/>
      <p:bldP spid="191" grpId="0" animBg="1"/>
      <p:bldP spid="191" grpId="1" animBg="1"/>
      <p:bldP spid="191" grpId="2" animBg="1"/>
      <p:bldP spid="192" grpId="0" animBg="1"/>
      <p:bldP spid="192" grpId="1" animBg="1"/>
      <p:bldP spid="193" grpId="0" animBg="1"/>
      <p:bldP spid="193" grpId="1" animBg="1"/>
      <p:bldP spid="193" grpId="2" animBg="1"/>
      <p:bldP spid="194" grpId="0" animBg="1"/>
      <p:bldP spid="194" grpId="1" animBg="1"/>
      <p:bldP spid="195" grpId="0" animBg="1"/>
      <p:bldP spid="195" grpId="1" animBg="1"/>
      <p:bldP spid="195" grpId="2" animBg="1"/>
      <p:bldP spid="196" grpId="0" animBg="1"/>
      <p:bldP spid="196" grpId="1" animBg="1"/>
      <p:bldP spid="197" grpId="0" animBg="1"/>
      <p:bldP spid="197" grpId="1" animBg="1"/>
      <p:bldP spid="197" grpId="2" animBg="1"/>
      <p:bldP spid="198" grpId="0" animBg="1"/>
      <p:bldP spid="198" grpId="1" animBg="1"/>
      <p:bldP spid="199" grpId="0" animBg="1"/>
      <p:bldP spid="199" grpId="1" animBg="1"/>
      <p:bldP spid="199" grpId="2" animBg="1"/>
      <p:bldP spid="200" grpId="0" animBg="1"/>
      <p:bldP spid="200"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040795C1-D2D9-2048-8DFB-35BE15A37BBD}"/>
              </a:ext>
            </a:extLst>
          </p:cNvPr>
          <p:cNvSpPr>
            <a:spLocks noGrp="1"/>
          </p:cNvSpPr>
          <p:nvPr>
            <p:ph sz="quarter" idx="1"/>
          </p:nvPr>
        </p:nvSpPr>
        <p:spPr>
          <a:xfrm>
            <a:off x="549275" y="347663"/>
            <a:ext cx="10931525" cy="4397375"/>
          </a:xfrm>
        </p:spPr>
        <p:txBody>
          <a:bodyPr/>
          <a:lstStyle/>
          <a:p>
            <a:pPr marL="0" indent="0">
              <a:buFont typeface="Wingdings" panose="05000000000000000000" pitchFamily="2" charset="2"/>
              <a:buNone/>
            </a:pPr>
            <a:r>
              <a:rPr lang="en-CA" altLang="en-US"/>
              <a:t>Q: Suppose the range of  </a:t>
            </a:r>
            <a:r>
              <a:rPr lang="en-CA" altLang="en-US" i="1"/>
              <a:t>y = cosbx</a:t>
            </a:r>
            <a:r>
              <a:rPr lang="en-CA" altLang="en-US"/>
              <a:t> is [-5,7], where “b” is unknown, which of the following statements is correct?</a:t>
            </a:r>
            <a:br>
              <a:rPr lang="en-CA" altLang="en-US"/>
            </a:br>
            <a:endParaRPr lang="en-CA" altLang="en-US"/>
          </a:p>
          <a:p>
            <a:pPr marL="0" indent="0">
              <a:buFont typeface="Wingdings" panose="05000000000000000000" pitchFamily="2" charset="2"/>
              <a:buNone/>
            </a:pPr>
            <a:r>
              <a:rPr lang="en-CA" altLang="en-US"/>
              <a:t>a) The amplitude of the function can be found by dividing the range by 2</a:t>
            </a:r>
          </a:p>
          <a:p>
            <a:pPr marL="0" indent="0">
              <a:buFont typeface="Wingdings" panose="05000000000000000000" pitchFamily="2" charset="2"/>
              <a:buNone/>
            </a:pPr>
            <a:endParaRPr lang="en-CA" altLang="en-US"/>
          </a:p>
          <a:p>
            <a:pPr marL="0" indent="0">
              <a:buFont typeface="Wingdings" panose="05000000000000000000" pitchFamily="2" charset="2"/>
              <a:buNone/>
            </a:pPr>
            <a:r>
              <a:rPr lang="en-CA" altLang="en-US"/>
              <a:t>b) The period can be found by multiplying the range by 2</a:t>
            </a:r>
            <a:br>
              <a:rPr lang="en-CA" altLang="en-US"/>
            </a:br>
            <a:endParaRPr lang="en-CA" altLang="en-US"/>
          </a:p>
          <a:p>
            <a:pPr marL="0" indent="0">
              <a:buFont typeface="Wingdings" panose="05000000000000000000" pitchFamily="2" charset="2"/>
              <a:buNone/>
            </a:pPr>
            <a:r>
              <a:rPr lang="en-CA" altLang="en-US"/>
              <a:t>c) The horizontal shift is the lower domain of the range</a:t>
            </a:r>
          </a:p>
          <a:p>
            <a:pPr marL="0" indent="0">
              <a:buFont typeface="Wingdings" panose="05000000000000000000" pitchFamily="2" charset="2"/>
              <a:buNone/>
            </a:pPr>
            <a:endParaRPr lang="en-CA" altLang="en-US"/>
          </a:p>
          <a:p>
            <a:pPr marL="0" indent="0">
              <a:buFont typeface="Wingdings" panose="05000000000000000000" pitchFamily="2" charset="2"/>
              <a:buNone/>
            </a:pPr>
            <a:r>
              <a:rPr lang="en-CA" altLang="en-US"/>
              <a:t>d) The vertical displacement is in the middle of the range</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058" name="Group 22">
            <a:extLst>
              <a:ext uri="{FF2B5EF4-FFF2-40B4-BE49-F238E27FC236}">
                <a16:creationId xmlns:a16="http://schemas.microsoft.com/office/drawing/2014/main" id="{6F9AFE22-7E9E-5C46-F1A6-CC516B5F927C}"/>
              </a:ext>
            </a:extLst>
          </p:cNvPr>
          <p:cNvGrpSpPr>
            <a:grpSpLocks noChangeAspect="1"/>
          </p:cNvGrpSpPr>
          <p:nvPr/>
        </p:nvGrpSpPr>
        <p:grpSpPr bwMode="auto">
          <a:xfrm>
            <a:off x="1943100" y="3187700"/>
            <a:ext cx="7593013" cy="3451225"/>
            <a:chOff x="298" y="1999"/>
            <a:chExt cx="4783" cy="2321"/>
          </a:xfrm>
        </p:grpSpPr>
        <p:sp>
          <p:nvSpPr>
            <p:cNvPr id="45121" name="AutoShape 21">
              <a:extLst>
                <a:ext uri="{FF2B5EF4-FFF2-40B4-BE49-F238E27FC236}">
                  <a16:creationId xmlns:a16="http://schemas.microsoft.com/office/drawing/2014/main" id="{49A01582-F911-0C20-7224-AC0BBAD52FCB}"/>
                </a:ext>
              </a:extLst>
            </p:cNvPr>
            <p:cNvSpPr>
              <a:spLocks noChangeAspect="1" noChangeArrowheads="1" noTextEdit="1"/>
            </p:cNvSpPr>
            <p:nvPr/>
          </p:nvSpPr>
          <p:spPr bwMode="auto">
            <a:xfrm>
              <a:off x="298" y="2003"/>
              <a:ext cx="4783" cy="2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5122" name="Rectangle 23">
              <a:extLst>
                <a:ext uri="{FF2B5EF4-FFF2-40B4-BE49-F238E27FC236}">
                  <a16:creationId xmlns:a16="http://schemas.microsoft.com/office/drawing/2014/main" id="{AC92C855-7A2C-9459-F398-E5DB9F50A599}"/>
                </a:ext>
              </a:extLst>
            </p:cNvPr>
            <p:cNvSpPr>
              <a:spLocks noChangeArrowheads="1"/>
            </p:cNvSpPr>
            <p:nvPr/>
          </p:nvSpPr>
          <p:spPr bwMode="auto">
            <a:xfrm>
              <a:off x="302" y="2007"/>
              <a:ext cx="4775" cy="2309"/>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45123" name="Line 24">
              <a:extLst>
                <a:ext uri="{FF2B5EF4-FFF2-40B4-BE49-F238E27FC236}">
                  <a16:creationId xmlns:a16="http://schemas.microsoft.com/office/drawing/2014/main" id="{EF2D4F28-418E-7F0C-BDC9-FEE6ADE61BD1}"/>
                </a:ext>
              </a:extLst>
            </p:cNvPr>
            <p:cNvSpPr>
              <a:spLocks noChangeShapeType="1"/>
            </p:cNvSpPr>
            <p:nvPr/>
          </p:nvSpPr>
          <p:spPr bwMode="auto">
            <a:xfrm flipV="1">
              <a:off x="601"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24" name="Line 25">
              <a:extLst>
                <a:ext uri="{FF2B5EF4-FFF2-40B4-BE49-F238E27FC236}">
                  <a16:creationId xmlns:a16="http://schemas.microsoft.com/office/drawing/2014/main" id="{28E94A2F-6AA5-15E5-5450-793A4779A62B}"/>
                </a:ext>
              </a:extLst>
            </p:cNvPr>
            <p:cNvSpPr>
              <a:spLocks noChangeShapeType="1"/>
            </p:cNvSpPr>
            <p:nvPr/>
          </p:nvSpPr>
          <p:spPr bwMode="auto">
            <a:xfrm flipV="1">
              <a:off x="604"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25" name="Line 26">
              <a:extLst>
                <a:ext uri="{FF2B5EF4-FFF2-40B4-BE49-F238E27FC236}">
                  <a16:creationId xmlns:a16="http://schemas.microsoft.com/office/drawing/2014/main" id="{937E34C6-EC08-B095-4C42-64A8E2552F39}"/>
                </a:ext>
              </a:extLst>
            </p:cNvPr>
            <p:cNvSpPr>
              <a:spLocks noChangeShapeType="1"/>
            </p:cNvSpPr>
            <p:nvPr/>
          </p:nvSpPr>
          <p:spPr bwMode="auto">
            <a:xfrm flipV="1">
              <a:off x="900"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26" name="Line 27">
              <a:extLst>
                <a:ext uri="{FF2B5EF4-FFF2-40B4-BE49-F238E27FC236}">
                  <a16:creationId xmlns:a16="http://schemas.microsoft.com/office/drawing/2014/main" id="{040D2970-DE06-3267-11F0-D9D2D68202BA}"/>
                </a:ext>
              </a:extLst>
            </p:cNvPr>
            <p:cNvSpPr>
              <a:spLocks noChangeShapeType="1"/>
            </p:cNvSpPr>
            <p:nvPr/>
          </p:nvSpPr>
          <p:spPr bwMode="auto">
            <a:xfrm flipV="1">
              <a:off x="903"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27" name="Line 28">
              <a:extLst>
                <a:ext uri="{FF2B5EF4-FFF2-40B4-BE49-F238E27FC236}">
                  <a16:creationId xmlns:a16="http://schemas.microsoft.com/office/drawing/2014/main" id="{C4DFC480-4042-7CD0-4717-F9B8BDAEC070}"/>
                </a:ext>
              </a:extLst>
            </p:cNvPr>
            <p:cNvSpPr>
              <a:spLocks noChangeShapeType="1"/>
            </p:cNvSpPr>
            <p:nvPr/>
          </p:nvSpPr>
          <p:spPr bwMode="auto">
            <a:xfrm flipV="1">
              <a:off x="1195"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28" name="Line 29">
              <a:extLst>
                <a:ext uri="{FF2B5EF4-FFF2-40B4-BE49-F238E27FC236}">
                  <a16:creationId xmlns:a16="http://schemas.microsoft.com/office/drawing/2014/main" id="{AAEF586C-0C82-BD39-C493-521C79FDF75E}"/>
                </a:ext>
              </a:extLst>
            </p:cNvPr>
            <p:cNvSpPr>
              <a:spLocks noChangeShapeType="1"/>
            </p:cNvSpPr>
            <p:nvPr/>
          </p:nvSpPr>
          <p:spPr bwMode="auto">
            <a:xfrm flipV="1">
              <a:off x="1199"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29" name="Line 30">
              <a:extLst>
                <a:ext uri="{FF2B5EF4-FFF2-40B4-BE49-F238E27FC236}">
                  <a16:creationId xmlns:a16="http://schemas.microsoft.com/office/drawing/2014/main" id="{4BFFDCC7-C64B-E734-6990-F01C5B3BB9FB}"/>
                </a:ext>
              </a:extLst>
            </p:cNvPr>
            <p:cNvSpPr>
              <a:spLocks noChangeShapeType="1"/>
            </p:cNvSpPr>
            <p:nvPr/>
          </p:nvSpPr>
          <p:spPr bwMode="auto">
            <a:xfrm flipV="1">
              <a:off x="1494"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0" name="Line 31">
              <a:extLst>
                <a:ext uri="{FF2B5EF4-FFF2-40B4-BE49-F238E27FC236}">
                  <a16:creationId xmlns:a16="http://schemas.microsoft.com/office/drawing/2014/main" id="{CD556777-7B54-4F2D-1C2C-1F118EBB7EF1}"/>
                </a:ext>
              </a:extLst>
            </p:cNvPr>
            <p:cNvSpPr>
              <a:spLocks noChangeShapeType="1"/>
            </p:cNvSpPr>
            <p:nvPr/>
          </p:nvSpPr>
          <p:spPr bwMode="auto">
            <a:xfrm flipV="1">
              <a:off x="1497"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1" name="Line 32">
              <a:extLst>
                <a:ext uri="{FF2B5EF4-FFF2-40B4-BE49-F238E27FC236}">
                  <a16:creationId xmlns:a16="http://schemas.microsoft.com/office/drawing/2014/main" id="{A17A26D4-373A-1322-DBFE-E8F2F93FB303}"/>
                </a:ext>
              </a:extLst>
            </p:cNvPr>
            <p:cNvSpPr>
              <a:spLocks noChangeShapeType="1"/>
            </p:cNvSpPr>
            <p:nvPr/>
          </p:nvSpPr>
          <p:spPr bwMode="auto">
            <a:xfrm flipV="1">
              <a:off x="1793"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2" name="Line 33">
              <a:extLst>
                <a:ext uri="{FF2B5EF4-FFF2-40B4-BE49-F238E27FC236}">
                  <a16:creationId xmlns:a16="http://schemas.microsoft.com/office/drawing/2014/main" id="{CCBBEF15-EE4D-ED8D-BFB3-BB50E2CBF948}"/>
                </a:ext>
              </a:extLst>
            </p:cNvPr>
            <p:cNvSpPr>
              <a:spLocks noChangeShapeType="1"/>
            </p:cNvSpPr>
            <p:nvPr/>
          </p:nvSpPr>
          <p:spPr bwMode="auto">
            <a:xfrm flipV="1">
              <a:off x="1796"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3" name="Line 34">
              <a:extLst>
                <a:ext uri="{FF2B5EF4-FFF2-40B4-BE49-F238E27FC236}">
                  <a16:creationId xmlns:a16="http://schemas.microsoft.com/office/drawing/2014/main" id="{38F9CA58-5A63-EE1E-03F2-D61759929BDE}"/>
                </a:ext>
              </a:extLst>
            </p:cNvPr>
            <p:cNvSpPr>
              <a:spLocks noChangeShapeType="1"/>
            </p:cNvSpPr>
            <p:nvPr/>
          </p:nvSpPr>
          <p:spPr bwMode="auto">
            <a:xfrm flipV="1">
              <a:off x="2092"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4" name="Line 35">
              <a:extLst>
                <a:ext uri="{FF2B5EF4-FFF2-40B4-BE49-F238E27FC236}">
                  <a16:creationId xmlns:a16="http://schemas.microsoft.com/office/drawing/2014/main" id="{276C4E96-2086-ED61-1EE5-3941CD4BA689}"/>
                </a:ext>
              </a:extLst>
            </p:cNvPr>
            <p:cNvSpPr>
              <a:spLocks noChangeShapeType="1"/>
            </p:cNvSpPr>
            <p:nvPr/>
          </p:nvSpPr>
          <p:spPr bwMode="auto">
            <a:xfrm flipV="1">
              <a:off x="2095"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5" name="Line 36">
              <a:extLst>
                <a:ext uri="{FF2B5EF4-FFF2-40B4-BE49-F238E27FC236}">
                  <a16:creationId xmlns:a16="http://schemas.microsoft.com/office/drawing/2014/main" id="{1E929C86-93D4-AD31-7956-815EAEFD1680}"/>
                </a:ext>
              </a:extLst>
            </p:cNvPr>
            <p:cNvSpPr>
              <a:spLocks noChangeShapeType="1"/>
            </p:cNvSpPr>
            <p:nvPr/>
          </p:nvSpPr>
          <p:spPr bwMode="auto">
            <a:xfrm flipV="1">
              <a:off x="2387"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6" name="Line 37">
              <a:extLst>
                <a:ext uri="{FF2B5EF4-FFF2-40B4-BE49-F238E27FC236}">
                  <a16:creationId xmlns:a16="http://schemas.microsoft.com/office/drawing/2014/main" id="{4599686A-CA1F-A9E6-1B4E-A9492C5811B5}"/>
                </a:ext>
              </a:extLst>
            </p:cNvPr>
            <p:cNvSpPr>
              <a:spLocks noChangeShapeType="1"/>
            </p:cNvSpPr>
            <p:nvPr/>
          </p:nvSpPr>
          <p:spPr bwMode="auto">
            <a:xfrm flipV="1">
              <a:off x="2391"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7" name="Line 38">
              <a:extLst>
                <a:ext uri="{FF2B5EF4-FFF2-40B4-BE49-F238E27FC236}">
                  <a16:creationId xmlns:a16="http://schemas.microsoft.com/office/drawing/2014/main" id="{F1B26766-F6FF-35F6-CC0F-0EC19D851E43}"/>
                </a:ext>
              </a:extLst>
            </p:cNvPr>
            <p:cNvSpPr>
              <a:spLocks noChangeShapeType="1"/>
            </p:cNvSpPr>
            <p:nvPr/>
          </p:nvSpPr>
          <p:spPr bwMode="auto">
            <a:xfrm flipV="1">
              <a:off x="2985"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8" name="Line 39">
              <a:extLst>
                <a:ext uri="{FF2B5EF4-FFF2-40B4-BE49-F238E27FC236}">
                  <a16:creationId xmlns:a16="http://schemas.microsoft.com/office/drawing/2014/main" id="{C3E8E683-EDAD-8D24-ECE9-D45D3DB6A40F}"/>
                </a:ext>
              </a:extLst>
            </p:cNvPr>
            <p:cNvSpPr>
              <a:spLocks noChangeShapeType="1"/>
            </p:cNvSpPr>
            <p:nvPr/>
          </p:nvSpPr>
          <p:spPr bwMode="auto">
            <a:xfrm flipV="1">
              <a:off x="2988"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39" name="Line 40">
              <a:extLst>
                <a:ext uri="{FF2B5EF4-FFF2-40B4-BE49-F238E27FC236}">
                  <a16:creationId xmlns:a16="http://schemas.microsoft.com/office/drawing/2014/main" id="{BE979104-7029-B260-5583-9A2711CCD82A}"/>
                </a:ext>
              </a:extLst>
            </p:cNvPr>
            <p:cNvSpPr>
              <a:spLocks noChangeShapeType="1"/>
            </p:cNvSpPr>
            <p:nvPr/>
          </p:nvSpPr>
          <p:spPr bwMode="auto">
            <a:xfrm flipV="1">
              <a:off x="3284"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0" name="Line 41">
              <a:extLst>
                <a:ext uri="{FF2B5EF4-FFF2-40B4-BE49-F238E27FC236}">
                  <a16:creationId xmlns:a16="http://schemas.microsoft.com/office/drawing/2014/main" id="{8689BCEE-49A5-3A2B-715B-2A25A3C8838E}"/>
                </a:ext>
              </a:extLst>
            </p:cNvPr>
            <p:cNvSpPr>
              <a:spLocks noChangeShapeType="1"/>
            </p:cNvSpPr>
            <p:nvPr/>
          </p:nvSpPr>
          <p:spPr bwMode="auto">
            <a:xfrm flipV="1">
              <a:off x="3287"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1" name="Line 42">
              <a:extLst>
                <a:ext uri="{FF2B5EF4-FFF2-40B4-BE49-F238E27FC236}">
                  <a16:creationId xmlns:a16="http://schemas.microsoft.com/office/drawing/2014/main" id="{373AC1C2-6757-79D3-6DB2-CD08EC5567E1}"/>
                </a:ext>
              </a:extLst>
            </p:cNvPr>
            <p:cNvSpPr>
              <a:spLocks noChangeShapeType="1"/>
            </p:cNvSpPr>
            <p:nvPr/>
          </p:nvSpPr>
          <p:spPr bwMode="auto">
            <a:xfrm flipV="1">
              <a:off x="3579"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2" name="Line 43">
              <a:extLst>
                <a:ext uri="{FF2B5EF4-FFF2-40B4-BE49-F238E27FC236}">
                  <a16:creationId xmlns:a16="http://schemas.microsoft.com/office/drawing/2014/main" id="{BC420189-71CE-BCF1-879E-E675E47E610B}"/>
                </a:ext>
              </a:extLst>
            </p:cNvPr>
            <p:cNvSpPr>
              <a:spLocks noChangeShapeType="1"/>
            </p:cNvSpPr>
            <p:nvPr/>
          </p:nvSpPr>
          <p:spPr bwMode="auto">
            <a:xfrm flipV="1">
              <a:off x="3583"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3" name="Line 44">
              <a:extLst>
                <a:ext uri="{FF2B5EF4-FFF2-40B4-BE49-F238E27FC236}">
                  <a16:creationId xmlns:a16="http://schemas.microsoft.com/office/drawing/2014/main" id="{845BF49B-F53E-7381-DE2E-9C50E6C9B8D2}"/>
                </a:ext>
              </a:extLst>
            </p:cNvPr>
            <p:cNvSpPr>
              <a:spLocks noChangeShapeType="1"/>
            </p:cNvSpPr>
            <p:nvPr/>
          </p:nvSpPr>
          <p:spPr bwMode="auto">
            <a:xfrm flipV="1">
              <a:off x="3878"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4" name="Line 45">
              <a:extLst>
                <a:ext uri="{FF2B5EF4-FFF2-40B4-BE49-F238E27FC236}">
                  <a16:creationId xmlns:a16="http://schemas.microsoft.com/office/drawing/2014/main" id="{B63D3BF1-2A20-14C8-4AB2-EDE15F53DC2B}"/>
                </a:ext>
              </a:extLst>
            </p:cNvPr>
            <p:cNvSpPr>
              <a:spLocks noChangeShapeType="1"/>
            </p:cNvSpPr>
            <p:nvPr/>
          </p:nvSpPr>
          <p:spPr bwMode="auto">
            <a:xfrm flipV="1">
              <a:off x="3882"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5" name="Line 46">
              <a:extLst>
                <a:ext uri="{FF2B5EF4-FFF2-40B4-BE49-F238E27FC236}">
                  <a16:creationId xmlns:a16="http://schemas.microsoft.com/office/drawing/2014/main" id="{4BB8D069-1783-284E-28D4-C57D56A85F02}"/>
                </a:ext>
              </a:extLst>
            </p:cNvPr>
            <p:cNvSpPr>
              <a:spLocks noChangeShapeType="1"/>
            </p:cNvSpPr>
            <p:nvPr/>
          </p:nvSpPr>
          <p:spPr bwMode="auto">
            <a:xfrm flipV="1">
              <a:off x="4177"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6" name="Line 47">
              <a:extLst>
                <a:ext uri="{FF2B5EF4-FFF2-40B4-BE49-F238E27FC236}">
                  <a16:creationId xmlns:a16="http://schemas.microsoft.com/office/drawing/2014/main" id="{603506EF-093A-EC83-A00C-0B41805CF203}"/>
                </a:ext>
              </a:extLst>
            </p:cNvPr>
            <p:cNvSpPr>
              <a:spLocks noChangeShapeType="1"/>
            </p:cNvSpPr>
            <p:nvPr/>
          </p:nvSpPr>
          <p:spPr bwMode="auto">
            <a:xfrm flipV="1">
              <a:off x="4180"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7" name="Line 48">
              <a:extLst>
                <a:ext uri="{FF2B5EF4-FFF2-40B4-BE49-F238E27FC236}">
                  <a16:creationId xmlns:a16="http://schemas.microsoft.com/office/drawing/2014/main" id="{F4293B75-A3CD-5AA1-0720-0382DB51EAD2}"/>
                </a:ext>
              </a:extLst>
            </p:cNvPr>
            <p:cNvSpPr>
              <a:spLocks noChangeShapeType="1"/>
            </p:cNvSpPr>
            <p:nvPr/>
          </p:nvSpPr>
          <p:spPr bwMode="auto">
            <a:xfrm flipV="1">
              <a:off x="4476"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8" name="Line 49">
              <a:extLst>
                <a:ext uri="{FF2B5EF4-FFF2-40B4-BE49-F238E27FC236}">
                  <a16:creationId xmlns:a16="http://schemas.microsoft.com/office/drawing/2014/main" id="{968A0441-1F00-4CF4-CEA4-B9B01A0BED09}"/>
                </a:ext>
              </a:extLst>
            </p:cNvPr>
            <p:cNvSpPr>
              <a:spLocks noChangeShapeType="1"/>
            </p:cNvSpPr>
            <p:nvPr/>
          </p:nvSpPr>
          <p:spPr bwMode="auto">
            <a:xfrm flipV="1">
              <a:off x="4479"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49" name="Line 50">
              <a:extLst>
                <a:ext uri="{FF2B5EF4-FFF2-40B4-BE49-F238E27FC236}">
                  <a16:creationId xmlns:a16="http://schemas.microsoft.com/office/drawing/2014/main" id="{A8B5CE3C-2EC7-884A-6827-C0B5DC43D361}"/>
                </a:ext>
              </a:extLst>
            </p:cNvPr>
            <p:cNvSpPr>
              <a:spLocks noChangeShapeType="1"/>
            </p:cNvSpPr>
            <p:nvPr/>
          </p:nvSpPr>
          <p:spPr bwMode="auto">
            <a:xfrm flipV="1">
              <a:off x="4771"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0" name="Line 51">
              <a:extLst>
                <a:ext uri="{FF2B5EF4-FFF2-40B4-BE49-F238E27FC236}">
                  <a16:creationId xmlns:a16="http://schemas.microsoft.com/office/drawing/2014/main" id="{CE4C2C77-AC09-A039-E6F2-E2D8734D82FA}"/>
                </a:ext>
              </a:extLst>
            </p:cNvPr>
            <p:cNvSpPr>
              <a:spLocks noChangeShapeType="1"/>
            </p:cNvSpPr>
            <p:nvPr/>
          </p:nvSpPr>
          <p:spPr bwMode="auto">
            <a:xfrm flipV="1">
              <a:off x="4775"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1" name="Line 52">
              <a:extLst>
                <a:ext uri="{FF2B5EF4-FFF2-40B4-BE49-F238E27FC236}">
                  <a16:creationId xmlns:a16="http://schemas.microsoft.com/office/drawing/2014/main" id="{447BEFCC-CDAC-9D4A-A708-695C42FC6A90}"/>
                </a:ext>
              </a:extLst>
            </p:cNvPr>
            <p:cNvSpPr>
              <a:spLocks noChangeShapeType="1"/>
            </p:cNvSpPr>
            <p:nvPr/>
          </p:nvSpPr>
          <p:spPr bwMode="auto">
            <a:xfrm>
              <a:off x="305" y="4021"/>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2" name="Line 53">
              <a:extLst>
                <a:ext uri="{FF2B5EF4-FFF2-40B4-BE49-F238E27FC236}">
                  <a16:creationId xmlns:a16="http://schemas.microsoft.com/office/drawing/2014/main" id="{674612CD-D16D-2EE1-3525-E122C4E690AA}"/>
                </a:ext>
              </a:extLst>
            </p:cNvPr>
            <p:cNvSpPr>
              <a:spLocks noChangeShapeType="1"/>
            </p:cNvSpPr>
            <p:nvPr/>
          </p:nvSpPr>
          <p:spPr bwMode="auto">
            <a:xfrm>
              <a:off x="305" y="4025"/>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3" name="Line 54">
              <a:extLst>
                <a:ext uri="{FF2B5EF4-FFF2-40B4-BE49-F238E27FC236}">
                  <a16:creationId xmlns:a16="http://schemas.microsoft.com/office/drawing/2014/main" id="{73385FE9-CE82-6FDD-DA7E-05208DBA2C13}"/>
                </a:ext>
              </a:extLst>
            </p:cNvPr>
            <p:cNvSpPr>
              <a:spLocks noChangeShapeType="1"/>
            </p:cNvSpPr>
            <p:nvPr/>
          </p:nvSpPr>
          <p:spPr bwMode="auto">
            <a:xfrm>
              <a:off x="305" y="3733"/>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4" name="Line 55">
              <a:extLst>
                <a:ext uri="{FF2B5EF4-FFF2-40B4-BE49-F238E27FC236}">
                  <a16:creationId xmlns:a16="http://schemas.microsoft.com/office/drawing/2014/main" id="{AE763ED0-4A14-397E-31BE-CC56951B318E}"/>
                </a:ext>
              </a:extLst>
            </p:cNvPr>
            <p:cNvSpPr>
              <a:spLocks noChangeShapeType="1"/>
            </p:cNvSpPr>
            <p:nvPr/>
          </p:nvSpPr>
          <p:spPr bwMode="auto">
            <a:xfrm>
              <a:off x="305" y="3737"/>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5" name="Line 56">
              <a:extLst>
                <a:ext uri="{FF2B5EF4-FFF2-40B4-BE49-F238E27FC236}">
                  <a16:creationId xmlns:a16="http://schemas.microsoft.com/office/drawing/2014/main" id="{927D0054-93E4-0D5C-4051-1BA491862B55}"/>
                </a:ext>
              </a:extLst>
            </p:cNvPr>
            <p:cNvSpPr>
              <a:spLocks noChangeShapeType="1"/>
            </p:cNvSpPr>
            <p:nvPr/>
          </p:nvSpPr>
          <p:spPr bwMode="auto">
            <a:xfrm>
              <a:off x="305" y="3446"/>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6" name="Line 57">
              <a:extLst>
                <a:ext uri="{FF2B5EF4-FFF2-40B4-BE49-F238E27FC236}">
                  <a16:creationId xmlns:a16="http://schemas.microsoft.com/office/drawing/2014/main" id="{D4C72C0F-382C-8920-29AB-481636F0775C}"/>
                </a:ext>
              </a:extLst>
            </p:cNvPr>
            <p:cNvSpPr>
              <a:spLocks noChangeShapeType="1"/>
            </p:cNvSpPr>
            <p:nvPr/>
          </p:nvSpPr>
          <p:spPr bwMode="auto">
            <a:xfrm>
              <a:off x="305" y="3449"/>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7" name="Line 58">
              <a:extLst>
                <a:ext uri="{FF2B5EF4-FFF2-40B4-BE49-F238E27FC236}">
                  <a16:creationId xmlns:a16="http://schemas.microsoft.com/office/drawing/2014/main" id="{ED7B3BAC-848C-271B-D656-7A3EEBBB3159}"/>
                </a:ext>
              </a:extLst>
            </p:cNvPr>
            <p:cNvSpPr>
              <a:spLocks noChangeShapeType="1"/>
            </p:cNvSpPr>
            <p:nvPr/>
          </p:nvSpPr>
          <p:spPr bwMode="auto">
            <a:xfrm>
              <a:off x="305" y="3158"/>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8" name="Line 59">
              <a:extLst>
                <a:ext uri="{FF2B5EF4-FFF2-40B4-BE49-F238E27FC236}">
                  <a16:creationId xmlns:a16="http://schemas.microsoft.com/office/drawing/2014/main" id="{68AD3134-09DA-77D5-E5B2-5EE2190F61AA}"/>
                </a:ext>
              </a:extLst>
            </p:cNvPr>
            <p:cNvSpPr>
              <a:spLocks noChangeShapeType="1"/>
            </p:cNvSpPr>
            <p:nvPr/>
          </p:nvSpPr>
          <p:spPr bwMode="auto">
            <a:xfrm>
              <a:off x="305" y="3162"/>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59" name="Line 60">
              <a:extLst>
                <a:ext uri="{FF2B5EF4-FFF2-40B4-BE49-F238E27FC236}">
                  <a16:creationId xmlns:a16="http://schemas.microsoft.com/office/drawing/2014/main" id="{E5C96520-E466-1AA7-CA9F-59971DAE6C6D}"/>
                </a:ext>
              </a:extLst>
            </p:cNvPr>
            <p:cNvSpPr>
              <a:spLocks noChangeShapeType="1"/>
            </p:cNvSpPr>
            <p:nvPr/>
          </p:nvSpPr>
          <p:spPr bwMode="auto">
            <a:xfrm>
              <a:off x="305" y="2870"/>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60" name="Line 61">
              <a:extLst>
                <a:ext uri="{FF2B5EF4-FFF2-40B4-BE49-F238E27FC236}">
                  <a16:creationId xmlns:a16="http://schemas.microsoft.com/office/drawing/2014/main" id="{FDE3DE2D-FE70-E14E-BEB9-DB35D237BB56}"/>
                </a:ext>
              </a:extLst>
            </p:cNvPr>
            <p:cNvSpPr>
              <a:spLocks noChangeShapeType="1"/>
            </p:cNvSpPr>
            <p:nvPr/>
          </p:nvSpPr>
          <p:spPr bwMode="auto">
            <a:xfrm>
              <a:off x="305" y="2874"/>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61" name="Line 62">
              <a:extLst>
                <a:ext uri="{FF2B5EF4-FFF2-40B4-BE49-F238E27FC236}">
                  <a16:creationId xmlns:a16="http://schemas.microsoft.com/office/drawing/2014/main" id="{085EA0BF-92AE-01F5-29D5-B491AFBFBA45}"/>
                </a:ext>
              </a:extLst>
            </p:cNvPr>
            <p:cNvSpPr>
              <a:spLocks noChangeShapeType="1"/>
            </p:cNvSpPr>
            <p:nvPr/>
          </p:nvSpPr>
          <p:spPr bwMode="auto">
            <a:xfrm>
              <a:off x="305" y="2294"/>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62" name="Line 63">
              <a:extLst>
                <a:ext uri="{FF2B5EF4-FFF2-40B4-BE49-F238E27FC236}">
                  <a16:creationId xmlns:a16="http://schemas.microsoft.com/office/drawing/2014/main" id="{322086A6-EEDD-078A-8D2B-F4E8547FE0F4}"/>
                </a:ext>
              </a:extLst>
            </p:cNvPr>
            <p:cNvSpPr>
              <a:spLocks noChangeShapeType="1"/>
            </p:cNvSpPr>
            <p:nvPr/>
          </p:nvSpPr>
          <p:spPr bwMode="auto">
            <a:xfrm>
              <a:off x="305" y="2298"/>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5163" name="Line 64">
              <a:extLst>
                <a:ext uri="{FF2B5EF4-FFF2-40B4-BE49-F238E27FC236}">
                  <a16:creationId xmlns:a16="http://schemas.microsoft.com/office/drawing/2014/main" id="{0B12E3B0-61A1-E4EC-CEE6-988548C223BA}"/>
                </a:ext>
              </a:extLst>
            </p:cNvPr>
            <p:cNvSpPr>
              <a:spLocks noChangeShapeType="1"/>
            </p:cNvSpPr>
            <p:nvPr/>
          </p:nvSpPr>
          <p:spPr bwMode="auto">
            <a:xfrm>
              <a:off x="305" y="2579"/>
              <a:ext cx="477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64" name="Line 65">
              <a:extLst>
                <a:ext uri="{FF2B5EF4-FFF2-40B4-BE49-F238E27FC236}">
                  <a16:creationId xmlns:a16="http://schemas.microsoft.com/office/drawing/2014/main" id="{AE48CBBD-4E22-5635-ACFD-98E1E4A83FF9}"/>
                </a:ext>
              </a:extLst>
            </p:cNvPr>
            <p:cNvSpPr>
              <a:spLocks noChangeShapeType="1"/>
            </p:cNvSpPr>
            <p:nvPr/>
          </p:nvSpPr>
          <p:spPr bwMode="auto">
            <a:xfrm>
              <a:off x="305" y="2582"/>
              <a:ext cx="477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65" name="Line 66">
              <a:extLst>
                <a:ext uri="{FF2B5EF4-FFF2-40B4-BE49-F238E27FC236}">
                  <a16:creationId xmlns:a16="http://schemas.microsoft.com/office/drawing/2014/main" id="{DDB6BD16-2B45-19C8-0B62-75931B0E4620}"/>
                </a:ext>
              </a:extLst>
            </p:cNvPr>
            <p:cNvSpPr>
              <a:spLocks noChangeShapeType="1"/>
            </p:cNvSpPr>
            <p:nvPr/>
          </p:nvSpPr>
          <p:spPr bwMode="auto">
            <a:xfrm>
              <a:off x="305" y="2586"/>
              <a:ext cx="477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66" name="Line 67">
              <a:extLst>
                <a:ext uri="{FF2B5EF4-FFF2-40B4-BE49-F238E27FC236}">
                  <a16:creationId xmlns:a16="http://schemas.microsoft.com/office/drawing/2014/main" id="{AC687C87-9745-B1D3-D49A-C48A5850E625}"/>
                </a:ext>
              </a:extLst>
            </p:cNvPr>
            <p:cNvSpPr>
              <a:spLocks noChangeShapeType="1"/>
            </p:cNvSpPr>
            <p:nvPr/>
          </p:nvSpPr>
          <p:spPr bwMode="auto">
            <a:xfrm>
              <a:off x="305" y="2590"/>
              <a:ext cx="4772"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45167" name="Rectangle 68">
              <a:extLst>
                <a:ext uri="{FF2B5EF4-FFF2-40B4-BE49-F238E27FC236}">
                  <a16:creationId xmlns:a16="http://schemas.microsoft.com/office/drawing/2014/main" id="{99CB41FD-EB93-2FD9-38F3-83646F43DE67}"/>
                </a:ext>
              </a:extLst>
            </p:cNvPr>
            <p:cNvSpPr>
              <a:spLocks noChangeArrowheads="1"/>
            </p:cNvSpPr>
            <p:nvPr/>
          </p:nvSpPr>
          <p:spPr bwMode="auto">
            <a:xfrm>
              <a:off x="4980" y="2437"/>
              <a:ext cx="4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45168" name="Freeform 69">
              <a:extLst>
                <a:ext uri="{FF2B5EF4-FFF2-40B4-BE49-F238E27FC236}">
                  <a16:creationId xmlns:a16="http://schemas.microsoft.com/office/drawing/2014/main" id="{34F97D74-A8DB-8EA7-DDA8-B27BD3D328ED}"/>
                </a:ext>
              </a:extLst>
            </p:cNvPr>
            <p:cNvSpPr>
              <a:spLocks/>
            </p:cNvSpPr>
            <p:nvPr/>
          </p:nvSpPr>
          <p:spPr bwMode="auto">
            <a:xfrm>
              <a:off x="5029" y="2545"/>
              <a:ext cx="41" cy="82"/>
            </a:xfrm>
            <a:custGeom>
              <a:avLst/>
              <a:gdLst>
                <a:gd name="T0" fmla="*/ 0 w 41"/>
                <a:gd name="T1" fmla="*/ 0 h 82"/>
                <a:gd name="T2" fmla="*/ 41 w 41"/>
                <a:gd name="T3" fmla="*/ 41 h 82"/>
                <a:gd name="T4" fmla="*/ 0 w 41"/>
                <a:gd name="T5" fmla="*/ 82 h 82"/>
                <a:gd name="T6" fmla="*/ 0 w 41"/>
                <a:gd name="T7" fmla="*/ 0 h 82"/>
                <a:gd name="T8" fmla="*/ 0 60000 65536"/>
                <a:gd name="T9" fmla="*/ 0 60000 65536"/>
                <a:gd name="T10" fmla="*/ 0 60000 65536"/>
                <a:gd name="T11" fmla="*/ 0 60000 65536"/>
                <a:gd name="T12" fmla="*/ 0 w 41"/>
                <a:gd name="T13" fmla="*/ 0 h 82"/>
                <a:gd name="T14" fmla="*/ 41 w 41"/>
                <a:gd name="T15" fmla="*/ 82 h 82"/>
              </a:gdLst>
              <a:ahLst/>
              <a:cxnLst>
                <a:cxn ang="T8">
                  <a:pos x="T0" y="T1"/>
                </a:cxn>
                <a:cxn ang="T9">
                  <a:pos x="T2" y="T3"/>
                </a:cxn>
                <a:cxn ang="T10">
                  <a:pos x="T4" y="T5"/>
                </a:cxn>
                <a:cxn ang="T11">
                  <a:pos x="T6" y="T7"/>
                </a:cxn>
              </a:cxnLst>
              <a:rect l="T12" t="T13" r="T14" b="T15"/>
              <a:pathLst>
                <a:path w="41" h="82">
                  <a:moveTo>
                    <a:pt x="0" y="0"/>
                  </a:moveTo>
                  <a:lnTo>
                    <a:pt x="41" y="41"/>
                  </a:lnTo>
                  <a:lnTo>
                    <a:pt x="0" y="82"/>
                  </a:lnTo>
                  <a:lnTo>
                    <a:pt x="0" y="0"/>
                  </a:lnTo>
                  <a:close/>
                </a:path>
              </a:pathLst>
            </a:custGeom>
            <a:solidFill>
              <a:srgbClr val="000000"/>
            </a:solidFill>
            <a:ln w="4">
              <a:solidFill>
                <a:srgbClr val="000000"/>
              </a:solidFill>
              <a:round/>
              <a:headEnd/>
              <a:tailEnd/>
            </a:ln>
          </p:spPr>
          <p:txBody>
            <a:bodyPr/>
            <a:lstStyle/>
            <a:p>
              <a:endParaRPr lang="en-US"/>
            </a:p>
          </p:txBody>
        </p:sp>
        <p:sp>
          <p:nvSpPr>
            <p:cNvPr id="45169" name="Line 70">
              <a:extLst>
                <a:ext uri="{FF2B5EF4-FFF2-40B4-BE49-F238E27FC236}">
                  <a16:creationId xmlns:a16="http://schemas.microsoft.com/office/drawing/2014/main" id="{013C078F-C54C-266C-9D5F-B3ED72C34BC1}"/>
                </a:ext>
              </a:extLst>
            </p:cNvPr>
            <p:cNvSpPr>
              <a:spLocks noChangeShapeType="1"/>
            </p:cNvSpPr>
            <p:nvPr/>
          </p:nvSpPr>
          <p:spPr bwMode="auto">
            <a:xfrm flipV="1">
              <a:off x="2682" y="2007"/>
              <a:ext cx="1" cy="230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70" name="Line 71">
              <a:extLst>
                <a:ext uri="{FF2B5EF4-FFF2-40B4-BE49-F238E27FC236}">
                  <a16:creationId xmlns:a16="http://schemas.microsoft.com/office/drawing/2014/main" id="{B1713ADB-A202-F7DD-D09E-B5B684A14548}"/>
                </a:ext>
              </a:extLst>
            </p:cNvPr>
            <p:cNvSpPr>
              <a:spLocks noChangeShapeType="1"/>
            </p:cNvSpPr>
            <p:nvPr/>
          </p:nvSpPr>
          <p:spPr bwMode="auto">
            <a:xfrm flipV="1">
              <a:off x="2686" y="2007"/>
              <a:ext cx="1" cy="230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71" name="Line 72">
              <a:extLst>
                <a:ext uri="{FF2B5EF4-FFF2-40B4-BE49-F238E27FC236}">
                  <a16:creationId xmlns:a16="http://schemas.microsoft.com/office/drawing/2014/main" id="{C4D1EF03-F4AA-5AC4-C1A6-D8A8DCB1EA19}"/>
                </a:ext>
              </a:extLst>
            </p:cNvPr>
            <p:cNvSpPr>
              <a:spLocks noChangeShapeType="1"/>
            </p:cNvSpPr>
            <p:nvPr/>
          </p:nvSpPr>
          <p:spPr bwMode="auto">
            <a:xfrm flipV="1">
              <a:off x="2689" y="2007"/>
              <a:ext cx="1" cy="230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72" name="Line 73">
              <a:extLst>
                <a:ext uri="{FF2B5EF4-FFF2-40B4-BE49-F238E27FC236}">
                  <a16:creationId xmlns:a16="http://schemas.microsoft.com/office/drawing/2014/main" id="{8859A71C-5D66-CF5E-7533-13C7760B8490}"/>
                </a:ext>
              </a:extLst>
            </p:cNvPr>
            <p:cNvSpPr>
              <a:spLocks noChangeShapeType="1"/>
            </p:cNvSpPr>
            <p:nvPr/>
          </p:nvSpPr>
          <p:spPr bwMode="auto">
            <a:xfrm flipV="1">
              <a:off x="2693" y="2007"/>
              <a:ext cx="1" cy="2306"/>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45173" name="Rectangle 74">
              <a:extLst>
                <a:ext uri="{FF2B5EF4-FFF2-40B4-BE49-F238E27FC236}">
                  <a16:creationId xmlns:a16="http://schemas.microsoft.com/office/drawing/2014/main" id="{25E3C65A-5E85-CF35-D0DF-3E9955CED125}"/>
                </a:ext>
              </a:extLst>
            </p:cNvPr>
            <p:cNvSpPr>
              <a:spLocks noChangeArrowheads="1"/>
            </p:cNvSpPr>
            <p:nvPr/>
          </p:nvSpPr>
          <p:spPr bwMode="auto">
            <a:xfrm>
              <a:off x="2742" y="1999"/>
              <a:ext cx="4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45174" name="Freeform 75">
              <a:extLst>
                <a:ext uri="{FF2B5EF4-FFF2-40B4-BE49-F238E27FC236}">
                  <a16:creationId xmlns:a16="http://schemas.microsoft.com/office/drawing/2014/main" id="{8DE877FC-4F21-485E-5BBD-0C6DCD8863DE}"/>
                </a:ext>
              </a:extLst>
            </p:cNvPr>
            <p:cNvSpPr>
              <a:spLocks/>
            </p:cNvSpPr>
            <p:nvPr/>
          </p:nvSpPr>
          <p:spPr bwMode="auto">
            <a:xfrm>
              <a:off x="2648" y="2010"/>
              <a:ext cx="83" cy="42"/>
            </a:xfrm>
            <a:custGeom>
              <a:avLst/>
              <a:gdLst>
                <a:gd name="T0" fmla="*/ 0 w 83"/>
                <a:gd name="T1" fmla="*/ 42 h 42"/>
                <a:gd name="T2" fmla="*/ 41 w 83"/>
                <a:gd name="T3" fmla="*/ 0 h 42"/>
                <a:gd name="T4" fmla="*/ 83 w 83"/>
                <a:gd name="T5" fmla="*/ 42 h 42"/>
                <a:gd name="T6" fmla="*/ 0 w 83"/>
                <a:gd name="T7" fmla="*/ 42 h 42"/>
                <a:gd name="T8" fmla="*/ 0 60000 65536"/>
                <a:gd name="T9" fmla="*/ 0 60000 65536"/>
                <a:gd name="T10" fmla="*/ 0 60000 65536"/>
                <a:gd name="T11" fmla="*/ 0 60000 65536"/>
                <a:gd name="T12" fmla="*/ 0 w 83"/>
                <a:gd name="T13" fmla="*/ 0 h 42"/>
                <a:gd name="T14" fmla="*/ 83 w 83"/>
                <a:gd name="T15" fmla="*/ 42 h 42"/>
              </a:gdLst>
              <a:ahLst/>
              <a:cxnLst>
                <a:cxn ang="T8">
                  <a:pos x="T0" y="T1"/>
                </a:cxn>
                <a:cxn ang="T9">
                  <a:pos x="T2" y="T3"/>
                </a:cxn>
                <a:cxn ang="T10">
                  <a:pos x="T4" y="T5"/>
                </a:cxn>
                <a:cxn ang="T11">
                  <a:pos x="T6" y="T7"/>
                </a:cxn>
              </a:cxnLst>
              <a:rect l="T12" t="T13" r="T14" b="T15"/>
              <a:pathLst>
                <a:path w="83" h="42">
                  <a:moveTo>
                    <a:pt x="0" y="42"/>
                  </a:moveTo>
                  <a:lnTo>
                    <a:pt x="41" y="0"/>
                  </a:lnTo>
                  <a:lnTo>
                    <a:pt x="83" y="42"/>
                  </a:lnTo>
                  <a:lnTo>
                    <a:pt x="0" y="42"/>
                  </a:lnTo>
                  <a:close/>
                </a:path>
              </a:pathLst>
            </a:custGeom>
            <a:solidFill>
              <a:srgbClr val="000000"/>
            </a:solidFill>
            <a:ln w="4">
              <a:solidFill>
                <a:srgbClr val="000000"/>
              </a:solidFill>
              <a:round/>
              <a:headEnd/>
              <a:tailEnd/>
            </a:ln>
          </p:spPr>
          <p:txBody>
            <a:bodyPr/>
            <a:lstStyle/>
            <a:p>
              <a:endParaRPr lang="en-US"/>
            </a:p>
          </p:txBody>
        </p:sp>
        <p:sp>
          <p:nvSpPr>
            <p:cNvPr id="45175" name="Rectangle 76">
              <a:extLst>
                <a:ext uri="{FF2B5EF4-FFF2-40B4-BE49-F238E27FC236}">
                  <a16:creationId xmlns:a16="http://schemas.microsoft.com/office/drawing/2014/main" id="{D7C9E866-8A66-C650-8EE4-A64EFDDFEDB1}"/>
                </a:ext>
              </a:extLst>
            </p:cNvPr>
            <p:cNvSpPr>
              <a:spLocks noChangeArrowheads="1"/>
            </p:cNvSpPr>
            <p:nvPr/>
          </p:nvSpPr>
          <p:spPr bwMode="auto">
            <a:xfrm>
              <a:off x="302" y="2007"/>
              <a:ext cx="4775" cy="2309"/>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45176" name="Line 77">
              <a:extLst>
                <a:ext uri="{FF2B5EF4-FFF2-40B4-BE49-F238E27FC236}">
                  <a16:creationId xmlns:a16="http://schemas.microsoft.com/office/drawing/2014/main" id="{D5265A37-1AF0-EFCA-18AB-2D0F38621952}"/>
                </a:ext>
              </a:extLst>
            </p:cNvPr>
            <p:cNvSpPr>
              <a:spLocks noChangeShapeType="1"/>
            </p:cNvSpPr>
            <p:nvPr/>
          </p:nvSpPr>
          <p:spPr bwMode="auto">
            <a:xfrm>
              <a:off x="903"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77" name="Rectangle 78">
              <a:extLst>
                <a:ext uri="{FF2B5EF4-FFF2-40B4-BE49-F238E27FC236}">
                  <a16:creationId xmlns:a16="http://schemas.microsoft.com/office/drawing/2014/main" id="{F97C7EED-7F9D-5795-7BBC-A28A9C741D31}"/>
                </a:ext>
              </a:extLst>
            </p:cNvPr>
            <p:cNvSpPr>
              <a:spLocks noChangeArrowheads="1"/>
            </p:cNvSpPr>
            <p:nvPr/>
          </p:nvSpPr>
          <p:spPr bwMode="auto">
            <a:xfrm>
              <a:off x="851" y="2612"/>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45178" name="Line 79">
              <a:extLst>
                <a:ext uri="{FF2B5EF4-FFF2-40B4-BE49-F238E27FC236}">
                  <a16:creationId xmlns:a16="http://schemas.microsoft.com/office/drawing/2014/main" id="{9D639F40-F789-D05B-0643-9A4E36024958}"/>
                </a:ext>
              </a:extLst>
            </p:cNvPr>
            <p:cNvSpPr>
              <a:spLocks noChangeShapeType="1"/>
            </p:cNvSpPr>
            <p:nvPr/>
          </p:nvSpPr>
          <p:spPr bwMode="auto">
            <a:xfrm>
              <a:off x="1497"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79" name="Rectangle 80">
              <a:extLst>
                <a:ext uri="{FF2B5EF4-FFF2-40B4-BE49-F238E27FC236}">
                  <a16:creationId xmlns:a16="http://schemas.microsoft.com/office/drawing/2014/main" id="{6FD80E3C-BA2A-4C14-AFD2-88BBB208525B}"/>
                </a:ext>
              </a:extLst>
            </p:cNvPr>
            <p:cNvSpPr>
              <a:spLocks noChangeArrowheads="1"/>
            </p:cNvSpPr>
            <p:nvPr/>
          </p:nvSpPr>
          <p:spPr bwMode="auto">
            <a:xfrm>
              <a:off x="1445" y="2612"/>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45180" name="Line 81">
              <a:extLst>
                <a:ext uri="{FF2B5EF4-FFF2-40B4-BE49-F238E27FC236}">
                  <a16:creationId xmlns:a16="http://schemas.microsoft.com/office/drawing/2014/main" id="{2D3FDAA5-A58E-F51D-DFC4-B8F4E92DFB64}"/>
                </a:ext>
              </a:extLst>
            </p:cNvPr>
            <p:cNvSpPr>
              <a:spLocks noChangeShapeType="1"/>
            </p:cNvSpPr>
            <p:nvPr/>
          </p:nvSpPr>
          <p:spPr bwMode="auto">
            <a:xfrm>
              <a:off x="2095"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81" name="Rectangle 82">
              <a:extLst>
                <a:ext uri="{FF2B5EF4-FFF2-40B4-BE49-F238E27FC236}">
                  <a16:creationId xmlns:a16="http://schemas.microsoft.com/office/drawing/2014/main" id="{C4AE22B2-DB02-49BF-B63B-CC774D96B333}"/>
                </a:ext>
              </a:extLst>
            </p:cNvPr>
            <p:cNvSpPr>
              <a:spLocks noChangeArrowheads="1"/>
            </p:cNvSpPr>
            <p:nvPr/>
          </p:nvSpPr>
          <p:spPr bwMode="auto">
            <a:xfrm>
              <a:off x="2043" y="2612"/>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45182" name="Rectangle 83">
              <a:extLst>
                <a:ext uri="{FF2B5EF4-FFF2-40B4-BE49-F238E27FC236}">
                  <a16:creationId xmlns:a16="http://schemas.microsoft.com/office/drawing/2014/main" id="{AC9E4E43-11FD-E7B5-CB29-DBD28737BB1A}"/>
                </a:ext>
              </a:extLst>
            </p:cNvPr>
            <p:cNvSpPr>
              <a:spLocks noChangeArrowheads="1"/>
            </p:cNvSpPr>
            <p:nvPr/>
          </p:nvSpPr>
          <p:spPr bwMode="auto">
            <a:xfrm>
              <a:off x="2704" y="2612"/>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45183" name="Line 84">
              <a:extLst>
                <a:ext uri="{FF2B5EF4-FFF2-40B4-BE49-F238E27FC236}">
                  <a16:creationId xmlns:a16="http://schemas.microsoft.com/office/drawing/2014/main" id="{2DEC4A7A-35BF-2904-7EE2-139B9BBE6BBC}"/>
                </a:ext>
              </a:extLst>
            </p:cNvPr>
            <p:cNvSpPr>
              <a:spLocks noChangeShapeType="1"/>
            </p:cNvSpPr>
            <p:nvPr/>
          </p:nvSpPr>
          <p:spPr bwMode="auto">
            <a:xfrm>
              <a:off x="3287"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84" name="Rectangle 85">
              <a:extLst>
                <a:ext uri="{FF2B5EF4-FFF2-40B4-BE49-F238E27FC236}">
                  <a16:creationId xmlns:a16="http://schemas.microsoft.com/office/drawing/2014/main" id="{DEC2CDE7-6FF1-1B6B-3436-67AD042D80D8}"/>
                </a:ext>
              </a:extLst>
            </p:cNvPr>
            <p:cNvSpPr>
              <a:spLocks noChangeArrowheads="1"/>
            </p:cNvSpPr>
            <p:nvPr/>
          </p:nvSpPr>
          <p:spPr bwMode="auto">
            <a:xfrm>
              <a:off x="3291" y="2612"/>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45185" name="Line 86">
              <a:extLst>
                <a:ext uri="{FF2B5EF4-FFF2-40B4-BE49-F238E27FC236}">
                  <a16:creationId xmlns:a16="http://schemas.microsoft.com/office/drawing/2014/main" id="{5E17D41E-8728-74AD-FD51-AE7DE43449EF}"/>
                </a:ext>
              </a:extLst>
            </p:cNvPr>
            <p:cNvSpPr>
              <a:spLocks noChangeShapeType="1"/>
            </p:cNvSpPr>
            <p:nvPr/>
          </p:nvSpPr>
          <p:spPr bwMode="auto">
            <a:xfrm>
              <a:off x="3882"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86" name="Rectangle 87">
              <a:extLst>
                <a:ext uri="{FF2B5EF4-FFF2-40B4-BE49-F238E27FC236}">
                  <a16:creationId xmlns:a16="http://schemas.microsoft.com/office/drawing/2014/main" id="{E5A453E2-B640-9B56-37C8-1FE3AEF2C0B2}"/>
                </a:ext>
              </a:extLst>
            </p:cNvPr>
            <p:cNvSpPr>
              <a:spLocks noChangeArrowheads="1"/>
            </p:cNvSpPr>
            <p:nvPr/>
          </p:nvSpPr>
          <p:spPr bwMode="auto">
            <a:xfrm>
              <a:off x="3885" y="2612"/>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45187" name="Line 88">
              <a:extLst>
                <a:ext uri="{FF2B5EF4-FFF2-40B4-BE49-F238E27FC236}">
                  <a16:creationId xmlns:a16="http://schemas.microsoft.com/office/drawing/2014/main" id="{E8B31934-BB0C-4B83-4EDF-A8A7EEF9093F}"/>
                </a:ext>
              </a:extLst>
            </p:cNvPr>
            <p:cNvSpPr>
              <a:spLocks noChangeShapeType="1"/>
            </p:cNvSpPr>
            <p:nvPr/>
          </p:nvSpPr>
          <p:spPr bwMode="auto">
            <a:xfrm>
              <a:off x="4479"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88" name="Rectangle 89">
              <a:extLst>
                <a:ext uri="{FF2B5EF4-FFF2-40B4-BE49-F238E27FC236}">
                  <a16:creationId xmlns:a16="http://schemas.microsoft.com/office/drawing/2014/main" id="{04AC1B7A-8646-958B-8AAE-21CE2A62D2BF}"/>
                </a:ext>
              </a:extLst>
            </p:cNvPr>
            <p:cNvSpPr>
              <a:spLocks noChangeArrowheads="1"/>
            </p:cNvSpPr>
            <p:nvPr/>
          </p:nvSpPr>
          <p:spPr bwMode="auto">
            <a:xfrm>
              <a:off x="4483" y="2612"/>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45189" name="Rectangle 90">
              <a:extLst>
                <a:ext uri="{FF2B5EF4-FFF2-40B4-BE49-F238E27FC236}">
                  <a16:creationId xmlns:a16="http://schemas.microsoft.com/office/drawing/2014/main" id="{DF683A76-F1EA-FCC4-0A5E-A80785978C9C}"/>
                </a:ext>
              </a:extLst>
            </p:cNvPr>
            <p:cNvSpPr>
              <a:spLocks noChangeArrowheads="1"/>
            </p:cNvSpPr>
            <p:nvPr/>
          </p:nvSpPr>
          <p:spPr bwMode="auto">
            <a:xfrm>
              <a:off x="2559" y="3976"/>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45190" name="Line 91">
              <a:extLst>
                <a:ext uri="{FF2B5EF4-FFF2-40B4-BE49-F238E27FC236}">
                  <a16:creationId xmlns:a16="http://schemas.microsoft.com/office/drawing/2014/main" id="{FF60234F-F531-729A-8765-D00DB2BC7681}"/>
                </a:ext>
              </a:extLst>
            </p:cNvPr>
            <p:cNvSpPr>
              <a:spLocks noChangeShapeType="1"/>
            </p:cNvSpPr>
            <p:nvPr/>
          </p:nvSpPr>
          <p:spPr bwMode="auto">
            <a:xfrm>
              <a:off x="2667" y="4025"/>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91" name="Rectangle 92">
              <a:extLst>
                <a:ext uri="{FF2B5EF4-FFF2-40B4-BE49-F238E27FC236}">
                  <a16:creationId xmlns:a16="http://schemas.microsoft.com/office/drawing/2014/main" id="{735B03E6-F0B5-4606-E41A-BCCEBC56DE5F}"/>
                </a:ext>
              </a:extLst>
            </p:cNvPr>
            <p:cNvSpPr>
              <a:spLocks noChangeArrowheads="1"/>
            </p:cNvSpPr>
            <p:nvPr/>
          </p:nvSpPr>
          <p:spPr bwMode="auto">
            <a:xfrm>
              <a:off x="2559" y="3688"/>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45192" name="Line 93">
              <a:extLst>
                <a:ext uri="{FF2B5EF4-FFF2-40B4-BE49-F238E27FC236}">
                  <a16:creationId xmlns:a16="http://schemas.microsoft.com/office/drawing/2014/main" id="{56D6F3B0-EB5D-3B00-9D61-EFAF320DC4E8}"/>
                </a:ext>
              </a:extLst>
            </p:cNvPr>
            <p:cNvSpPr>
              <a:spLocks noChangeShapeType="1"/>
            </p:cNvSpPr>
            <p:nvPr/>
          </p:nvSpPr>
          <p:spPr bwMode="auto">
            <a:xfrm>
              <a:off x="2667" y="3737"/>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93" name="Rectangle 94">
              <a:extLst>
                <a:ext uri="{FF2B5EF4-FFF2-40B4-BE49-F238E27FC236}">
                  <a16:creationId xmlns:a16="http://schemas.microsoft.com/office/drawing/2014/main" id="{057141BE-701B-DD90-83DC-F8D677233C1C}"/>
                </a:ext>
              </a:extLst>
            </p:cNvPr>
            <p:cNvSpPr>
              <a:spLocks noChangeArrowheads="1"/>
            </p:cNvSpPr>
            <p:nvPr/>
          </p:nvSpPr>
          <p:spPr bwMode="auto">
            <a:xfrm>
              <a:off x="2559" y="3401"/>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45194" name="Line 95">
              <a:extLst>
                <a:ext uri="{FF2B5EF4-FFF2-40B4-BE49-F238E27FC236}">
                  <a16:creationId xmlns:a16="http://schemas.microsoft.com/office/drawing/2014/main" id="{5867D9C1-24DE-072A-67FF-64460A48FA0E}"/>
                </a:ext>
              </a:extLst>
            </p:cNvPr>
            <p:cNvSpPr>
              <a:spLocks noChangeShapeType="1"/>
            </p:cNvSpPr>
            <p:nvPr/>
          </p:nvSpPr>
          <p:spPr bwMode="auto">
            <a:xfrm>
              <a:off x="2667" y="3449"/>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95" name="Rectangle 96">
              <a:extLst>
                <a:ext uri="{FF2B5EF4-FFF2-40B4-BE49-F238E27FC236}">
                  <a16:creationId xmlns:a16="http://schemas.microsoft.com/office/drawing/2014/main" id="{C2927A21-AC46-23B8-6D26-CFB51F489B1E}"/>
                </a:ext>
              </a:extLst>
            </p:cNvPr>
            <p:cNvSpPr>
              <a:spLocks noChangeArrowheads="1"/>
            </p:cNvSpPr>
            <p:nvPr/>
          </p:nvSpPr>
          <p:spPr bwMode="auto">
            <a:xfrm>
              <a:off x="2559" y="3113"/>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45196" name="Line 97">
              <a:extLst>
                <a:ext uri="{FF2B5EF4-FFF2-40B4-BE49-F238E27FC236}">
                  <a16:creationId xmlns:a16="http://schemas.microsoft.com/office/drawing/2014/main" id="{080B91B7-AB3E-BFAA-1AB8-176A071DE411}"/>
                </a:ext>
              </a:extLst>
            </p:cNvPr>
            <p:cNvSpPr>
              <a:spLocks noChangeShapeType="1"/>
            </p:cNvSpPr>
            <p:nvPr/>
          </p:nvSpPr>
          <p:spPr bwMode="auto">
            <a:xfrm>
              <a:off x="2667" y="3162"/>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97" name="Rectangle 98">
              <a:extLst>
                <a:ext uri="{FF2B5EF4-FFF2-40B4-BE49-F238E27FC236}">
                  <a16:creationId xmlns:a16="http://schemas.microsoft.com/office/drawing/2014/main" id="{ED60C13C-56FA-065E-9575-658F665BDB41}"/>
                </a:ext>
              </a:extLst>
            </p:cNvPr>
            <p:cNvSpPr>
              <a:spLocks noChangeArrowheads="1"/>
            </p:cNvSpPr>
            <p:nvPr/>
          </p:nvSpPr>
          <p:spPr bwMode="auto">
            <a:xfrm>
              <a:off x="2559" y="2825"/>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45198" name="Line 99">
              <a:extLst>
                <a:ext uri="{FF2B5EF4-FFF2-40B4-BE49-F238E27FC236}">
                  <a16:creationId xmlns:a16="http://schemas.microsoft.com/office/drawing/2014/main" id="{805063A5-CBFA-A854-C136-6DF64507C223}"/>
                </a:ext>
              </a:extLst>
            </p:cNvPr>
            <p:cNvSpPr>
              <a:spLocks noChangeShapeType="1"/>
            </p:cNvSpPr>
            <p:nvPr/>
          </p:nvSpPr>
          <p:spPr bwMode="auto">
            <a:xfrm>
              <a:off x="2667" y="2874"/>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199" name="Rectangle 100">
              <a:extLst>
                <a:ext uri="{FF2B5EF4-FFF2-40B4-BE49-F238E27FC236}">
                  <a16:creationId xmlns:a16="http://schemas.microsoft.com/office/drawing/2014/main" id="{28CA3295-C530-BC9D-B47A-59CB2FB71D7E}"/>
                </a:ext>
              </a:extLst>
            </p:cNvPr>
            <p:cNvSpPr>
              <a:spLocks noChangeArrowheads="1"/>
            </p:cNvSpPr>
            <p:nvPr/>
          </p:nvSpPr>
          <p:spPr bwMode="auto">
            <a:xfrm>
              <a:off x="2611" y="2250"/>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45200" name="Line 101">
              <a:extLst>
                <a:ext uri="{FF2B5EF4-FFF2-40B4-BE49-F238E27FC236}">
                  <a16:creationId xmlns:a16="http://schemas.microsoft.com/office/drawing/2014/main" id="{57A315DA-5F15-58C7-0B82-8B76581C3FBD}"/>
                </a:ext>
              </a:extLst>
            </p:cNvPr>
            <p:cNvSpPr>
              <a:spLocks noChangeShapeType="1"/>
            </p:cNvSpPr>
            <p:nvPr/>
          </p:nvSpPr>
          <p:spPr bwMode="auto">
            <a:xfrm>
              <a:off x="2667" y="2298"/>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201" name="Freeform 110">
              <a:extLst>
                <a:ext uri="{FF2B5EF4-FFF2-40B4-BE49-F238E27FC236}">
                  <a16:creationId xmlns:a16="http://schemas.microsoft.com/office/drawing/2014/main" id="{BF931CA7-0723-4064-E8D4-60513C301AD0}"/>
                </a:ext>
              </a:extLst>
            </p:cNvPr>
            <p:cNvSpPr>
              <a:spLocks/>
            </p:cNvSpPr>
            <p:nvPr/>
          </p:nvSpPr>
          <p:spPr bwMode="auto">
            <a:xfrm>
              <a:off x="2775" y="2007"/>
              <a:ext cx="4" cy="52"/>
            </a:xfrm>
            <a:custGeom>
              <a:avLst/>
              <a:gdLst>
                <a:gd name="T0" fmla="*/ 2147483646 w 1"/>
                <a:gd name="T1" fmla="*/ 2147483646 h 14"/>
                <a:gd name="T2" fmla="*/ 2147483646 w 1"/>
                <a:gd name="T3" fmla="*/ 2147483646 h 14"/>
                <a:gd name="T4" fmla="*/ 0 w 1"/>
                <a:gd name="T5" fmla="*/ 0 h 14"/>
                <a:gd name="T6" fmla="*/ 0 60000 65536"/>
                <a:gd name="T7" fmla="*/ 0 60000 65536"/>
                <a:gd name="T8" fmla="*/ 0 60000 65536"/>
                <a:gd name="T9" fmla="*/ 0 w 1"/>
                <a:gd name="T10" fmla="*/ 0 h 14"/>
                <a:gd name="T11" fmla="*/ 1 w 1"/>
                <a:gd name="T12" fmla="*/ 14 h 14"/>
              </a:gdLst>
              <a:ahLst/>
              <a:cxnLst>
                <a:cxn ang="T6">
                  <a:pos x="T0" y="T1"/>
                </a:cxn>
                <a:cxn ang="T7">
                  <a:pos x="T2" y="T3"/>
                </a:cxn>
                <a:cxn ang="T8">
                  <a:pos x="T4" y="T5"/>
                </a:cxn>
              </a:cxnLst>
              <a:rect l="T9" t="T10" r="T11" b="T12"/>
              <a:pathLst>
                <a:path w="1" h="14">
                  <a:moveTo>
                    <a:pt x="1" y="14"/>
                  </a:moveTo>
                  <a:lnTo>
                    <a:pt x="1" y="7"/>
                  </a:lnTo>
                  <a:lnTo>
                    <a:pt x="0" y="0"/>
                  </a:lnTo>
                </a:path>
              </a:pathLst>
            </a:custGeom>
            <a:noFill/>
            <a:ln w="4">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202" name="Rectangle 118">
              <a:extLst>
                <a:ext uri="{FF2B5EF4-FFF2-40B4-BE49-F238E27FC236}">
                  <a16:creationId xmlns:a16="http://schemas.microsoft.com/office/drawing/2014/main" id="{BEC3D67A-08DA-D5E7-D16B-9FF4F49D34B1}"/>
                </a:ext>
              </a:extLst>
            </p:cNvPr>
            <p:cNvSpPr>
              <a:spLocks noChangeArrowheads="1"/>
            </p:cNvSpPr>
            <p:nvPr/>
          </p:nvSpPr>
          <p:spPr bwMode="auto">
            <a:xfrm>
              <a:off x="302" y="2007"/>
              <a:ext cx="4775" cy="2309"/>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45059" name="Content Placeholder 2">
            <a:extLst>
              <a:ext uri="{FF2B5EF4-FFF2-40B4-BE49-F238E27FC236}">
                <a16:creationId xmlns:a16="http://schemas.microsoft.com/office/drawing/2014/main" id="{C2FF96D6-48AF-3A9B-B125-793767741132}"/>
              </a:ext>
            </a:extLst>
          </p:cNvPr>
          <p:cNvSpPr>
            <a:spLocks noGrp="1"/>
          </p:cNvSpPr>
          <p:nvPr>
            <p:ph sz="quarter" idx="1"/>
          </p:nvPr>
        </p:nvSpPr>
        <p:spPr>
          <a:xfrm>
            <a:off x="1824038" y="219075"/>
            <a:ext cx="8188325" cy="517525"/>
          </a:xfrm>
        </p:spPr>
        <p:txBody>
          <a:bodyPr/>
          <a:lstStyle/>
          <a:p>
            <a:pPr>
              <a:buFont typeface="Wingdings" panose="05000000000000000000" pitchFamily="2" charset="2"/>
              <a:buNone/>
            </a:pPr>
            <a:r>
              <a:rPr lang="en-CA" altLang="en-US"/>
              <a:t>Ex: Graph the following function:</a:t>
            </a:r>
          </a:p>
        </p:txBody>
      </p:sp>
      <p:graphicFrame>
        <p:nvGraphicFramePr>
          <p:cNvPr id="45060" name="Object 2">
            <a:extLst>
              <a:ext uri="{FF2B5EF4-FFF2-40B4-BE49-F238E27FC236}">
                <a16:creationId xmlns:a16="http://schemas.microsoft.com/office/drawing/2014/main" id="{49B0A754-5381-C658-CD5E-191A9D1C3F68}"/>
              </a:ext>
            </a:extLst>
          </p:cNvPr>
          <p:cNvGraphicFramePr>
            <a:graphicFrameLocks noChangeAspect="1"/>
          </p:cNvGraphicFramePr>
          <p:nvPr/>
        </p:nvGraphicFramePr>
        <p:xfrm>
          <a:off x="6532563" y="82550"/>
          <a:ext cx="2762250" cy="769938"/>
        </p:xfrm>
        <a:graphic>
          <a:graphicData uri="http://schemas.openxmlformats.org/presentationml/2006/ole">
            <mc:AlternateContent xmlns:mc="http://schemas.openxmlformats.org/markup-compatibility/2006">
              <mc:Choice xmlns:v="urn:schemas-microsoft-com:vml" Requires="v">
                <p:oleObj name="Equation" r:id="rId4" imgW="1548728" imgH="431613" progId="Equation.DSMT4">
                  <p:embed/>
                </p:oleObj>
              </mc:Choice>
              <mc:Fallback>
                <p:oleObj name="Equation" r:id="rId4" imgW="1548728" imgH="431613" progId="Equation.DSMT4">
                  <p:embed/>
                  <p:pic>
                    <p:nvPicPr>
                      <p:cNvPr id="45060" name="Object 2">
                        <a:extLst>
                          <a:ext uri="{FF2B5EF4-FFF2-40B4-BE49-F238E27FC236}">
                            <a16:creationId xmlns:a16="http://schemas.microsoft.com/office/drawing/2014/main" id="{49B0A754-5381-C658-CD5E-191A9D1C3F6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32563" y="82550"/>
                        <a:ext cx="2762250"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7" name="TextBox 136">
            <a:extLst>
              <a:ext uri="{FF2B5EF4-FFF2-40B4-BE49-F238E27FC236}">
                <a16:creationId xmlns:a16="http://schemas.microsoft.com/office/drawing/2014/main" id="{CAA31BF4-4822-6268-8C3C-4B8315C99CE2}"/>
              </a:ext>
            </a:extLst>
          </p:cNvPr>
          <p:cNvSpPr txBox="1">
            <a:spLocks noChangeArrowheads="1"/>
          </p:cNvSpPr>
          <p:nvPr/>
        </p:nvSpPr>
        <p:spPr bwMode="auto">
          <a:xfrm>
            <a:off x="1630363" y="746125"/>
            <a:ext cx="27876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 Expan. by a factor of</a:t>
            </a:r>
          </a:p>
        </p:txBody>
      </p:sp>
      <p:sp>
        <p:nvSpPr>
          <p:cNvPr id="138" name="Oval 137">
            <a:extLst>
              <a:ext uri="{FF2B5EF4-FFF2-40B4-BE49-F238E27FC236}">
                <a16:creationId xmlns:a16="http://schemas.microsoft.com/office/drawing/2014/main" id="{BC8F7C41-16D8-4341-8B02-2775CE8C7302}"/>
              </a:ext>
            </a:extLst>
          </p:cNvPr>
          <p:cNvSpPr/>
          <p:nvPr/>
        </p:nvSpPr>
        <p:spPr>
          <a:xfrm>
            <a:off x="7764463" y="136525"/>
            <a:ext cx="323850" cy="693738"/>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9" name="TextBox 138">
            <a:extLst>
              <a:ext uri="{FF2B5EF4-FFF2-40B4-BE49-F238E27FC236}">
                <a16:creationId xmlns:a16="http://schemas.microsoft.com/office/drawing/2014/main" id="{19450314-E8D1-3DEB-3990-1412DCCF928A}"/>
              </a:ext>
            </a:extLst>
          </p:cNvPr>
          <p:cNvSpPr txBox="1">
            <a:spLocks noChangeArrowheads="1"/>
          </p:cNvSpPr>
          <p:nvPr/>
        </p:nvSpPr>
        <p:spPr bwMode="auto">
          <a:xfrm>
            <a:off x="1633538" y="1035050"/>
            <a:ext cx="31543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shift of </a:t>
            </a:r>
            <a:r>
              <a:rPr lang="en-CA" altLang="en-US" sz="2800">
                <a:solidFill>
                  <a:srgbClr val="FF0000"/>
                </a:solidFill>
                <a:latin typeface="Arial" panose="020B0604020202020204" pitchFamily="34" charset="0"/>
              </a:rPr>
              <a:t>3</a:t>
            </a:r>
            <a:r>
              <a:rPr lang="en-CA" altLang="en-US" sz="1800">
                <a:latin typeface="Arial" panose="020B0604020202020204" pitchFamily="34" charset="0"/>
              </a:rPr>
              <a:t> units left</a:t>
            </a:r>
          </a:p>
        </p:txBody>
      </p:sp>
      <p:sp>
        <p:nvSpPr>
          <p:cNvPr id="140" name="Oval 139">
            <a:extLst>
              <a:ext uri="{FF2B5EF4-FFF2-40B4-BE49-F238E27FC236}">
                <a16:creationId xmlns:a16="http://schemas.microsoft.com/office/drawing/2014/main" id="{9262A443-37E0-4823-8C05-02F7EF12927E}"/>
              </a:ext>
            </a:extLst>
          </p:cNvPr>
          <p:cNvSpPr/>
          <p:nvPr/>
        </p:nvSpPr>
        <p:spPr>
          <a:xfrm>
            <a:off x="8491538" y="234950"/>
            <a:ext cx="333375" cy="461963"/>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1" name="TextBox 140">
            <a:extLst>
              <a:ext uri="{FF2B5EF4-FFF2-40B4-BE49-F238E27FC236}">
                <a16:creationId xmlns:a16="http://schemas.microsoft.com/office/drawing/2014/main" id="{C12E551D-007A-B564-27AE-4889A559EDEB}"/>
              </a:ext>
            </a:extLst>
          </p:cNvPr>
          <p:cNvSpPr txBox="1">
            <a:spLocks noChangeArrowheads="1"/>
          </p:cNvSpPr>
          <p:nvPr/>
        </p:nvSpPr>
        <p:spPr bwMode="auto">
          <a:xfrm>
            <a:off x="5576888" y="776288"/>
            <a:ext cx="2198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Asymptotes</a:t>
            </a:r>
          </a:p>
        </p:txBody>
      </p:sp>
      <p:graphicFrame>
        <p:nvGraphicFramePr>
          <p:cNvPr id="142" name="Object 7">
            <a:extLst>
              <a:ext uri="{FF2B5EF4-FFF2-40B4-BE49-F238E27FC236}">
                <a16:creationId xmlns:a16="http://schemas.microsoft.com/office/drawing/2014/main" id="{DA73D923-691E-75D7-436A-F4D191F4C60D}"/>
              </a:ext>
            </a:extLst>
          </p:cNvPr>
          <p:cNvGraphicFramePr>
            <a:graphicFrameLocks noChangeAspect="1"/>
          </p:cNvGraphicFramePr>
          <p:nvPr/>
        </p:nvGraphicFramePr>
        <p:xfrm>
          <a:off x="7807325" y="792163"/>
          <a:ext cx="649288" cy="582612"/>
        </p:xfrm>
        <a:graphic>
          <a:graphicData uri="http://schemas.openxmlformats.org/presentationml/2006/ole">
            <mc:AlternateContent xmlns:mc="http://schemas.openxmlformats.org/markup-compatibility/2006">
              <mc:Choice xmlns:v="urn:schemas-microsoft-com:vml" Requires="v">
                <p:oleObj name="Equation" r:id="rId6" imgW="482391" imgH="431613" progId="Equation.DSMT4">
                  <p:embed/>
                </p:oleObj>
              </mc:Choice>
              <mc:Fallback>
                <p:oleObj name="Equation" r:id="rId6" imgW="482391" imgH="431613" progId="Equation.DSMT4">
                  <p:embed/>
                  <p:pic>
                    <p:nvPicPr>
                      <p:cNvPr id="142" name="Object 7">
                        <a:extLst>
                          <a:ext uri="{FF2B5EF4-FFF2-40B4-BE49-F238E27FC236}">
                            <a16:creationId xmlns:a16="http://schemas.microsoft.com/office/drawing/2014/main" id="{DA73D923-691E-75D7-436A-F4D191F4C60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07325" y="792163"/>
                        <a:ext cx="649288"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 name="Object 4">
            <a:extLst>
              <a:ext uri="{FF2B5EF4-FFF2-40B4-BE49-F238E27FC236}">
                <a16:creationId xmlns:a16="http://schemas.microsoft.com/office/drawing/2014/main" id="{D167373A-C191-F1D4-3EAD-7257943637E5}"/>
              </a:ext>
            </a:extLst>
          </p:cNvPr>
          <p:cNvGraphicFramePr>
            <a:graphicFrameLocks noChangeAspect="1"/>
          </p:cNvGraphicFramePr>
          <p:nvPr/>
        </p:nvGraphicFramePr>
        <p:xfrm>
          <a:off x="8542338" y="817563"/>
          <a:ext cx="409575" cy="582612"/>
        </p:xfrm>
        <a:graphic>
          <a:graphicData uri="http://schemas.openxmlformats.org/presentationml/2006/ole">
            <mc:AlternateContent xmlns:mc="http://schemas.openxmlformats.org/markup-compatibility/2006">
              <mc:Choice xmlns:v="urn:schemas-microsoft-com:vml" Requires="v">
                <p:oleObj name="Equation" r:id="rId8" imgW="304668" imgH="431613" progId="Equation.DSMT4">
                  <p:embed/>
                </p:oleObj>
              </mc:Choice>
              <mc:Fallback>
                <p:oleObj name="Equation" r:id="rId8" imgW="304668" imgH="431613" progId="Equation.DSMT4">
                  <p:embed/>
                  <p:pic>
                    <p:nvPicPr>
                      <p:cNvPr id="143" name="Object 4">
                        <a:extLst>
                          <a:ext uri="{FF2B5EF4-FFF2-40B4-BE49-F238E27FC236}">
                            <a16:creationId xmlns:a16="http://schemas.microsoft.com/office/drawing/2014/main" id="{D167373A-C191-F1D4-3EAD-7257943637E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542338" y="817563"/>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 name="Object 5">
            <a:extLst>
              <a:ext uri="{FF2B5EF4-FFF2-40B4-BE49-F238E27FC236}">
                <a16:creationId xmlns:a16="http://schemas.microsoft.com/office/drawing/2014/main" id="{02C28243-AB95-B143-76CA-81BF3A6C4CA4}"/>
              </a:ext>
            </a:extLst>
          </p:cNvPr>
          <p:cNvGraphicFramePr>
            <a:graphicFrameLocks noChangeAspect="1"/>
          </p:cNvGraphicFramePr>
          <p:nvPr/>
        </p:nvGraphicFramePr>
        <p:xfrm>
          <a:off x="9090025" y="814388"/>
          <a:ext cx="409575" cy="582612"/>
        </p:xfrm>
        <a:graphic>
          <a:graphicData uri="http://schemas.openxmlformats.org/presentationml/2006/ole">
            <mc:AlternateContent xmlns:mc="http://schemas.openxmlformats.org/markup-compatibility/2006">
              <mc:Choice xmlns:v="urn:schemas-microsoft-com:vml" Requires="v">
                <p:oleObj name="Equation" r:id="rId10" imgW="304668" imgH="431613" progId="Equation.DSMT4">
                  <p:embed/>
                </p:oleObj>
              </mc:Choice>
              <mc:Fallback>
                <p:oleObj name="Equation" r:id="rId10" imgW="304668" imgH="431613" progId="Equation.DSMT4">
                  <p:embed/>
                  <p:pic>
                    <p:nvPicPr>
                      <p:cNvPr id="144" name="Object 5">
                        <a:extLst>
                          <a:ext uri="{FF2B5EF4-FFF2-40B4-BE49-F238E27FC236}">
                            <a16:creationId xmlns:a16="http://schemas.microsoft.com/office/drawing/2014/main" id="{02C28243-AB95-B143-76CA-81BF3A6C4CA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090025" y="814388"/>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6">
            <a:extLst>
              <a:ext uri="{FF2B5EF4-FFF2-40B4-BE49-F238E27FC236}">
                <a16:creationId xmlns:a16="http://schemas.microsoft.com/office/drawing/2014/main" id="{455A5EDE-514F-4FB9-427D-A74824829C21}"/>
              </a:ext>
            </a:extLst>
          </p:cNvPr>
          <p:cNvGraphicFramePr>
            <a:graphicFrameLocks noChangeAspect="1"/>
          </p:cNvGraphicFramePr>
          <p:nvPr/>
        </p:nvGraphicFramePr>
        <p:xfrm>
          <a:off x="9559925" y="811213"/>
          <a:ext cx="682625" cy="582612"/>
        </p:xfrm>
        <a:graphic>
          <a:graphicData uri="http://schemas.openxmlformats.org/presentationml/2006/ole">
            <mc:AlternateContent xmlns:mc="http://schemas.openxmlformats.org/markup-compatibility/2006">
              <mc:Choice xmlns:v="urn:schemas-microsoft-com:vml" Requires="v">
                <p:oleObj name="Equation" r:id="rId12" imgW="508000" imgH="431800" progId="Equation.DSMT4">
                  <p:embed/>
                </p:oleObj>
              </mc:Choice>
              <mc:Fallback>
                <p:oleObj name="Equation" r:id="rId12" imgW="508000" imgH="431800" progId="Equation.DSMT4">
                  <p:embed/>
                  <p:pic>
                    <p:nvPicPr>
                      <p:cNvPr id="145" name="Object 6">
                        <a:extLst>
                          <a:ext uri="{FF2B5EF4-FFF2-40B4-BE49-F238E27FC236}">
                            <a16:creationId xmlns:a16="http://schemas.microsoft.com/office/drawing/2014/main" id="{455A5EDE-514F-4FB9-427D-A74824829C2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559925" y="8112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7">
            <a:extLst>
              <a:ext uri="{FF2B5EF4-FFF2-40B4-BE49-F238E27FC236}">
                <a16:creationId xmlns:a16="http://schemas.microsoft.com/office/drawing/2014/main" id="{F92FD9BF-945B-9CEC-F12E-FAE83943A270}"/>
              </a:ext>
            </a:extLst>
          </p:cNvPr>
          <p:cNvGraphicFramePr>
            <a:graphicFrameLocks noChangeAspect="1"/>
          </p:cNvGraphicFramePr>
          <p:nvPr/>
        </p:nvGraphicFramePr>
        <p:xfrm>
          <a:off x="7702550" y="920750"/>
          <a:ext cx="749300" cy="363538"/>
        </p:xfrm>
        <a:graphic>
          <a:graphicData uri="http://schemas.openxmlformats.org/presentationml/2006/ole">
            <mc:AlternateContent xmlns:mc="http://schemas.openxmlformats.org/markup-compatibility/2006">
              <mc:Choice xmlns:v="urn:schemas-microsoft-com:vml" Requires="v">
                <p:oleObj name="Equation" r:id="rId14" imgW="418918" imgH="203112" progId="Equation.DSMT4">
                  <p:embed/>
                </p:oleObj>
              </mc:Choice>
              <mc:Fallback>
                <p:oleObj name="Equation" r:id="rId14" imgW="418918" imgH="203112" progId="Equation.DSMT4">
                  <p:embed/>
                  <p:pic>
                    <p:nvPicPr>
                      <p:cNvPr id="146" name="Object 7">
                        <a:extLst>
                          <a:ext uri="{FF2B5EF4-FFF2-40B4-BE49-F238E27FC236}">
                            <a16:creationId xmlns:a16="http://schemas.microsoft.com/office/drawing/2014/main" id="{F92FD9BF-945B-9CEC-F12E-FAE83943A27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702550" y="920750"/>
                        <a:ext cx="749300"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8">
            <a:extLst>
              <a:ext uri="{FF2B5EF4-FFF2-40B4-BE49-F238E27FC236}">
                <a16:creationId xmlns:a16="http://schemas.microsoft.com/office/drawing/2014/main" id="{EB631549-4D8D-6D13-3457-75D562C22162}"/>
              </a:ext>
            </a:extLst>
          </p:cNvPr>
          <p:cNvGraphicFramePr>
            <a:graphicFrameLocks noChangeAspect="1"/>
          </p:cNvGraphicFramePr>
          <p:nvPr/>
        </p:nvGraphicFramePr>
        <p:xfrm>
          <a:off x="8451850" y="920750"/>
          <a:ext cx="295275" cy="361950"/>
        </p:xfrm>
        <a:graphic>
          <a:graphicData uri="http://schemas.openxmlformats.org/presentationml/2006/ole">
            <mc:AlternateContent xmlns:mc="http://schemas.openxmlformats.org/markup-compatibility/2006">
              <mc:Choice xmlns:v="urn:schemas-microsoft-com:vml" Requires="v">
                <p:oleObj name="Equation" r:id="rId16" imgW="164957" imgH="203024" progId="Equation.DSMT4">
                  <p:embed/>
                </p:oleObj>
              </mc:Choice>
              <mc:Fallback>
                <p:oleObj name="Equation" r:id="rId16" imgW="164957" imgH="203024" progId="Equation.DSMT4">
                  <p:embed/>
                  <p:pic>
                    <p:nvPicPr>
                      <p:cNvPr id="147" name="Object 8">
                        <a:extLst>
                          <a:ext uri="{FF2B5EF4-FFF2-40B4-BE49-F238E27FC236}">
                            <a16:creationId xmlns:a16="http://schemas.microsoft.com/office/drawing/2014/main" id="{EB631549-4D8D-6D13-3457-75D562C22162}"/>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451850" y="920750"/>
                        <a:ext cx="29527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8" name="Object 9">
            <a:extLst>
              <a:ext uri="{FF2B5EF4-FFF2-40B4-BE49-F238E27FC236}">
                <a16:creationId xmlns:a16="http://schemas.microsoft.com/office/drawing/2014/main" id="{7066FDAB-CA62-82CC-85BE-08B3609050A1}"/>
              </a:ext>
            </a:extLst>
          </p:cNvPr>
          <p:cNvGraphicFramePr>
            <a:graphicFrameLocks noChangeAspect="1"/>
          </p:cNvGraphicFramePr>
          <p:nvPr/>
        </p:nvGraphicFramePr>
        <p:xfrm>
          <a:off x="8770938" y="920750"/>
          <a:ext cx="409575" cy="361950"/>
        </p:xfrm>
        <a:graphic>
          <a:graphicData uri="http://schemas.openxmlformats.org/presentationml/2006/ole">
            <mc:AlternateContent xmlns:mc="http://schemas.openxmlformats.org/markup-compatibility/2006">
              <mc:Choice xmlns:v="urn:schemas-microsoft-com:vml" Requires="v">
                <p:oleObj name="Equation" r:id="rId18" imgW="228501" imgH="203112" progId="Equation.DSMT4">
                  <p:embed/>
                </p:oleObj>
              </mc:Choice>
              <mc:Fallback>
                <p:oleObj name="Equation" r:id="rId18" imgW="228501" imgH="203112" progId="Equation.DSMT4">
                  <p:embed/>
                  <p:pic>
                    <p:nvPicPr>
                      <p:cNvPr id="148" name="Object 9">
                        <a:extLst>
                          <a:ext uri="{FF2B5EF4-FFF2-40B4-BE49-F238E27FC236}">
                            <a16:creationId xmlns:a16="http://schemas.microsoft.com/office/drawing/2014/main" id="{7066FDAB-CA62-82CC-85BE-08B3609050A1}"/>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770938" y="920750"/>
                        <a:ext cx="40957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10">
            <a:extLst>
              <a:ext uri="{FF2B5EF4-FFF2-40B4-BE49-F238E27FC236}">
                <a16:creationId xmlns:a16="http://schemas.microsoft.com/office/drawing/2014/main" id="{9EEA4399-A79A-501C-68D7-30B206082B06}"/>
              </a:ext>
            </a:extLst>
          </p:cNvPr>
          <p:cNvGraphicFramePr>
            <a:graphicFrameLocks noChangeAspect="1"/>
          </p:cNvGraphicFramePr>
          <p:nvPr/>
        </p:nvGraphicFramePr>
        <p:xfrm>
          <a:off x="9126538" y="914400"/>
          <a:ext cx="771525" cy="317500"/>
        </p:xfrm>
        <a:graphic>
          <a:graphicData uri="http://schemas.openxmlformats.org/presentationml/2006/ole">
            <mc:AlternateContent xmlns:mc="http://schemas.openxmlformats.org/markup-compatibility/2006">
              <mc:Choice xmlns:v="urn:schemas-microsoft-com:vml" Requires="v">
                <p:oleObj name="Equation" r:id="rId20" imgW="431425" imgH="177646" progId="Equation.DSMT4">
                  <p:embed/>
                </p:oleObj>
              </mc:Choice>
              <mc:Fallback>
                <p:oleObj name="Equation" r:id="rId20" imgW="431425" imgH="177646" progId="Equation.DSMT4">
                  <p:embed/>
                  <p:pic>
                    <p:nvPicPr>
                      <p:cNvPr id="149" name="Object 10">
                        <a:extLst>
                          <a:ext uri="{FF2B5EF4-FFF2-40B4-BE49-F238E27FC236}">
                            <a16:creationId xmlns:a16="http://schemas.microsoft.com/office/drawing/2014/main" id="{9EEA4399-A79A-501C-68D7-30B206082B06}"/>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9126538" y="914400"/>
                        <a:ext cx="771525"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11">
            <a:extLst>
              <a:ext uri="{FF2B5EF4-FFF2-40B4-BE49-F238E27FC236}">
                <a16:creationId xmlns:a16="http://schemas.microsoft.com/office/drawing/2014/main" id="{F00057C3-F0D0-8C17-ACE6-C504539DCF24}"/>
              </a:ext>
            </a:extLst>
          </p:cNvPr>
          <p:cNvGraphicFramePr>
            <a:graphicFrameLocks noChangeAspect="1"/>
          </p:cNvGraphicFramePr>
          <p:nvPr/>
        </p:nvGraphicFramePr>
        <p:xfrm>
          <a:off x="7599363" y="922338"/>
          <a:ext cx="904875" cy="373062"/>
        </p:xfrm>
        <a:graphic>
          <a:graphicData uri="http://schemas.openxmlformats.org/presentationml/2006/ole">
            <mc:AlternateContent xmlns:mc="http://schemas.openxmlformats.org/markup-compatibility/2006">
              <mc:Choice xmlns:v="urn:schemas-microsoft-com:vml" Requires="v">
                <p:oleObj name="Equation" r:id="rId22" imgW="494870" imgH="203024" progId="Equation.DSMT4">
                  <p:embed/>
                </p:oleObj>
              </mc:Choice>
              <mc:Fallback>
                <p:oleObj name="Equation" r:id="rId22" imgW="494870" imgH="203024" progId="Equation.DSMT4">
                  <p:embed/>
                  <p:pic>
                    <p:nvPicPr>
                      <p:cNvPr id="150" name="Object 11">
                        <a:extLst>
                          <a:ext uri="{FF2B5EF4-FFF2-40B4-BE49-F238E27FC236}">
                            <a16:creationId xmlns:a16="http://schemas.microsoft.com/office/drawing/2014/main" id="{F00057C3-F0D0-8C17-ACE6-C504539DCF24}"/>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599363" y="922338"/>
                        <a:ext cx="904875" cy="37306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1" name="Object 12">
            <a:extLst>
              <a:ext uri="{FF2B5EF4-FFF2-40B4-BE49-F238E27FC236}">
                <a16:creationId xmlns:a16="http://schemas.microsoft.com/office/drawing/2014/main" id="{B06E6A56-E21F-F561-53A4-07DB294C14BB}"/>
              </a:ext>
            </a:extLst>
          </p:cNvPr>
          <p:cNvGraphicFramePr>
            <a:graphicFrameLocks noChangeAspect="1"/>
          </p:cNvGraphicFramePr>
          <p:nvPr/>
        </p:nvGraphicFramePr>
        <p:xfrm>
          <a:off x="8497888" y="930275"/>
          <a:ext cx="276225" cy="373063"/>
        </p:xfrm>
        <a:graphic>
          <a:graphicData uri="http://schemas.openxmlformats.org/presentationml/2006/ole">
            <mc:AlternateContent xmlns:mc="http://schemas.openxmlformats.org/markup-compatibility/2006">
              <mc:Choice xmlns:v="urn:schemas-microsoft-com:vml" Requires="v">
                <p:oleObj name="Equation" r:id="rId24" imgW="152268" imgH="203024" progId="Equation.DSMT4">
                  <p:embed/>
                </p:oleObj>
              </mc:Choice>
              <mc:Fallback>
                <p:oleObj name="Equation" r:id="rId24" imgW="152268" imgH="203024" progId="Equation.DSMT4">
                  <p:embed/>
                  <p:pic>
                    <p:nvPicPr>
                      <p:cNvPr id="151" name="Object 12">
                        <a:extLst>
                          <a:ext uri="{FF2B5EF4-FFF2-40B4-BE49-F238E27FC236}">
                            <a16:creationId xmlns:a16="http://schemas.microsoft.com/office/drawing/2014/main" id="{B06E6A56-E21F-F561-53A4-07DB294C14BB}"/>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497888" y="930275"/>
                        <a:ext cx="276225" cy="37306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2" name="Object 13">
            <a:extLst>
              <a:ext uri="{FF2B5EF4-FFF2-40B4-BE49-F238E27FC236}">
                <a16:creationId xmlns:a16="http://schemas.microsoft.com/office/drawing/2014/main" id="{EA868D72-4C36-6433-ECDA-A353531847A9}"/>
              </a:ext>
            </a:extLst>
          </p:cNvPr>
          <p:cNvGraphicFramePr>
            <a:graphicFrameLocks noChangeAspect="1"/>
          </p:cNvGraphicFramePr>
          <p:nvPr/>
        </p:nvGraphicFramePr>
        <p:xfrm>
          <a:off x="8763000" y="935038"/>
          <a:ext cx="300038" cy="371475"/>
        </p:xfrm>
        <a:graphic>
          <a:graphicData uri="http://schemas.openxmlformats.org/presentationml/2006/ole">
            <mc:AlternateContent xmlns:mc="http://schemas.openxmlformats.org/markup-compatibility/2006">
              <mc:Choice xmlns:v="urn:schemas-microsoft-com:vml" Requires="v">
                <p:oleObj name="Equation" r:id="rId26" imgW="164957" imgH="203024" progId="Equation.DSMT4">
                  <p:embed/>
                </p:oleObj>
              </mc:Choice>
              <mc:Fallback>
                <p:oleObj name="Equation" r:id="rId26" imgW="164957" imgH="203024" progId="Equation.DSMT4">
                  <p:embed/>
                  <p:pic>
                    <p:nvPicPr>
                      <p:cNvPr id="152" name="Object 13">
                        <a:extLst>
                          <a:ext uri="{FF2B5EF4-FFF2-40B4-BE49-F238E27FC236}">
                            <a16:creationId xmlns:a16="http://schemas.microsoft.com/office/drawing/2014/main" id="{EA868D72-4C36-6433-ECDA-A353531847A9}"/>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8763000" y="935038"/>
                        <a:ext cx="300038" cy="37147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 name="Object 14">
            <a:extLst>
              <a:ext uri="{FF2B5EF4-FFF2-40B4-BE49-F238E27FC236}">
                <a16:creationId xmlns:a16="http://schemas.microsoft.com/office/drawing/2014/main" id="{05C63E02-9937-2105-9F33-379275F2475A}"/>
              </a:ext>
            </a:extLst>
          </p:cNvPr>
          <p:cNvGraphicFramePr>
            <a:graphicFrameLocks noChangeAspect="1"/>
          </p:cNvGraphicFramePr>
          <p:nvPr/>
        </p:nvGraphicFramePr>
        <p:xfrm>
          <a:off x="9070975" y="931863"/>
          <a:ext cx="787400" cy="325437"/>
        </p:xfrm>
        <a:graphic>
          <a:graphicData uri="http://schemas.openxmlformats.org/presentationml/2006/ole">
            <mc:AlternateContent xmlns:mc="http://schemas.openxmlformats.org/markup-compatibility/2006">
              <mc:Choice xmlns:v="urn:schemas-microsoft-com:vml" Requires="v">
                <p:oleObj name="Equation" r:id="rId28" imgW="431425" imgH="177646" progId="Equation.DSMT4">
                  <p:embed/>
                </p:oleObj>
              </mc:Choice>
              <mc:Fallback>
                <p:oleObj name="Equation" r:id="rId28" imgW="431425" imgH="177646" progId="Equation.DSMT4">
                  <p:embed/>
                  <p:pic>
                    <p:nvPicPr>
                      <p:cNvPr id="153" name="Object 14">
                        <a:extLst>
                          <a:ext uri="{FF2B5EF4-FFF2-40B4-BE49-F238E27FC236}">
                            <a16:creationId xmlns:a16="http://schemas.microsoft.com/office/drawing/2014/main" id="{05C63E02-9937-2105-9F33-379275F2475A}"/>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9070975" y="931863"/>
                        <a:ext cx="787400" cy="32543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4" name="Object 15">
            <a:extLst>
              <a:ext uri="{FF2B5EF4-FFF2-40B4-BE49-F238E27FC236}">
                <a16:creationId xmlns:a16="http://schemas.microsoft.com/office/drawing/2014/main" id="{9BFACED9-DE0E-76F1-71D7-C27D8044E7D8}"/>
              </a:ext>
            </a:extLst>
          </p:cNvPr>
          <p:cNvGraphicFramePr>
            <a:graphicFrameLocks noChangeAspect="1"/>
          </p:cNvGraphicFramePr>
          <p:nvPr/>
        </p:nvGraphicFramePr>
        <p:xfrm>
          <a:off x="6053138" y="1069975"/>
          <a:ext cx="1103312" cy="608013"/>
        </p:xfrm>
        <a:graphic>
          <a:graphicData uri="http://schemas.openxmlformats.org/presentationml/2006/ole">
            <mc:AlternateContent xmlns:mc="http://schemas.openxmlformats.org/markup-compatibility/2006">
              <mc:Choice xmlns:v="urn:schemas-microsoft-com:vml" Requires="v">
                <p:oleObj name="Equation" r:id="rId30" imgW="850531" imgH="469696" progId="Equation.DSMT4">
                  <p:embed/>
                </p:oleObj>
              </mc:Choice>
              <mc:Fallback>
                <p:oleObj name="Equation" r:id="rId30" imgW="850531" imgH="469696" progId="Equation.DSMT4">
                  <p:embed/>
                  <p:pic>
                    <p:nvPicPr>
                      <p:cNvPr id="154" name="Object 15">
                        <a:extLst>
                          <a:ext uri="{FF2B5EF4-FFF2-40B4-BE49-F238E27FC236}">
                            <a16:creationId xmlns:a16="http://schemas.microsoft.com/office/drawing/2014/main" id="{9BFACED9-DE0E-76F1-71D7-C27D8044E7D8}"/>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6053138" y="1069975"/>
                        <a:ext cx="1103312" cy="608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5" name="Object 16">
            <a:extLst>
              <a:ext uri="{FF2B5EF4-FFF2-40B4-BE49-F238E27FC236}">
                <a16:creationId xmlns:a16="http://schemas.microsoft.com/office/drawing/2014/main" id="{8C8786D0-187A-A2FA-0A77-DF2DA48C507D}"/>
              </a:ext>
            </a:extLst>
          </p:cNvPr>
          <p:cNvGraphicFramePr>
            <a:graphicFrameLocks noChangeAspect="1"/>
          </p:cNvGraphicFramePr>
          <p:nvPr/>
        </p:nvGraphicFramePr>
        <p:xfrm>
          <a:off x="6153150" y="1092200"/>
          <a:ext cx="942975" cy="615950"/>
        </p:xfrm>
        <a:graphic>
          <a:graphicData uri="http://schemas.openxmlformats.org/presentationml/2006/ole">
            <mc:AlternateContent xmlns:mc="http://schemas.openxmlformats.org/markup-compatibility/2006">
              <mc:Choice xmlns:v="urn:schemas-microsoft-com:vml" Requires="v">
                <p:oleObj name="Equation" r:id="rId32" imgW="622030" imgH="406224" progId="Equation.DSMT4">
                  <p:embed/>
                </p:oleObj>
              </mc:Choice>
              <mc:Fallback>
                <p:oleObj name="Equation" r:id="rId32" imgW="622030" imgH="406224" progId="Equation.DSMT4">
                  <p:embed/>
                  <p:pic>
                    <p:nvPicPr>
                      <p:cNvPr id="155" name="Object 16">
                        <a:extLst>
                          <a:ext uri="{FF2B5EF4-FFF2-40B4-BE49-F238E27FC236}">
                            <a16:creationId xmlns:a16="http://schemas.microsoft.com/office/drawing/2014/main" id="{8C8786D0-187A-A2FA-0A77-DF2DA48C507D}"/>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6153150" y="1092200"/>
                        <a:ext cx="942975"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6" name="Straight Connector 155">
            <a:extLst>
              <a:ext uri="{FF2B5EF4-FFF2-40B4-BE49-F238E27FC236}">
                <a16:creationId xmlns:a16="http://schemas.microsoft.com/office/drawing/2014/main" id="{D27DDA7F-EEBE-4548-A50C-B6933D3AD861}"/>
              </a:ext>
            </a:extLst>
          </p:cNvPr>
          <p:cNvCxnSpPr/>
          <p:nvPr/>
        </p:nvCxnSpPr>
        <p:spPr bwMode="auto">
          <a:xfrm rot="5400000">
            <a:off x="5341938" y="4919663"/>
            <a:ext cx="3614737"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3BF2354F-8CD6-480E-8B41-B0F8C874E12F}"/>
              </a:ext>
            </a:extLst>
          </p:cNvPr>
          <p:cNvCxnSpPr/>
          <p:nvPr/>
        </p:nvCxnSpPr>
        <p:spPr bwMode="auto">
          <a:xfrm rot="5400000">
            <a:off x="7239794" y="4925219"/>
            <a:ext cx="3616325"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29A1AB1E-28C0-4C00-AE68-3C8C4F538886}"/>
              </a:ext>
            </a:extLst>
          </p:cNvPr>
          <p:cNvCxnSpPr/>
          <p:nvPr/>
        </p:nvCxnSpPr>
        <p:spPr bwMode="auto">
          <a:xfrm rot="5400000">
            <a:off x="3462338" y="4945063"/>
            <a:ext cx="3614737"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76AC2061-9A4A-4C6D-A398-2AE519E104E7}"/>
              </a:ext>
            </a:extLst>
          </p:cNvPr>
          <p:cNvCxnSpPr/>
          <p:nvPr/>
        </p:nvCxnSpPr>
        <p:spPr bwMode="auto">
          <a:xfrm rot="5400000">
            <a:off x="1558131" y="5012532"/>
            <a:ext cx="3616325"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56A693C9-D3A8-DC27-72F7-233A085368E9}"/>
              </a:ext>
            </a:extLst>
          </p:cNvPr>
          <p:cNvSpPr txBox="1">
            <a:spLocks noChangeArrowheads="1"/>
          </p:cNvSpPr>
          <p:nvPr/>
        </p:nvSpPr>
        <p:spPr bwMode="auto">
          <a:xfrm>
            <a:off x="1635125" y="1679575"/>
            <a:ext cx="464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Zeroes in the middle between 2 asymptotes</a:t>
            </a:r>
          </a:p>
        </p:txBody>
      </p:sp>
      <p:sp>
        <p:nvSpPr>
          <p:cNvPr id="171" name="Oval 170">
            <a:extLst>
              <a:ext uri="{FF2B5EF4-FFF2-40B4-BE49-F238E27FC236}">
                <a16:creationId xmlns:a16="http://schemas.microsoft.com/office/drawing/2014/main" id="{F6FE0B7B-527B-4744-9E75-C488DC2C8DD9}"/>
              </a:ext>
            </a:extLst>
          </p:cNvPr>
          <p:cNvSpPr/>
          <p:nvPr/>
        </p:nvSpPr>
        <p:spPr>
          <a:xfrm>
            <a:off x="9012238" y="250825"/>
            <a:ext cx="334962" cy="46037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2" name="TextBox 171">
            <a:extLst>
              <a:ext uri="{FF2B5EF4-FFF2-40B4-BE49-F238E27FC236}">
                <a16:creationId xmlns:a16="http://schemas.microsoft.com/office/drawing/2014/main" id="{150AFB96-2433-072F-BEC0-309C8B435157}"/>
              </a:ext>
            </a:extLst>
          </p:cNvPr>
          <p:cNvSpPr txBox="1">
            <a:spLocks noChangeArrowheads="1"/>
          </p:cNvSpPr>
          <p:nvPr/>
        </p:nvSpPr>
        <p:spPr bwMode="auto">
          <a:xfrm>
            <a:off x="1665288" y="2022475"/>
            <a:ext cx="304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shift of 2 units down</a:t>
            </a:r>
          </a:p>
        </p:txBody>
      </p:sp>
      <p:sp>
        <p:nvSpPr>
          <p:cNvPr id="173" name="TextBox 172">
            <a:extLst>
              <a:ext uri="{FF2B5EF4-FFF2-40B4-BE49-F238E27FC236}">
                <a16:creationId xmlns:a16="http://schemas.microsoft.com/office/drawing/2014/main" id="{098317AC-1EEF-C12D-DE1A-3AB685B6820B}"/>
              </a:ext>
            </a:extLst>
          </p:cNvPr>
          <p:cNvSpPr txBox="1">
            <a:spLocks noChangeArrowheads="1"/>
          </p:cNvSpPr>
          <p:nvPr/>
        </p:nvSpPr>
        <p:spPr bwMode="auto">
          <a:xfrm>
            <a:off x="4903788" y="2054225"/>
            <a:ext cx="51085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Therefore, all zeroes will be shifted 2 units down</a:t>
            </a:r>
          </a:p>
        </p:txBody>
      </p:sp>
      <p:sp>
        <p:nvSpPr>
          <p:cNvPr id="174" name="Oval 173">
            <a:extLst>
              <a:ext uri="{FF2B5EF4-FFF2-40B4-BE49-F238E27FC236}">
                <a16:creationId xmlns:a16="http://schemas.microsoft.com/office/drawing/2014/main" id="{3F109412-78C4-4C2A-BFEC-06C6626D9F00}"/>
              </a:ext>
            </a:extLst>
          </p:cNvPr>
          <p:cNvSpPr/>
          <p:nvPr/>
        </p:nvSpPr>
        <p:spPr>
          <a:xfrm>
            <a:off x="7026275" y="261938"/>
            <a:ext cx="393700" cy="433387"/>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5" name="TextBox 174">
            <a:extLst>
              <a:ext uri="{FF2B5EF4-FFF2-40B4-BE49-F238E27FC236}">
                <a16:creationId xmlns:a16="http://schemas.microsoft.com/office/drawing/2014/main" id="{8114B988-25DB-756F-1C57-B7BB782DA9C1}"/>
              </a:ext>
            </a:extLst>
          </p:cNvPr>
          <p:cNvSpPr txBox="1">
            <a:spLocks noChangeArrowheads="1"/>
          </p:cNvSpPr>
          <p:nvPr/>
        </p:nvSpPr>
        <p:spPr bwMode="auto">
          <a:xfrm>
            <a:off x="1652588" y="2447925"/>
            <a:ext cx="21272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 Expans. by a</a:t>
            </a:r>
            <a:br>
              <a:rPr lang="en-CA" altLang="en-US" sz="1800">
                <a:latin typeface="Arial" panose="020B0604020202020204" pitchFamily="34" charset="0"/>
              </a:rPr>
            </a:br>
            <a:r>
              <a:rPr lang="en-CA" altLang="en-US" sz="1800">
                <a:latin typeface="Arial" panose="020B0604020202020204" pitchFamily="34" charset="0"/>
              </a:rPr>
              <a:t> factor of – 2  (VR)</a:t>
            </a:r>
          </a:p>
        </p:txBody>
      </p:sp>
      <p:sp>
        <p:nvSpPr>
          <p:cNvPr id="176" name="TextBox 175">
            <a:extLst>
              <a:ext uri="{FF2B5EF4-FFF2-40B4-BE49-F238E27FC236}">
                <a16:creationId xmlns:a16="http://schemas.microsoft.com/office/drawing/2014/main" id="{AF68D0D7-5CCC-9244-C913-AD4F7F849B83}"/>
              </a:ext>
            </a:extLst>
          </p:cNvPr>
          <p:cNvSpPr txBox="1">
            <a:spLocks noChangeArrowheads="1"/>
          </p:cNvSpPr>
          <p:nvPr/>
        </p:nvSpPr>
        <p:spPr bwMode="auto">
          <a:xfrm>
            <a:off x="4919663" y="2436813"/>
            <a:ext cx="51085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Points in the middle between zero &amp; asymptote</a:t>
            </a:r>
            <a:br>
              <a:rPr lang="en-CA" altLang="en-US" sz="1800">
                <a:latin typeface="Arial" panose="020B0604020202020204" pitchFamily="34" charset="0"/>
              </a:rPr>
            </a:br>
            <a:r>
              <a:rPr lang="en-CA" altLang="en-US" sz="1800">
                <a:latin typeface="Arial" panose="020B0604020202020204" pitchFamily="34" charset="0"/>
              </a:rPr>
              <a:t> will be 2 units up or down from the center</a:t>
            </a:r>
          </a:p>
        </p:txBody>
      </p:sp>
      <p:sp>
        <p:nvSpPr>
          <p:cNvPr id="177" name="Up Arrow 176">
            <a:extLst>
              <a:ext uri="{FF2B5EF4-FFF2-40B4-BE49-F238E27FC236}">
                <a16:creationId xmlns:a16="http://schemas.microsoft.com/office/drawing/2014/main" id="{EC3A9106-3951-4575-84B3-9ADE3293D79B}"/>
              </a:ext>
            </a:extLst>
          </p:cNvPr>
          <p:cNvSpPr/>
          <p:nvPr/>
        </p:nvSpPr>
        <p:spPr>
          <a:xfrm>
            <a:off x="5591175" y="4041775"/>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8" name="Oval 177">
            <a:extLst>
              <a:ext uri="{FF2B5EF4-FFF2-40B4-BE49-F238E27FC236}">
                <a16:creationId xmlns:a16="http://schemas.microsoft.com/office/drawing/2014/main" id="{6135D870-8776-4B1E-85F1-75C9FD4A891D}"/>
              </a:ext>
            </a:extLst>
          </p:cNvPr>
          <p:cNvSpPr/>
          <p:nvPr/>
        </p:nvSpPr>
        <p:spPr>
          <a:xfrm>
            <a:off x="6651625" y="5745163"/>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9" name="Up Arrow 178">
            <a:extLst>
              <a:ext uri="{FF2B5EF4-FFF2-40B4-BE49-F238E27FC236}">
                <a16:creationId xmlns:a16="http://schemas.microsoft.com/office/drawing/2014/main" id="{4A71E18F-54B6-4974-A9AE-8B688C8CDE6E}"/>
              </a:ext>
            </a:extLst>
          </p:cNvPr>
          <p:cNvSpPr/>
          <p:nvPr/>
        </p:nvSpPr>
        <p:spPr>
          <a:xfrm flipV="1">
            <a:off x="6542088" y="4916488"/>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0" name="Oval 179">
            <a:extLst>
              <a:ext uri="{FF2B5EF4-FFF2-40B4-BE49-F238E27FC236}">
                <a16:creationId xmlns:a16="http://schemas.microsoft.com/office/drawing/2014/main" id="{6D3857DC-0CFB-410F-A932-E0107B49CF30}"/>
              </a:ext>
            </a:extLst>
          </p:cNvPr>
          <p:cNvSpPr/>
          <p:nvPr/>
        </p:nvSpPr>
        <p:spPr>
          <a:xfrm flipV="1">
            <a:off x="5681663" y="4016375"/>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201" name="Object 17">
            <a:extLst>
              <a:ext uri="{FF2B5EF4-FFF2-40B4-BE49-F238E27FC236}">
                <a16:creationId xmlns:a16="http://schemas.microsoft.com/office/drawing/2014/main" id="{4A770B3A-9B7E-0F8D-2652-2BC2767E7CFC}"/>
              </a:ext>
            </a:extLst>
          </p:cNvPr>
          <p:cNvGraphicFramePr>
            <a:graphicFrameLocks noChangeAspect="1"/>
          </p:cNvGraphicFramePr>
          <p:nvPr/>
        </p:nvGraphicFramePr>
        <p:xfrm>
          <a:off x="4440238" y="644525"/>
          <a:ext cx="236537" cy="576263"/>
        </p:xfrm>
        <a:graphic>
          <a:graphicData uri="http://schemas.openxmlformats.org/presentationml/2006/ole">
            <mc:AlternateContent xmlns:mc="http://schemas.openxmlformats.org/markup-compatibility/2006">
              <mc:Choice xmlns:v="urn:schemas-microsoft-com:vml" Requires="v">
                <p:oleObj name="Equation" r:id="rId34" imgW="177646" imgH="431425" progId="Equation.DSMT4">
                  <p:embed/>
                </p:oleObj>
              </mc:Choice>
              <mc:Fallback>
                <p:oleObj name="Equation" r:id="rId34" imgW="177646" imgH="431425" progId="Equation.DSMT4">
                  <p:embed/>
                  <p:pic>
                    <p:nvPicPr>
                      <p:cNvPr id="201" name="Object 17">
                        <a:extLst>
                          <a:ext uri="{FF2B5EF4-FFF2-40B4-BE49-F238E27FC236}">
                            <a16:creationId xmlns:a16="http://schemas.microsoft.com/office/drawing/2014/main" id="{4A770B3A-9B7E-0F8D-2652-2BC2767E7CFC}"/>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4440238" y="644525"/>
                        <a:ext cx="236537" cy="576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80" name="Freeform 295">
            <a:extLst>
              <a:ext uri="{FF2B5EF4-FFF2-40B4-BE49-F238E27FC236}">
                <a16:creationId xmlns:a16="http://schemas.microsoft.com/office/drawing/2014/main" id="{59819867-C1C1-B86D-4486-65FF69FB0A40}"/>
              </a:ext>
            </a:extLst>
          </p:cNvPr>
          <p:cNvSpPr>
            <a:spLocks/>
          </p:cNvSpPr>
          <p:nvPr/>
        </p:nvSpPr>
        <p:spPr bwMode="auto">
          <a:xfrm>
            <a:off x="6211888" y="4921250"/>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81" name="Freeform 295">
            <a:extLst>
              <a:ext uri="{FF2B5EF4-FFF2-40B4-BE49-F238E27FC236}">
                <a16:creationId xmlns:a16="http://schemas.microsoft.com/office/drawing/2014/main" id="{F702D0AA-9AEF-0001-9AA3-031292B1A11A}"/>
              </a:ext>
            </a:extLst>
          </p:cNvPr>
          <p:cNvSpPr>
            <a:spLocks/>
          </p:cNvSpPr>
          <p:nvPr/>
        </p:nvSpPr>
        <p:spPr bwMode="auto">
          <a:xfrm rot="10800000">
            <a:off x="5529263" y="3197225"/>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5" name="Oval 164">
            <a:extLst>
              <a:ext uri="{FF2B5EF4-FFF2-40B4-BE49-F238E27FC236}">
                <a16:creationId xmlns:a16="http://schemas.microsoft.com/office/drawing/2014/main" id="{EBFF03F6-04FA-452C-A435-DACD934EEF70}"/>
              </a:ext>
            </a:extLst>
          </p:cNvPr>
          <p:cNvSpPr/>
          <p:nvPr/>
        </p:nvSpPr>
        <p:spPr>
          <a:xfrm>
            <a:off x="6154738" y="400685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3" name="Oval 482">
            <a:extLst>
              <a:ext uri="{FF2B5EF4-FFF2-40B4-BE49-F238E27FC236}">
                <a16:creationId xmlns:a16="http://schemas.microsoft.com/office/drawing/2014/main" id="{C1D5396F-F122-4755-A26F-74ACA7FB2910}"/>
              </a:ext>
            </a:extLst>
          </p:cNvPr>
          <p:cNvSpPr/>
          <p:nvPr/>
        </p:nvSpPr>
        <p:spPr>
          <a:xfrm>
            <a:off x="8056563" y="4017963"/>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4" name="Oval 483">
            <a:extLst>
              <a:ext uri="{FF2B5EF4-FFF2-40B4-BE49-F238E27FC236}">
                <a16:creationId xmlns:a16="http://schemas.microsoft.com/office/drawing/2014/main" id="{3889721F-03DF-41A6-B4CD-DE65F0485D55}"/>
              </a:ext>
            </a:extLst>
          </p:cNvPr>
          <p:cNvSpPr/>
          <p:nvPr/>
        </p:nvSpPr>
        <p:spPr>
          <a:xfrm>
            <a:off x="4267200" y="4011613"/>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5" name="Oval 484">
            <a:extLst>
              <a:ext uri="{FF2B5EF4-FFF2-40B4-BE49-F238E27FC236}">
                <a16:creationId xmlns:a16="http://schemas.microsoft.com/office/drawing/2014/main" id="{1B2282E3-59FE-44A3-BD60-AE6DFFDFCCB9}"/>
              </a:ext>
            </a:extLst>
          </p:cNvPr>
          <p:cNvSpPr/>
          <p:nvPr/>
        </p:nvSpPr>
        <p:spPr>
          <a:xfrm>
            <a:off x="2386013" y="403860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6" name="Up Arrow 485">
            <a:extLst>
              <a:ext uri="{FF2B5EF4-FFF2-40B4-BE49-F238E27FC236}">
                <a16:creationId xmlns:a16="http://schemas.microsoft.com/office/drawing/2014/main" id="{E40627CC-5486-4E00-990D-B6D6FF054282}"/>
              </a:ext>
            </a:extLst>
          </p:cNvPr>
          <p:cNvSpPr/>
          <p:nvPr/>
        </p:nvSpPr>
        <p:spPr>
          <a:xfrm>
            <a:off x="7478713" y="4021138"/>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7" name="Oval 486">
            <a:extLst>
              <a:ext uri="{FF2B5EF4-FFF2-40B4-BE49-F238E27FC236}">
                <a16:creationId xmlns:a16="http://schemas.microsoft.com/office/drawing/2014/main" id="{4A1B994C-4C5D-455E-BF02-A51B761D32B7}"/>
              </a:ext>
            </a:extLst>
          </p:cNvPr>
          <p:cNvSpPr/>
          <p:nvPr/>
        </p:nvSpPr>
        <p:spPr>
          <a:xfrm>
            <a:off x="8539163" y="572293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8" name="Up Arrow 487">
            <a:extLst>
              <a:ext uri="{FF2B5EF4-FFF2-40B4-BE49-F238E27FC236}">
                <a16:creationId xmlns:a16="http://schemas.microsoft.com/office/drawing/2014/main" id="{008133A4-3C01-4CE7-80F4-BE720E4C527B}"/>
              </a:ext>
            </a:extLst>
          </p:cNvPr>
          <p:cNvSpPr/>
          <p:nvPr/>
        </p:nvSpPr>
        <p:spPr>
          <a:xfrm flipV="1">
            <a:off x="8428038" y="4895850"/>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9" name="Oval 488">
            <a:extLst>
              <a:ext uri="{FF2B5EF4-FFF2-40B4-BE49-F238E27FC236}">
                <a16:creationId xmlns:a16="http://schemas.microsoft.com/office/drawing/2014/main" id="{984B22BC-2DDD-446E-A200-174EE7C9E863}"/>
              </a:ext>
            </a:extLst>
          </p:cNvPr>
          <p:cNvSpPr/>
          <p:nvPr/>
        </p:nvSpPr>
        <p:spPr>
          <a:xfrm flipV="1">
            <a:off x="7567613" y="399573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0" name="Freeform 295">
            <a:extLst>
              <a:ext uri="{FF2B5EF4-FFF2-40B4-BE49-F238E27FC236}">
                <a16:creationId xmlns:a16="http://schemas.microsoft.com/office/drawing/2014/main" id="{A26AEB51-1221-9B97-AD2A-F1550C0DA3DA}"/>
              </a:ext>
            </a:extLst>
          </p:cNvPr>
          <p:cNvSpPr>
            <a:spLocks/>
          </p:cNvSpPr>
          <p:nvPr/>
        </p:nvSpPr>
        <p:spPr bwMode="auto">
          <a:xfrm>
            <a:off x="8097838" y="4900613"/>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1" name="Freeform 295">
            <a:extLst>
              <a:ext uri="{FF2B5EF4-FFF2-40B4-BE49-F238E27FC236}">
                <a16:creationId xmlns:a16="http://schemas.microsoft.com/office/drawing/2014/main" id="{B02B01AF-1634-3180-40FD-ABA0A3F9EB93}"/>
              </a:ext>
            </a:extLst>
          </p:cNvPr>
          <p:cNvSpPr>
            <a:spLocks/>
          </p:cNvSpPr>
          <p:nvPr/>
        </p:nvSpPr>
        <p:spPr bwMode="auto">
          <a:xfrm rot="10800000">
            <a:off x="7415213" y="3176588"/>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2" name="Up Arrow 491">
            <a:extLst>
              <a:ext uri="{FF2B5EF4-FFF2-40B4-BE49-F238E27FC236}">
                <a16:creationId xmlns:a16="http://schemas.microsoft.com/office/drawing/2014/main" id="{FAB8DFE6-B694-45A4-B033-D242B6666529}"/>
              </a:ext>
            </a:extLst>
          </p:cNvPr>
          <p:cNvSpPr/>
          <p:nvPr/>
        </p:nvSpPr>
        <p:spPr>
          <a:xfrm>
            <a:off x="3705225" y="4016375"/>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3" name="Oval 492">
            <a:extLst>
              <a:ext uri="{FF2B5EF4-FFF2-40B4-BE49-F238E27FC236}">
                <a16:creationId xmlns:a16="http://schemas.microsoft.com/office/drawing/2014/main" id="{30B923A3-56F3-45B7-947E-2D6B14B191EE}"/>
              </a:ext>
            </a:extLst>
          </p:cNvPr>
          <p:cNvSpPr/>
          <p:nvPr/>
        </p:nvSpPr>
        <p:spPr>
          <a:xfrm>
            <a:off x="4765675" y="571817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4" name="Up Arrow 493">
            <a:extLst>
              <a:ext uri="{FF2B5EF4-FFF2-40B4-BE49-F238E27FC236}">
                <a16:creationId xmlns:a16="http://schemas.microsoft.com/office/drawing/2014/main" id="{4B551316-5C5C-4925-BB76-F1C9B9188D44}"/>
              </a:ext>
            </a:extLst>
          </p:cNvPr>
          <p:cNvSpPr/>
          <p:nvPr/>
        </p:nvSpPr>
        <p:spPr>
          <a:xfrm flipV="1">
            <a:off x="4654550" y="4891088"/>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5" name="Oval 494">
            <a:extLst>
              <a:ext uri="{FF2B5EF4-FFF2-40B4-BE49-F238E27FC236}">
                <a16:creationId xmlns:a16="http://schemas.microsoft.com/office/drawing/2014/main" id="{C1FB7C4C-414B-40DB-B359-D80492C38EBA}"/>
              </a:ext>
            </a:extLst>
          </p:cNvPr>
          <p:cNvSpPr/>
          <p:nvPr/>
        </p:nvSpPr>
        <p:spPr>
          <a:xfrm flipV="1">
            <a:off x="3794125" y="399097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6" name="Freeform 295">
            <a:extLst>
              <a:ext uri="{FF2B5EF4-FFF2-40B4-BE49-F238E27FC236}">
                <a16:creationId xmlns:a16="http://schemas.microsoft.com/office/drawing/2014/main" id="{C63347FF-DE5C-2D7D-34CA-E558D4CF56C2}"/>
              </a:ext>
            </a:extLst>
          </p:cNvPr>
          <p:cNvSpPr>
            <a:spLocks/>
          </p:cNvSpPr>
          <p:nvPr/>
        </p:nvSpPr>
        <p:spPr bwMode="auto">
          <a:xfrm>
            <a:off x="4324350" y="4895850"/>
            <a:ext cx="671513"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7" name="Freeform 295">
            <a:extLst>
              <a:ext uri="{FF2B5EF4-FFF2-40B4-BE49-F238E27FC236}">
                <a16:creationId xmlns:a16="http://schemas.microsoft.com/office/drawing/2014/main" id="{07D59B34-3EC2-2149-F830-47F791A37CCC}"/>
              </a:ext>
            </a:extLst>
          </p:cNvPr>
          <p:cNvSpPr>
            <a:spLocks/>
          </p:cNvSpPr>
          <p:nvPr/>
        </p:nvSpPr>
        <p:spPr bwMode="auto">
          <a:xfrm rot="10800000">
            <a:off x="3641725" y="3171825"/>
            <a:ext cx="671513"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8" name="Up Arrow 497">
            <a:extLst>
              <a:ext uri="{FF2B5EF4-FFF2-40B4-BE49-F238E27FC236}">
                <a16:creationId xmlns:a16="http://schemas.microsoft.com/office/drawing/2014/main" id="{95FB9A00-53E5-49F7-80E9-1CCF7D3C610A}"/>
              </a:ext>
            </a:extLst>
          </p:cNvPr>
          <p:cNvSpPr/>
          <p:nvPr/>
        </p:nvSpPr>
        <p:spPr>
          <a:xfrm>
            <a:off x="1808163" y="4010025"/>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9" name="Oval 498">
            <a:extLst>
              <a:ext uri="{FF2B5EF4-FFF2-40B4-BE49-F238E27FC236}">
                <a16:creationId xmlns:a16="http://schemas.microsoft.com/office/drawing/2014/main" id="{80583AD3-4B6B-44B4-894A-A23551E78E23}"/>
              </a:ext>
            </a:extLst>
          </p:cNvPr>
          <p:cNvSpPr/>
          <p:nvPr/>
        </p:nvSpPr>
        <p:spPr>
          <a:xfrm>
            <a:off x="2868613" y="5713413"/>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0" name="Up Arrow 499">
            <a:extLst>
              <a:ext uri="{FF2B5EF4-FFF2-40B4-BE49-F238E27FC236}">
                <a16:creationId xmlns:a16="http://schemas.microsoft.com/office/drawing/2014/main" id="{7C4702C5-B20F-482E-940A-E6F916D72BCD}"/>
              </a:ext>
            </a:extLst>
          </p:cNvPr>
          <p:cNvSpPr/>
          <p:nvPr/>
        </p:nvSpPr>
        <p:spPr>
          <a:xfrm flipV="1">
            <a:off x="2757488" y="4886325"/>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1" name="Oval 500">
            <a:extLst>
              <a:ext uri="{FF2B5EF4-FFF2-40B4-BE49-F238E27FC236}">
                <a16:creationId xmlns:a16="http://schemas.microsoft.com/office/drawing/2014/main" id="{E3D58D7F-B87E-4BB3-B4A9-1EF275BDF08E}"/>
              </a:ext>
            </a:extLst>
          </p:cNvPr>
          <p:cNvSpPr/>
          <p:nvPr/>
        </p:nvSpPr>
        <p:spPr>
          <a:xfrm flipV="1">
            <a:off x="1897063" y="3984625"/>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2" name="Freeform 295">
            <a:extLst>
              <a:ext uri="{FF2B5EF4-FFF2-40B4-BE49-F238E27FC236}">
                <a16:creationId xmlns:a16="http://schemas.microsoft.com/office/drawing/2014/main" id="{6A98AE33-9749-EB0C-3EB5-A74E0C9F2C52}"/>
              </a:ext>
            </a:extLst>
          </p:cNvPr>
          <p:cNvSpPr>
            <a:spLocks/>
          </p:cNvSpPr>
          <p:nvPr/>
        </p:nvSpPr>
        <p:spPr bwMode="auto">
          <a:xfrm>
            <a:off x="2427288" y="4889500"/>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03" name="Freeform 295">
            <a:extLst>
              <a:ext uri="{FF2B5EF4-FFF2-40B4-BE49-F238E27FC236}">
                <a16:creationId xmlns:a16="http://schemas.microsoft.com/office/drawing/2014/main" id="{827F66BD-0FBF-972B-0751-D289E6670874}"/>
              </a:ext>
            </a:extLst>
          </p:cNvPr>
          <p:cNvSpPr>
            <a:spLocks/>
          </p:cNvSpPr>
          <p:nvPr/>
        </p:nvSpPr>
        <p:spPr bwMode="auto">
          <a:xfrm rot="10800000">
            <a:off x="1744663" y="3165475"/>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0" name="Text Box 5">
            <a:extLst>
              <a:ext uri="{FF2B5EF4-FFF2-40B4-BE49-F238E27FC236}">
                <a16:creationId xmlns:a16="http://schemas.microsoft.com/office/drawing/2014/main" id="{923DFD7A-B0D1-490B-E14F-98102BAC1D7B}"/>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6"/>
              </a:rPr>
              <a:t>www.BCMath.ca</a:t>
            </a:r>
            <a:r>
              <a:rPr lang="en-US" altLang="en-US" sz="1000">
                <a:latin typeface="Arial" panose="020B0604020202020204" pitchFamily="34" charset="0"/>
              </a:rPr>
              <a:t> </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8"/>
                                        </p:tgtEl>
                                        <p:attrNameLst>
                                          <p:attrName>style.visibility</p:attrName>
                                        </p:attrNameLst>
                                      </p:cBhvr>
                                      <p:to>
                                        <p:strVal val="visible"/>
                                      </p:to>
                                    </p:set>
                                    <p:animEffect transition="in" filter="blinds(horizontal)">
                                      <p:cBhvr>
                                        <p:cTn id="7" dur="500"/>
                                        <p:tgtEl>
                                          <p:spTgt spid="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37"/>
                                        </p:tgtEl>
                                        <p:attrNameLst>
                                          <p:attrName>style.visibility</p:attrName>
                                        </p:attrNameLst>
                                      </p:cBhvr>
                                      <p:to>
                                        <p:strVal val="visible"/>
                                      </p:to>
                                    </p:set>
                                    <p:animEffect transition="in" filter="blinds(horizontal)">
                                      <p:cBhvr>
                                        <p:cTn id="12" dur="500"/>
                                        <p:tgtEl>
                                          <p:spTgt spid="1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01"/>
                                        </p:tgtEl>
                                        <p:attrNameLst>
                                          <p:attrName>style.visibility</p:attrName>
                                        </p:attrNameLst>
                                      </p:cBhvr>
                                      <p:to>
                                        <p:strVal val="visible"/>
                                      </p:to>
                                    </p:set>
                                    <p:animEffect transition="in" filter="blinds(horizontal)">
                                      <p:cBhvr>
                                        <p:cTn id="17" dur="500"/>
                                        <p:tgtEl>
                                          <p:spTgt spid="20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0"/>
                                        </p:tgtEl>
                                        <p:attrNameLst>
                                          <p:attrName>style.visibility</p:attrName>
                                        </p:attrNameLst>
                                      </p:cBhvr>
                                      <p:to>
                                        <p:strVal val="visible"/>
                                      </p:to>
                                    </p:set>
                                    <p:animEffect transition="in" filter="blinds(horizontal)">
                                      <p:cBhvr>
                                        <p:cTn id="22" dur="500"/>
                                        <p:tgtEl>
                                          <p:spTgt spid="1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39"/>
                                        </p:tgtEl>
                                        <p:attrNameLst>
                                          <p:attrName>style.visibility</p:attrName>
                                        </p:attrNameLst>
                                      </p:cBhvr>
                                      <p:to>
                                        <p:strVal val="visible"/>
                                      </p:to>
                                    </p:set>
                                    <p:animEffect transition="in" filter="blinds(horizontal)">
                                      <p:cBhvr>
                                        <p:cTn id="27" dur="500"/>
                                        <p:tgtEl>
                                          <p:spTgt spid="13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1"/>
                                        </p:tgtEl>
                                        <p:attrNameLst>
                                          <p:attrName>style.visibility</p:attrName>
                                        </p:attrNameLst>
                                      </p:cBhvr>
                                      <p:to>
                                        <p:strVal val="visible"/>
                                      </p:to>
                                    </p:set>
                                    <p:animEffect transition="in" filter="blinds(horizontal)">
                                      <p:cBhvr>
                                        <p:cTn id="32" dur="500"/>
                                        <p:tgtEl>
                                          <p:spTgt spid="14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42"/>
                                        </p:tgtEl>
                                        <p:attrNameLst>
                                          <p:attrName>style.visibility</p:attrName>
                                        </p:attrNameLst>
                                      </p:cBhvr>
                                      <p:to>
                                        <p:strVal val="visible"/>
                                      </p:to>
                                    </p:set>
                                    <p:animEffect transition="in" filter="blinds(horizontal)">
                                      <p:cBhvr>
                                        <p:cTn id="37" dur="500"/>
                                        <p:tgtEl>
                                          <p:spTgt spid="14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43"/>
                                        </p:tgtEl>
                                        <p:attrNameLst>
                                          <p:attrName>style.visibility</p:attrName>
                                        </p:attrNameLst>
                                      </p:cBhvr>
                                      <p:to>
                                        <p:strVal val="visible"/>
                                      </p:to>
                                    </p:set>
                                    <p:animEffect transition="in" filter="blinds(horizontal)">
                                      <p:cBhvr>
                                        <p:cTn id="42" dur="500"/>
                                        <p:tgtEl>
                                          <p:spTgt spid="14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44"/>
                                        </p:tgtEl>
                                        <p:attrNameLst>
                                          <p:attrName>style.visibility</p:attrName>
                                        </p:attrNameLst>
                                      </p:cBhvr>
                                      <p:to>
                                        <p:strVal val="visible"/>
                                      </p:to>
                                    </p:set>
                                    <p:animEffect transition="in" filter="blinds(horizontal)">
                                      <p:cBhvr>
                                        <p:cTn id="47" dur="500"/>
                                        <p:tgtEl>
                                          <p:spTgt spid="14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45"/>
                                        </p:tgtEl>
                                        <p:attrNameLst>
                                          <p:attrName>style.visibility</p:attrName>
                                        </p:attrNameLst>
                                      </p:cBhvr>
                                      <p:to>
                                        <p:strVal val="visible"/>
                                      </p:to>
                                    </p:set>
                                    <p:animEffect transition="in" filter="blinds(horizontal)">
                                      <p:cBhvr>
                                        <p:cTn id="52" dur="500"/>
                                        <p:tgtEl>
                                          <p:spTgt spid="14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154"/>
                                        </p:tgtEl>
                                        <p:attrNameLst>
                                          <p:attrName>style.visibility</p:attrName>
                                        </p:attrNameLst>
                                      </p:cBhvr>
                                      <p:to>
                                        <p:strVal val="visible"/>
                                      </p:to>
                                    </p:set>
                                    <p:animEffect transition="in" filter="blinds(horizontal)">
                                      <p:cBhvr>
                                        <p:cTn id="57" dur="500"/>
                                        <p:tgtEl>
                                          <p:spTgt spid="15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46"/>
                                        </p:tgtEl>
                                        <p:attrNameLst>
                                          <p:attrName>style.visibility</p:attrName>
                                        </p:attrNameLst>
                                      </p:cBhvr>
                                      <p:to>
                                        <p:strVal val="visible"/>
                                      </p:to>
                                    </p:set>
                                    <p:animEffect transition="in" filter="blinds(horizontal)">
                                      <p:cBhvr>
                                        <p:cTn id="62" dur="500"/>
                                        <p:tgtEl>
                                          <p:spTgt spid="146"/>
                                        </p:tgtEl>
                                      </p:cBhvr>
                                    </p:animEffect>
                                  </p:childTnLst>
                                </p:cTn>
                              </p:par>
                              <p:par>
                                <p:cTn id="63" presetID="10" presetClass="exit" presetSubtype="0" fill="hold" nodeType="withEffect">
                                  <p:stCondLst>
                                    <p:cond delay="0"/>
                                  </p:stCondLst>
                                  <p:childTnLst>
                                    <p:animEffect transition="out" filter="fade">
                                      <p:cBhvr>
                                        <p:cTn id="64" dur="2000"/>
                                        <p:tgtEl>
                                          <p:spTgt spid="142"/>
                                        </p:tgtEl>
                                      </p:cBhvr>
                                    </p:animEffect>
                                    <p:set>
                                      <p:cBhvr>
                                        <p:cTn id="65" dur="1" fill="hold">
                                          <p:stCondLst>
                                            <p:cond delay="1999"/>
                                          </p:stCondLst>
                                        </p:cTn>
                                        <p:tgtEl>
                                          <p:spTgt spid="142"/>
                                        </p:tgtEl>
                                        <p:attrNameLst>
                                          <p:attrName>style.visibility</p:attrName>
                                        </p:attrNameLst>
                                      </p:cBhvr>
                                      <p:to>
                                        <p:strVal val="hidden"/>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147"/>
                                        </p:tgtEl>
                                        <p:attrNameLst>
                                          <p:attrName>style.visibility</p:attrName>
                                        </p:attrNameLst>
                                      </p:cBhvr>
                                      <p:to>
                                        <p:strVal val="visible"/>
                                      </p:to>
                                    </p:set>
                                    <p:animEffect transition="in" filter="blinds(horizontal)">
                                      <p:cBhvr>
                                        <p:cTn id="70" dur="500"/>
                                        <p:tgtEl>
                                          <p:spTgt spid="147"/>
                                        </p:tgtEl>
                                      </p:cBhvr>
                                    </p:animEffect>
                                  </p:childTnLst>
                                </p:cTn>
                              </p:par>
                              <p:par>
                                <p:cTn id="71" presetID="10" presetClass="exit" presetSubtype="0" fill="hold" nodeType="withEffect">
                                  <p:stCondLst>
                                    <p:cond delay="0"/>
                                  </p:stCondLst>
                                  <p:childTnLst>
                                    <p:animEffect transition="out" filter="fade">
                                      <p:cBhvr>
                                        <p:cTn id="72" dur="2000"/>
                                        <p:tgtEl>
                                          <p:spTgt spid="143"/>
                                        </p:tgtEl>
                                      </p:cBhvr>
                                    </p:animEffect>
                                    <p:set>
                                      <p:cBhvr>
                                        <p:cTn id="73" dur="1" fill="hold">
                                          <p:stCondLst>
                                            <p:cond delay="1999"/>
                                          </p:stCondLst>
                                        </p:cTn>
                                        <p:tgtEl>
                                          <p:spTgt spid="143"/>
                                        </p:tgtEl>
                                        <p:attrNameLst>
                                          <p:attrName>style.visibility</p:attrName>
                                        </p:attrNameLst>
                                      </p:cBhvr>
                                      <p:to>
                                        <p:strVal val="hidden"/>
                                      </p:to>
                                    </p:se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nodeType="clickEffect">
                                  <p:stCondLst>
                                    <p:cond delay="0"/>
                                  </p:stCondLst>
                                  <p:childTnLst>
                                    <p:set>
                                      <p:cBhvr>
                                        <p:cTn id="77" dur="1" fill="hold">
                                          <p:stCondLst>
                                            <p:cond delay="0"/>
                                          </p:stCondLst>
                                        </p:cTn>
                                        <p:tgtEl>
                                          <p:spTgt spid="148"/>
                                        </p:tgtEl>
                                        <p:attrNameLst>
                                          <p:attrName>style.visibility</p:attrName>
                                        </p:attrNameLst>
                                      </p:cBhvr>
                                      <p:to>
                                        <p:strVal val="visible"/>
                                      </p:to>
                                    </p:set>
                                    <p:animEffect transition="in" filter="blinds(horizontal)">
                                      <p:cBhvr>
                                        <p:cTn id="78" dur="500"/>
                                        <p:tgtEl>
                                          <p:spTgt spid="148"/>
                                        </p:tgtEl>
                                      </p:cBhvr>
                                    </p:animEffect>
                                  </p:childTnLst>
                                </p:cTn>
                              </p:par>
                              <p:par>
                                <p:cTn id="79" presetID="10" presetClass="exit" presetSubtype="0" fill="hold" nodeType="withEffect">
                                  <p:stCondLst>
                                    <p:cond delay="0"/>
                                  </p:stCondLst>
                                  <p:childTnLst>
                                    <p:animEffect transition="out" filter="fade">
                                      <p:cBhvr>
                                        <p:cTn id="80" dur="2000"/>
                                        <p:tgtEl>
                                          <p:spTgt spid="144"/>
                                        </p:tgtEl>
                                      </p:cBhvr>
                                    </p:animEffect>
                                    <p:set>
                                      <p:cBhvr>
                                        <p:cTn id="81" dur="1" fill="hold">
                                          <p:stCondLst>
                                            <p:cond delay="1999"/>
                                          </p:stCondLst>
                                        </p:cTn>
                                        <p:tgtEl>
                                          <p:spTgt spid="144"/>
                                        </p:tgtEl>
                                        <p:attrNameLst>
                                          <p:attrName>style.visibility</p:attrName>
                                        </p:attrNameLst>
                                      </p:cBhvr>
                                      <p:to>
                                        <p:strVal val="hidden"/>
                                      </p:to>
                                    </p:set>
                                  </p:childTnLst>
                                </p:cTn>
                              </p:par>
                            </p:childTnLst>
                          </p:cTn>
                        </p:par>
                      </p:childTnLst>
                    </p:cTn>
                  </p:par>
                  <p:par>
                    <p:cTn id="82" fill="hold" nodeType="clickPar">
                      <p:stCondLst>
                        <p:cond delay="indefinite"/>
                      </p:stCondLst>
                      <p:childTnLst>
                        <p:par>
                          <p:cTn id="83" fill="hold" nodeType="withGroup">
                            <p:stCondLst>
                              <p:cond delay="0"/>
                            </p:stCondLst>
                            <p:childTnLst>
                              <p:par>
                                <p:cTn id="84" presetID="3" presetClass="entr" presetSubtype="10" fill="hold" nodeType="clickEffect">
                                  <p:stCondLst>
                                    <p:cond delay="0"/>
                                  </p:stCondLst>
                                  <p:childTnLst>
                                    <p:set>
                                      <p:cBhvr>
                                        <p:cTn id="85" dur="1" fill="hold">
                                          <p:stCondLst>
                                            <p:cond delay="0"/>
                                          </p:stCondLst>
                                        </p:cTn>
                                        <p:tgtEl>
                                          <p:spTgt spid="149"/>
                                        </p:tgtEl>
                                        <p:attrNameLst>
                                          <p:attrName>style.visibility</p:attrName>
                                        </p:attrNameLst>
                                      </p:cBhvr>
                                      <p:to>
                                        <p:strVal val="visible"/>
                                      </p:to>
                                    </p:set>
                                    <p:animEffect transition="in" filter="blinds(horizontal)">
                                      <p:cBhvr>
                                        <p:cTn id="86" dur="500"/>
                                        <p:tgtEl>
                                          <p:spTgt spid="149"/>
                                        </p:tgtEl>
                                      </p:cBhvr>
                                    </p:animEffect>
                                  </p:childTnLst>
                                </p:cTn>
                              </p:par>
                              <p:par>
                                <p:cTn id="87" presetID="10" presetClass="exit" presetSubtype="0" fill="hold" nodeType="withEffect">
                                  <p:stCondLst>
                                    <p:cond delay="0"/>
                                  </p:stCondLst>
                                  <p:childTnLst>
                                    <p:animEffect transition="out" filter="fade">
                                      <p:cBhvr>
                                        <p:cTn id="88" dur="2000"/>
                                        <p:tgtEl>
                                          <p:spTgt spid="145"/>
                                        </p:tgtEl>
                                      </p:cBhvr>
                                    </p:animEffect>
                                    <p:set>
                                      <p:cBhvr>
                                        <p:cTn id="89" dur="1" fill="hold">
                                          <p:stCondLst>
                                            <p:cond delay="1999"/>
                                          </p:stCondLst>
                                        </p:cTn>
                                        <p:tgtEl>
                                          <p:spTgt spid="145"/>
                                        </p:tgtEl>
                                        <p:attrNameLst>
                                          <p:attrName>style.visibility</p:attrName>
                                        </p:attrNameLst>
                                      </p:cBhvr>
                                      <p:to>
                                        <p:strVal val="hidden"/>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nodeType="clickEffect">
                                  <p:stCondLst>
                                    <p:cond delay="0"/>
                                  </p:stCondLst>
                                  <p:childTnLst>
                                    <p:set>
                                      <p:cBhvr>
                                        <p:cTn id="93" dur="1" fill="hold">
                                          <p:stCondLst>
                                            <p:cond delay="0"/>
                                          </p:stCondLst>
                                        </p:cTn>
                                        <p:tgtEl>
                                          <p:spTgt spid="155"/>
                                        </p:tgtEl>
                                        <p:attrNameLst>
                                          <p:attrName>style.visibility</p:attrName>
                                        </p:attrNameLst>
                                      </p:cBhvr>
                                      <p:to>
                                        <p:strVal val="visible"/>
                                      </p:to>
                                    </p:set>
                                    <p:animEffect transition="in" filter="blinds(horizontal)">
                                      <p:cBhvr>
                                        <p:cTn id="94" dur="500"/>
                                        <p:tgtEl>
                                          <p:spTgt spid="155"/>
                                        </p:tgtEl>
                                      </p:cBhvr>
                                    </p:animEffect>
                                  </p:childTnLst>
                                </p:cTn>
                              </p:par>
                              <p:par>
                                <p:cTn id="95" presetID="10" presetClass="exit" presetSubtype="0" fill="hold" nodeType="withEffect">
                                  <p:stCondLst>
                                    <p:cond delay="0"/>
                                  </p:stCondLst>
                                  <p:childTnLst>
                                    <p:animEffect transition="out" filter="fade">
                                      <p:cBhvr>
                                        <p:cTn id="96" dur="2000"/>
                                        <p:tgtEl>
                                          <p:spTgt spid="154"/>
                                        </p:tgtEl>
                                      </p:cBhvr>
                                    </p:animEffect>
                                    <p:set>
                                      <p:cBhvr>
                                        <p:cTn id="97" dur="1" fill="hold">
                                          <p:stCondLst>
                                            <p:cond delay="1999"/>
                                          </p:stCondLst>
                                        </p:cTn>
                                        <p:tgtEl>
                                          <p:spTgt spid="154"/>
                                        </p:tgtEl>
                                        <p:attrNameLst>
                                          <p:attrName>style.visibility</p:attrName>
                                        </p:attrNameLst>
                                      </p:cBhvr>
                                      <p:to>
                                        <p:strVal val="hidden"/>
                                      </p:to>
                                    </p:set>
                                  </p:childTnLst>
                                </p:cTn>
                              </p:par>
                            </p:childTnLst>
                          </p:cTn>
                        </p:par>
                      </p:childTnLst>
                    </p:cTn>
                  </p:par>
                  <p:par>
                    <p:cTn id="98" fill="hold" nodeType="clickPar">
                      <p:stCondLst>
                        <p:cond delay="indefinite"/>
                      </p:stCondLst>
                      <p:childTnLst>
                        <p:par>
                          <p:cTn id="99" fill="hold" nodeType="withGroup">
                            <p:stCondLst>
                              <p:cond delay="0"/>
                            </p:stCondLst>
                            <p:childTnLst>
                              <p:par>
                                <p:cTn id="100" presetID="3" presetClass="entr" presetSubtype="10" fill="hold" nodeType="clickEffect">
                                  <p:stCondLst>
                                    <p:cond delay="0"/>
                                  </p:stCondLst>
                                  <p:childTnLst>
                                    <p:set>
                                      <p:cBhvr>
                                        <p:cTn id="101" dur="1" fill="hold">
                                          <p:stCondLst>
                                            <p:cond delay="0"/>
                                          </p:stCondLst>
                                        </p:cTn>
                                        <p:tgtEl>
                                          <p:spTgt spid="150"/>
                                        </p:tgtEl>
                                        <p:attrNameLst>
                                          <p:attrName>style.visibility</p:attrName>
                                        </p:attrNameLst>
                                      </p:cBhvr>
                                      <p:to>
                                        <p:strVal val="visible"/>
                                      </p:to>
                                    </p:set>
                                    <p:animEffect transition="in" filter="blinds(horizontal)">
                                      <p:cBhvr>
                                        <p:cTn id="102" dur="500"/>
                                        <p:tgtEl>
                                          <p:spTgt spid="150"/>
                                        </p:tgtEl>
                                      </p:cBhvr>
                                    </p:animEffect>
                                  </p:childTnLst>
                                </p:cTn>
                              </p:par>
                              <p:par>
                                <p:cTn id="103" presetID="10" presetClass="exit" presetSubtype="0" fill="hold" nodeType="withEffect">
                                  <p:stCondLst>
                                    <p:cond delay="0"/>
                                  </p:stCondLst>
                                  <p:childTnLst>
                                    <p:animEffect transition="out" filter="fade">
                                      <p:cBhvr>
                                        <p:cTn id="104" dur="2000"/>
                                        <p:tgtEl>
                                          <p:spTgt spid="146"/>
                                        </p:tgtEl>
                                      </p:cBhvr>
                                    </p:animEffect>
                                    <p:set>
                                      <p:cBhvr>
                                        <p:cTn id="105" dur="1" fill="hold">
                                          <p:stCondLst>
                                            <p:cond delay="1999"/>
                                          </p:stCondLst>
                                        </p:cTn>
                                        <p:tgtEl>
                                          <p:spTgt spid="146"/>
                                        </p:tgtEl>
                                        <p:attrNameLst>
                                          <p:attrName>style.visibility</p:attrName>
                                        </p:attrNameLst>
                                      </p:cBhvr>
                                      <p:to>
                                        <p:strVal val="hidden"/>
                                      </p:to>
                                    </p:se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ntr" presetSubtype="10" fill="hold" nodeType="clickEffect">
                                  <p:stCondLst>
                                    <p:cond delay="0"/>
                                  </p:stCondLst>
                                  <p:childTnLst>
                                    <p:set>
                                      <p:cBhvr>
                                        <p:cTn id="109" dur="1" fill="hold">
                                          <p:stCondLst>
                                            <p:cond delay="0"/>
                                          </p:stCondLst>
                                        </p:cTn>
                                        <p:tgtEl>
                                          <p:spTgt spid="151"/>
                                        </p:tgtEl>
                                        <p:attrNameLst>
                                          <p:attrName>style.visibility</p:attrName>
                                        </p:attrNameLst>
                                      </p:cBhvr>
                                      <p:to>
                                        <p:strVal val="visible"/>
                                      </p:to>
                                    </p:set>
                                    <p:animEffect transition="in" filter="blinds(horizontal)">
                                      <p:cBhvr>
                                        <p:cTn id="110" dur="500"/>
                                        <p:tgtEl>
                                          <p:spTgt spid="151"/>
                                        </p:tgtEl>
                                      </p:cBhvr>
                                    </p:animEffect>
                                  </p:childTnLst>
                                </p:cTn>
                              </p:par>
                              <p:par>
                                <p:cTn id="111" presetID="10" presetClass="exit" presetSubtype="0" fill="hold" nodeType="withEffect">
                                  <p:stCondLst>
                                    <p:cond delay="0"/>
                                  </p:stCondLst>
                                  <p:childTnLst>
                                    <p:animEffect transition="out" filter="fade">
                                      <p:cBhvr>
                                        <p:cTn id="112" dur="2000"/>
                                        <p:tgtEl>
                                          <p:spTgt spid="147"/>
                                        </p:tgtEl>
                                      </p:cBhvr>
                                    </p:animEffect>
                                    <p:set>
                                      <p:cBhvr>
                                        <p:cTn id="113" dur="1" fill="hold">
                                          <p:stCondLst>
                                            <p:cond delay="1999"/>
                                          </p:stCondLst>
                                        </p:cTn>
                                        <p:tgtEl>
                                          <p:spTgt spid="147"/>
                                        </p:tgtEl>
                                        <p:attrNameLst>
                                          <p:attrName>style.visibility</p:attrName>
                                        </p:attrNameLst>
                                      </p:cBhvr>
                                      <p:to>
                                        <p:strVal val="hidden"/>
                                      </p:to>
                                    </p:se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ntr" presetSubtype="10" fill="hold" nodeType="clickEffect">
                                  <p:stCondLst>
                                    <p:cond delay="0"/>
                                  </p:stCondLst>
                                  <p:childTnLst>
                                    <p:set>
                                      <p:cBhvr>
                                        <p:cTn id="117" dur="1" fill="hold">
                                          <p:stCondLst>
                                            <p:cond delay="0"/>
                                          </p:stCondLst>
                                        </p:cTn>
                                        <p:tgtEl>
                                          <p:spTgt spid="152"/>
                                        </p:tgtEl>
                                        <p:attrNameLst>
                                          <p:attrName>style.visibility</p:attrName>
                                        </p:attrNameLst>
                                      </p:cBhvr>
                                      <p:to>
                                        <p:strVal val="visible"/>
                                      </p:to>
                                    </p:set>
                                    <p:animEffect transition="in" filter="blinds(horizontal)">
                                      <p:cBhvr>
                                        <p:cTn id="118" dur="500"/>
                                        <p:tgtEl>
                                          <p:spTgt spid="152"/>
                                        </p:tgtEl>
                                      </p:cBhvr>
                                    </p:animEffect>
                                  </p:childTnLst>
                                </p:cTn>
                              </p:par>
                              <p:par>
                                <p:cTn id="119" presetID="10" presetClass="exit" presetSubtype="0" fill="hold" nodeType="withEffect">
                                  <p:stCondLst>
                                    <p:cond delay="0"/>
                                  </p:stCondLst>
                                  <p:childTnLst>
                                    <p:animEffect transition="out" filter="fade">
                                      <p:cBhvr>
                                        <p:cTn id="120" dur="2000"/>
                                        <p:tgtEl>
                                          <p:spTgt spid="148"/>
                                        </p:tgtEl>
                                      </p:cBhvr>
                                    </p:animEffect>
                                    <p:set>
                                      <p:cBhvr>
                                        <p:cTn id="121" dur="1" fill="hold">
                                          <p:stCondLst>
                                            <p:cond delay="1999"/>
                                          </p:stCondLst>
                                        </p:cTn>
                                        <p:tgtEl>
                                          <p:spTgt spid="148"/>
                                        </p:tgtEl>
                                        <p:attrNameLst>
                                          <p:attrName>style.visibility</p:attrName>
                                        </p:attrNameLst>
                                      </p:cBhvr>
                                      <p:to>
                                        <p:strVal val="hidden"/>
                                      </p:to>
                                    </p:se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3" presetClass="entr" presetSubtype="10" fill="hold" nodeType="clickEffect">
                                  <p:stCondLst>
                                    <p:cond delay="0"/>
                                  </p:stCondLst>
                                  <p:childTnLst>
                                    <p:set>
                                      <p:cBhvr>
                                        <p:cTn id="125" dur="1" fill="hold">
                                          <p:stCondLst>
                                            <p:cond delay="0"/>
                                          </p:stCondLst>
                                        </p:cTn>
                                        <p:tgtEl>
                                          <p:spTgt spid="153"/>
                                        </p:tgtEl>
                                        <p:attrNameLst>
                                          <p:attrName>style.visibility</p:attrName>
                                        </p:attrNameLst>
                                      </p:cBhvr>
                                      <p:to>
                                        <p:strVal val="visible"/>
                                      </p:to>
                                    </p:set>
                                    <p:animEffect transition="in" filter="blinds(horizontal)">
                                      <p:cBhvr>
                                        <p:cTn id="126" dur="500"/>
                                        <p:tgtEl>
                                          <p:spTgt spid="153"/>
                                        </p:tgtEl>
                                      </p:cBhvr>
                                    </p:animEffect>
                                  </p:childTnLst>
                                </p:cTn>
                              </p:par>
                              <p:par>
                                <p:cTn id="127" presetID="10" presetClass="exit" presetSubtype="0" fill="hold" nodeType="withEffect">
                                  <p:stCondLst>
                                    <p:cond delay="0"/>
                                  </p:stCondLst>
                                  <p:childTnLst>
                                    <p:animEffect transition="out" filter="fade">
                                      <p:cBhvr>
                                        <p:cTn id="128" dur="2000"/>
                                        <p:tgtEl>
                                          <p:spTgt spid="149"/>
                                        </p:tgtEl>
                                      </p:cBhvr>
                                    </p:animEffect>
                                    <p:set>
                                      <p:cBhvr>
                                        <p:cTn id="129" dur="1" fill="hold">
                                          <p:stCondLst>
                                            <p:cond delay="1999"/>
                                          </p:stCondLst>
                                        </p:cTn>
                                        <p:tgtEl>
                                          <p:spTgt spid="149"/>
                                        </p:tgtEl>
                                        <p:attrNameLst>
                                          <p:attrName>style.visibility</p:attrName>
                                        </p:attrNameLst>
                                      </p:cBhvr>
                                      <p:to>
                                        <p:strVal val="hidden"/>
                                      </p:to>
                                    </p:se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1" fill="hold" nodeType="clickEffect">
                                  <p:stCondLst>
                                    <p:cond delay="0"/>
                                  </p:stCondLst>
                                  <p:childTnLst>
                                    <p:set>
                                      <p:cBhvr>
                                        <p:cTn id="133" dur="1" fill="hold">
                                          <p:stCondLst>
                                            <p:cond delay="0"/>
                                          </p:stCondLst>
                                        </p:cTn>
                                        <p:tgtEl>
                                          <p:spTgt spid="156"/>
                                        </p:tgtEl>
                                        <p:attrNameLst>
                                          <p:attrName>style.visibility</p:attrName>
                                        </p:attrNameLst>
                                      </p:cBhvr>
                                      <p:to>
                                        <p:strVal val="visible"/>
                                      </p:to>
                                    </p:set>
                                    <p:animEffect transition="in" filter="wipe(up)">
                                      <p:cBhvr>
                                        <p:cTn id="134" dur="2000"/>
                                        <p:tgtEl>
                                          <p:spTgt spid="156"/>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2" presetClass="entr" presetSubtype="1" fill="hold" nodeType="clickEffect">
                                  <p:stCondLst>
                                    <p:cond delay="0"/>
                                  </p:stCondLst>
                                  <p:childTnLst>
                                    <p:set>
                                      <p:cBhvr>
                                        <p:cTn id="138" dur="1" fill="hold">
                                          <p:stCondLst>
                                            <p:cond delay="0"/>
                                          </p:stCondLst>
                                        </p:cTn>
                                        <p:tgtEl>
                                          <p:spTgt spid="158"/>
                                        </p:tgtEl>
                                        <p:attrNameLst>
                                          <p:attrName>style.visibility</p:attrName>
                                        </p:attrNameLst>
                                      </p:cBhvr>
                                      <p:to>
                                        <p:strVal val="visible"/>
                                      </p:to>
                                    </p:set>
                                    <p:animEffect transition="in" filter="wipe(up)">
                                      <p:cBhvr>
                                        <p:cTn id="139" dur="2000"/>
                                        <p:tgtEl>
                                          <p:spTgt spid="158"/>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2" presetClass="entr" presetSubtype="1" fill="hold" nodeType="clickEffect">
                                  <p:stCondLst>
                                    <p:cond delay="0"/>
                                  </p:stCondLst>
                                  <p:childTnLst>
                                    <p:set>
                                      <p:cBhvr>
                                        <p:cTn id="143" dur="1" fill="hold">
                                          <p:stCondLst>
                                            <p:cond delay="0"/>
                                          </p:stCondLst>
                                        </p:cTn>
                                        <p:tgtEl>
                                          <p:spTgt spid="160"/>
                                        </p:tgtEl>
                                        <p:attrNameLst>
                                          <p:attrName>style.visibility</p:attrName>
                                        </p:attrNameLst>
                                      </p:cBhvr>
                                      <p:to>
                                        <p:strVal val="visible"/>
                                      </p:to>
                                    </p:set>
                                    <p:animEffect transition="in" filter="wipe(up)">
                                      <p:cBhvr>
                                        <p:cTn id="144" dur="2000"/>
                                        <p:tgtEl>
                                          <p:spTgt spid="160"/>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1" fill="hold" nodeType="clickEffect">
                                  <p:stCondLst>
                                    <p:cond delay="0"/>
                                  </p:stCondLst>
                                  <p:childTnLst>
                                    <p:set>
                                      <p:cBhvr>
                                        <p:cTn id="148" dur="1" fill="hold">
                                          <p:stCondLst>
                                            <p:cond delay="0"/>
                                          </p:stCondLst>
                                        </p:cTn>
                                        <p:tgtEl>
                                          <p:spTgt spid="162"/>
                                        </p:tgtEl>
                                        <p:attrNameLst>
                                          <p:attrName>style.visibility</p:attrName>
                                        </p:attrNameLst>
                                      </p:cBhvr>
                                      <p:to>
                                        <p:strVal val="visible"/>
                                      </p:to>
                                    </p:set>
                                    <p:animEffect transition="in" filter="wipe(up)">
                                      <p:cBhvr>
                                        <p:cTn id="149" dur="2000"/>
                                        <p:tgtEl>
                                          <p:spTgt spid="162"/>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nodeType="clickEffect">
                                  <p:stCondLst>
                                    <p:cond delay="0"/>
                                  </p:stCondLst>
                                  <p:childTnLst>
                                    <p:set>
                                      <p:cBhvr>
                                        <p:cTn id="153" dur="1" fill="hold">
                                          <p:stCondLst>
                                            <p:cond delay="0"/>
                                          </p:stCondLst>
                                        </p:cTn>
                                        <p:tgtEl>
                                          <p:spTgt spid="164"/>
                                        </p:tgtEl>
                                        <p:attrNameLst>
                                          <p:attrName>style.visibility</p:attrName>
                                        </p:attrNameLst>
                                      </p:cBhvr>
                                      <p:to>
                                        <p:strVal val="visible"/>
                                      </p:to>
                                    </p:set>
                                    <p:animEffect transition="in" filter="blinds(horizontal)">
                                      <p:cBhvr>
                                        <p:cTn id="154" dur="500"/>
                                        <p:tgtEl>
                                          <p:spTgt spid="164"/>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6" presetClass="entr" presetSubtype="0" fill="hold" nodeType="clickEffect">
                                  <p:stCondLst>
                                    <p:cond delay="0"/>
                                  </p:stCondLst>
                                  <p:childTnLst>
                                    <p:set>
                                      <p:cBhvr>
                                        <p:cTn id="158" dur="1" fill="hold">
                                          <p:stCondLst>
                                            <p:cond delay="0"/>
                                          </p:stCondLst>
                                        </p:cTn>
                                        <p:tgtEl>
                                          <p:spTgt spid="165"/>
                                        </p:tgtEl>
                                        <p:attrNameLst>
                                          <p:attrName>style.visibility</p:attrName>
                                        </p:attrNameLst>
                                      </p:cBhvr>
                                      <p:to>
                                        <p:strVal val="visible"/>
                                      </p:to>
                                    </p:set>
                                    <p:animEffect transition="in" filter="wipe(down)">
                                      <p:cBhvr>
                                        <p:cTn id="159" dur="580">
                                          <p:stCondLst>
                                            <p:cond delay="0"/>
                                          </p:stCondLst>
                                        </p:cTn>
                                        <p:tgtEl>
                                          <p:spTgt spid="165"/>
                                        </p:tgtEl>
                                      </p:cBhvr>
                                    </p:animEffect>
                                    <p:anim calcmode="lin" valueType="num">
                                      <p:cBhvr>
                                        <p:cTn id="160" dur="1822" tmFilter="0,0; 0.14,0.36; 0.43,0.73; 0.71,0.91; 1.0,1.0">
                                          <p:stCondLst>
                                            <p:cond delay="0"/>
                                          </p:stCondLst>
                                        </p:cTn>
                                        <p:tgtEl>
                                          <p:spTgt spid="165"/>
                                        </p:tgtEl>
                                        <p:attrNameLst>
                                          <p:attrName>ppt_x</p:attrName>
                                        </p:attrNameLst>
                                      </p:cBhvr>
                                      <p:tavLst>
                                        <p:tav tm="0">
                                          <p:val>
                                            <p:strVal val="#ppt_x-0.25"/>
                                          </p:val>
                                        </p:tav>
                                        <p:tav tm="100000">
                                          <p:val>
                                            <p:strVal val="#ppt_x"/>
                                          </p:val>
                                        </p:tav>
                                      </p:tavLst>
                                    </p:anim>
                                    <p:anim calcmode="lin" valueType="num">
                                      <p:cBhvr>
                                        <p:cTn id="161" dur="664" tmFilter="0.0,0.0; 0.25,0.07; 0.50,0.2; 0.75,0.467; 1.0,1.0">
                                          <p:stCondLst>
                                            <p:cond delay="0"/>
                                          </p:stCondLst>
                                        </p:cTn>
                                        <p:tgtEl>
                                          <p:spTgt spid="165"/>
                                        </p:tgtEl>
                                        <p:attrNameLst>
                                          <p:attrName>ppt_y</p:attrName>
                                        </p:attrNameLst>
                                      </p:cBhvr>
                                      <p:tavLst>
                                        <p:tav tm="0" fmla="#ppt_y-sin(pi*$)/3">
                                          <p:val>
                                            <p:fltVal val="0.5"/>
                                          </p:val>
                                        </p:tav>
                                        <p:tav tm="100000">
                                          <p:val>
                                            <p:fltVal val="1"/>
                                          </p:val>
                                        </p:tav>
                                      </p:tavLst>
                                    </p:anim>
                                    <p:anim calcmode="lin" valueType="num">
                                      <p:cBhvr>
                                        <p:cTn id="162" dur="664" tmFilter="0, 0; 0.125,0.2665; 0.25,0.4; 0.375,0.465; 0.5,0.5;  0.625,0.535; 0.75,0.6; 0.875,0.7335; 1,1">
                                          <p:stCondLst>
                                            <p:cond delay="664"/>
                                          </p:stCondLst>
                                        </p:cTn>
                                        <p:tgtEl>
                                          <p:spTgt spid="165"/>
                                        </p:tgtEl>
                                        <p:attrNameLst>
                                          <p:attrName>ppt_y</p:attrName>
                                        </p:attrNameLst>
                                      </p:cBhvr>
                                      <p:tavLst>
                                        <p:tav tm="0" fmla="#ppt_y-sin(pi*$)/9">
                                          <p:val>
                                            <p:fltVal val="0"/>
                                          </p:val>
                                        </p:tav>
                                        <p:tav tm="100000">
                                          <p:val>
                                            <p:fltVal val="1"/>
                                          </p:val>
                                        </p:tav>
                                      </p:tavLst>
                                    </p:anim>
                                    <p:anim calcmode="lin" valueType="num">
                                      <p:cBhvr>
                                        <p:cTn id="163" dur="332" tmFilter="0, 0; 0.125,0.2665; 0.25,0.4; 0.375,0.465; 0.5,0.5;  0.625,0.535; 0.75,0.6; 0.875,0.7335; 1,1">
                                          <p:stCondLst>
                                            <p:cond delay="1324"/>
                                          </p:stCondLst>
                                        </p:cTn>
                                        <p:tgtEl>
                                          <p:spTgt spid="165"/>
                                        </p:tgtEl>
                                        <p:attrNameLst>
                                          <p:attrName>ppt_y</p:attrName>
                                        </p:attrNameLst>
                                      </p:cBhvr>
                                      <p:tavLst>
                                        <p:tav tm="0" fmla="#ppt_y-sin(pi*$)/27">
                                          <p:val>
                                            <p:fltVal val="0"/>
                                          </p:val>
                                        </p:tav>
                                        <p:tav tm="100000">
                                          <p:val>
                                            <p:fltVal val="1"/>
                                          </p:val>
                                        </p:tav>
                                      </p:tavLst>
                                    </p:anim>
                                    <p:anim calcmode="lin" valueType="num">
                                      <p:cBhvr>
                                        <p:cTn id="164" dur="164" tmFilter="0, 0; 0.125,0.2665; 0.25,0.4; 0.375,0.465; 0.5,0.5;  0.625,0.535; 0.75,0.6; 0.875,0.7335; 1,1">
                                          <p:stCondLst>
                                            <p:cond delay="1656"/>
                                          </p:stCondLst>
                                        </p:cTn>
                                        <p:tgtEl>
                                          <p:spTgt spid="165"/>
                                        </p:tgtEl>
                                        <p:attrNameLst>
                                          <p:attrName>ppt_y</p:attrName>
                                        </p:attrNameLst>
                                      </p:cBhvr>
                                      <p:tavLst>
                                        <p:tav tm="0" fmla="#ppt_y-sin(pi*$)/81">
                                          <p:val>
                                            <p:fltVal val="0"/>
                                          </p:val>
                                        </p:tav>
                                        <p:tav tm="100000">
                                          <p:val>
                                            <p:fltVal val="1"/>
                                          </p:val>
                                        </p:tav>
                                      </p:tavLst>
                                    </p:anim>
                                    <p:animScale>
                                      <p:cBhvr>
                                        <p:cTn id="165" dur="26">
                                          <p:stCondLst>
                                            <p:cond delay="650"/>
                                          </p:stCondLst>
                                        </p:cTn>
                                        <p:tgtEl>
                                          <p:spTgt spid="165"/>
                                        </p:tgtEl>
                                      </p:cBhvr>
                                      <p:to x="100000" y="60000"/>
                                    </p:animScale>
                                    <p:animScale>
                                      <p:cBhvr>
                                        <p:cTn id="166" dur="166" decel="50000">
                                          <p:stCondLst>
                                            <p:cond delay="676"/>
                                          </p:stCondLst>
                                        </p:cTn>
                                        <p:tgtEl>
                                          <p:spTgt spid="165"/>
                                        </p:tgtEl>
                                      </p:cBhvr>
                                      <p:to x="100000" y="100000"/>
                                    </p:animScale>
                                    <p:animScale>
                                      <p:cBhvr>
                                        <p:cTn id="167" dur="26">
                                          <p:stCondLst>
                                            <p:cond delay="1312"/>
                                          </p:stCondLst>
                                        </p:cTn>
                                        <p:tgtEl>
                                          <p:spTgt spid="165"/>
                                        </p:tgtEl>
                                      </p:cBhvr>
                                      <p:to x="100000" y="80000"/>
                                    </p:animScale>
                                    <p:animScale>
                                      <p:cBhvr>
                                        <p:cTn id="168" dur="166" decel="50000">
                                          <p:stCondLst>
                                            <p:cond delay="1338"/>
                                          </p:stCondLst>
                                        </p:cTn>
                                        <p:tgtEl>
                                          <p:spTgt spid="165"/>
                                        </p:tgtEl>
                                      </p:cBhvr>
                                      <p:to x="100000" y="100000"/>
                                    </p:animScale>
                                    <p:animScale>
                                      <p:cBhvr>
                                        <p:cTn id="169" dur="26">
                                          <p:stCondLst>
                                            <p:cond delay="1642"/>
                                          </p:stCondLst>
                                        </p:cTn>
                                        <p:tgtEl>
                                          <p:spTgt spid="165"/>
                                        </p:tgtEl>
                                      </p:cBhvr>
                                      <p:to x="100000" y="90000"/>
                                    </p:animScale>
                                    <p:animScale>
                                      <p:cBhvr>
                                        <p:cTn id="170" dur="166" decel="50000">
                                          <p:stCondLst>
                                            <p:cond delay="1668"/>
                                          </p:stCondLst>
                                        </p:cTn>
                                        <p:tgtEl>
                                          <p:spTgt spid="165"/>
                                        </p:tgtEl>
                                      </p:cBhvr>
                                      <p:to x="100000" y="100000"/>
                                    </p:animScale>
                                    <p:animScale>
                                      <p:cBhvr>
                                        <p:cTn id="171" dur="26">
                                          <p:stCondLst>
                                            <p:cond delay="1808"/>
                                          </p:stCondLst>
                                        </p:cTn>
                                        <p:tgtEl>
                                          <p:spTgt spid="165"/>
                                        </p:tgtEl>
                                      </p:cBhvr>
                                      <p:to x="100000" y="95000"/>
                                    </p:animScale>
                                    <p:animScale>
                                      <p:cBhvr>
                                        <p:cTn id="172" dur="166" decel="50000">
                                          <p:stCondLst>
                                            <p:cond delay="1834"/>
                                          </p:stCondLst>
                                        </p:cTn>
                                        <p:tgtEl>
                                          <p:spTgt spid="165"/>
                                        </p:tgtEl>
                                      </p:cBhvr>
                                      <p:to x="100000" y="100000"/>
                                    </p:animScale>
                                  </p:childTnLst>
                                </p:cTn>
                              </p:par>
                            </p:childTnLst>
                          </p:cTn>
                        </p:par>
                      </p:childTnLst>
                    </p:cTn>
                  </p:par>
                  <p:par>
                    <p:cTn id="173" fill="hold" nodeType="clickPar">
                      <p:stCondLst>
                        <p:cond delay="indefinite"/>
                      </p:stCondLst>
                      <p:childTnLst>
                        <p:par>
                          <p:cTn id="174" fill="hold" nodeType="withGroup">
                            <p:stCondLst>
                              <p:cond delay="0"/>
                            </p:stCondLst>
                            <p:childTnLst>
                              <p:par>
                                <p:cTn id="175" presetID="26" presetClass="entr" presetSubtype="0" fill="hold" nodeType="clickEffect">
                                  <p:stCondLst>
                                    <p:cond delay="0"/>
                                  </p:stCondLst>
                                  <p:childTnLst>
                                    <p:set>
                                      <p:cBhvr>
                                        <p:cTn id="176" dur="1" fill="hold">
                                          <p:stCondLst>
                                            <p:cond delay="0"/>
                                          </p:stCondLst>
                                        </p:cTn>
                                        <p:tgtEl>
                                          <p:spTgt spid="483"/>
                                        </p:tgtEl>
                                        <p:attrNameLst>
                                          <p:attrName>style.visibility</p:attrName>
                                        </p:attrNameLst>
                                      </p:cBhvr>
                                      <p:to>
                                        <p:strVal val="visible"/>
                                      </p:to>
                                    </p:set>
                                    <p:animEffect transition="in" filter="wipe(down)">
                                      <p:cBhvr>
                                        <p:cTn id="177" dur="580">
                                          <p:stCondLst>
                                            <p:cond delay="0"/>
                                          </p:stCondLst>
                                        </p:cTn>
                                        <p:tgtEl>
                                          <p:spTgt spid="483"/>
                                        </p:tgtEl>
                                      </p:cBhvr>
                                    </p:animEffect>
                                    <p:anim calcmode="lin" valueType="num">
                                      <p:cBhvr>
                                        <p:cTn id="178" dur="1822" tmFilter="0,0; 0.14,0.36; 0.43,0.73; 0.71,0.91; 1.0,1.0">
                                          <p:stCondLst>
                                            <p:cond delay="0"/>
                                          </p:stCondLst>
                                        </p:cTn>
                                        <p:tgtEl>
                                          <p:spTgt spid="483"/>
                                        </p:tgtEl>
                                        <p:attrNameLst>
                                          <p:attrName>ppt_x</p:attrName>
                                        </p:attrNameLst>
                                      </p:cBhvr>
                                      <p:tavLst>
                                        <p:tav tm="0">
                                          <p:val>
                                            <p:strVal val="#ppt_x-0.25"/>
                                          </p:val>
                                        </p:tav>
                                        <p:tav tm="100000">
                                          <p:val>
                                            <p:strVal val="#ppt_x"/>
                                          </p:val>
                                        </p:tav>
                                      </p:tavLst>
                                    </p:anim>
                                    <p:anim calcmode="lin" valueType="num">
                                      <p:cBhvr>
                                        <p:cTn id="179" dur="664" tmFilter="0.0,0.0; 0.25,0.07; 0.50,0.2; 0.75,0.467; 1.0,1.0">
                                          <p:stCondLst>
                                            <p:cond delay="0"/>
                                          </p:stCondLst>
                                        </p:cTn>
                                        <p:tgtEl>
                                          <p:spTgt spid="483"/>
                                        </p:tgtEl>
                                        <p:attrNameLst>
                                          <p:attrName>ppt_y</p:attrName>
                                        </p:attrNameLst>
                                      </p:cBhvr>
                                      <p:tavLst>
                                        <p:tav tm="0" fmla="#ppt_y-sin(pi*$)/3">
                                          <p:val>
                                            <p:fltVal val="0.5"/>
                                          </p:val>
                                        </p:tav>
                                        <p:tav tm="100000">
                                          <p:val>
                                            <p:fltVal val="1"/>
                                          </p:val>
                                        </p:tav>
                                      </p:tavLst>
                                    </p:anim>
                                    <p:anim calcmode="lin" valueType="num">
                                      <p:cBhvr>
                                        <p:cTn id="180" dur="664" tmFilter="0, 0; 0.125,0.2665; 0.25,0.4; 0.375,0.465; 0.5,0.5;  0.625,0.535; 0.75,0.6; 0.875,0.7335; 1,1">
                                          <p:stCondLst>
                                            <p:cond delay="664"/>
                                          </p:stCondLst>
                                        </p:cTn>
                                        <p:tgtEl>
                                          <p:spTgt spid="483"/>
                                        </p:tgtEl>
                                        <p:attrNameLst>
                                          <p:attrName>ppt_y</p:attrName>
                                        </p:attrNameLst>
                                      </p:cBhvr>
                                      <p:tavLst>
                                        <p:tav tm="0" fmla="#ppt_y-sin(pi*$)/9">
                                          <p:val>
                                            <p:fltVal val="0"/>
                                          </p:val>
                                        </p:tav>
                                        <p:tav tm="100000">
                                          <p:val>
                                            <p:fltVal val="1"/>
                                          </p:val>
                                        </p:tav>
                                      </p:tavLst>
                                    </p:anim>
                                    <p:anim calcmode="lin" valueType="num">
                                      <p:cBhvr>
                                        <p:cTn id="181" dur="332" tmFilter="0, 0; 0.125,0.2665; 0.25,0.4; 0.375,0.465; 0.5,0.5;  0.625,0.535; 0.75,0.6; 0.875,0.7335; 1,1">
                                          <p:stCondLst>
                                            <p:cond delay="1324"/>
                                          </p:stCondLst>
                                        </p:cTn>
                                        <p:tgtEl>
                                          <p:spTgt spid="483"/>
                                        </p:tgtEl>
                                        <p:attrNameLst>
                                          <p:attrName>ppt_y</p:attrName>
                                        </p:attrNameLst>
                                      </p:cBhvr>
                                      <p:tavLst>
                                        <p:tav tm="0" fmla="#ppt_y-sin(pi*$)/27">
                                          <p:val>
                                            <p:fltVal val="0"/>
                                          </p:val>
                                        </p:tav>
                                        <p:tav tm="100000">
                                          <p:val>
                                            <p:fltVal val="1"/>
                                          </p:val>
                                        </p:tav>
                                      </p:tavLst>
                                    </p:anim>
                                    <p:anim calcmode="lin" valueType="num">
                                      <p:cBhvr>
                                        <p:cTn id="182" dur="164" tmFilter="0, 0; 0.125,0.2665; 0.25,0.4; 0.375,0.465; 0.5,0.5;  0.625,0.535; 0.75,0.6; 0.875,0.7335; 1,1">
                                          <p:stCondLst>
                                            <p:cond delay="1656"/>
                                          </p:stCondLst>
                                        </p:cTn>
                                        <p:tgtEl>
                                          <p:spTgt spid="483"/>
                                        </p:tgtEl>
                                        <p:attrNameLst>
                                          <p:attrName>ppt_y</p:attrName>
                                        </p:attrNameLst>
                                      </p:cBhvr>
                                      <p:tavLst>
                                        <p:tav tm="0" fmla="#ppt_y-sin(pi*$)/81">
                                          <p:val>
                                            <p:fltVal val="0"/>
                                          </p:val>
                                        </p:tav>
                                        <p:tav tm="100000">
                                          <p:val>
                                            <p:fltVal val="1"/>
                                          </p:val>
                                        </p:tav>
                                      </p:tavLst>
                                    </p:anim>
                                    <p:animScale>
                                      <p:cBhvr>
                                        <p:cTn id="183" dur="26">
                                          <p:stCondLst>
                                            <p:cond delay="650"/>
                                          </p:stCondLst>
                                        </p:cTn>
                                        <p:tgtEl>
                                          <p:spTgt spid="483"/>
                                        </p:tgtEl>
                                      </p:cBhvr>
                                      <p:to x="100000" y="60000"/>
                                    </p:animScale>
                                    <p:animScale>
                                      <p:cBhvr>
                                        <p:cTn id="184" dur="166" decel="50000">
                                          <p:stCondLst>
                                            <p:cond delay="676"/>
                                          </p:stCondLst>
                                        </p:cTn>
                                        <p:tgtEl>
                                          <p:spTgt spid="483"/>
                                        </p:tgtEl>
                                      </p:cBhvr>
                                      <p:to x="100000" y="100000"/>
                                    </p:animScale>
                                    <p:animScale>
                                      <p:cBhvr>
                                        <p:cTn id="185" dur="26">
                                          <p:stCondLst>
                                            <p:cond delay="1312"/>
                                          </p:stCondLst>
                                        </p:cTn>
                                        <p:tgtEl>
                                          <p:spTgt spid="483"/>
                                        </p:tgtEl>
                                      </p:cBhvr>
                                      <p:to x="100000" y="80000"/>
                                    </p:animScale>
                                    <p:animScale>
                                      <p:cBhvr>
                                        <p:cTn id="186" dur="166" decel="50000">
                                          <p:stCondLst>
                                            <p:cond delay="1338"/>
                                          </p:stCondLst>
                                        </p:cTn>
                                        <p:tgtEl>
                                          <p:spTgt spid="483"/>
                                        </p:tgtEl>
                                      </p:cBhvr>
                                      <p:to x="100000" y="100000"/>
                                    </p:animScale>
                                    <p:animScale>
                                      <p:cBhvr>
                                        <p:cTn id="187" dur="26">
                                          <p:stCondLst>
                                            <p:cond delay="1642"/>
                                          </p:stCondLst>
                                        </p:cTn>
                                        <p:tgtEl>
                                          <p:spTgt spid="483"/>
                                        </p:tgtEl>
                                      </p:cBhvr>
                                      <p:to x="100000" y="90000"/>
                                    </p:animScale>
                                    <p:animScale>
                                      <p:cBhvr>
                                        <p:cTn id="188" dur="166" decel="50000">
                                          <p:stCondLst>
                                            <p:cond delay="1668"/>
                                          </p:stCondLst>
                                        </p:cTn>
                                        <p:tgtEl>
                                          <p:spTgt spid="483"/>
                                        </p:tgtEl>
                                      </p:cBhvr>
                                      <p:to x="100000" y="100000"/>
                                    </p:animScale>
                                    <p:animScale>
                                      <p:cBhvr>
                                        <p:cTn id="189" dur="26">
                                          <p:stCondLst>
                                            <p:cond delay="1808"/>
                                          </p:stCondLst>
                                        </p:cTn>
                                        <p:tgtEl>
                                          <p:spTgt spid="483"/>
                                        </p:tgtEl>
                                      </p:cBhvr>
                                      <p:to x="100000" y="95000"/>
                                    </p:animScale>
                                    <p:animScale>
                                      <p:cBhvr>
                                        <p:cTn id="190" dur="166" decel="50000">
                                          <p:stCondLst>
                                            <p:cond delay="1834"/>
                                          </p:stCondLst>
                                        </p:cTn>
                                        <p:tgtEl>
                                          <p:spTgt spid="483"/>
                                        </p:tgtEl>
                                      </p:cBhvr>
                                      <p:to x="100000" y="100000"/>
                                    </p:animScale>
                                  </p:childTnLst>
                                </p:cTn>
                              </p:par>
                            </p:childTnLst>
                          </p:cTn>
                        </p:par>
                      </p:childTnLst>
                    </p:cTn>
                  </p:par>
                  <p:par>
                    <p:cTn id="191" fill="hold" nodeType="clickPar">
                      <p:stCondLst>
                        <p:cond delay="indefinite"/>
                      </p:stCondLst>
                      <p:childTnLst>
                        <p:par>
                          <p:cTn id="192" fill="hold" nodeType="withGroup">
                            <p:stCondLst>
                              <p:cond delay="0"/>
                            </p:stCondLst>
                            <p:childTnLst>
                              <p:par>
                                <p:cTn id="193" presetID="26" presetClass="entr" presetSubtype="0" fill="hold" nodeType="clickEffect">
                                  <p:stCondLst>
                                    <p:cond delay="0"/>
                                  </p:stCondLst>
                                  <p:childTnLst>
                                    <p:set>
                                      <p:cBhvr>
                                        <p:cTn id="194" dur="1" fill="hold">
                                          <p:stCondLst>
                                            <p:cond delay="0"/>
                                          </p:stCondLst>
                                        </p:cTn>
                                        <p:tgtEl>
                                          <p:spTgt spid="484"/>
                                        </p:tgtEl>
                                        <p:attrNameLst>
                                          <p:attrName>style.visibility</p:attrName>
                                        </p:attrNameLst>
                                      </p:cBhvr>
                                      <p:to>
                                        <p:strVal val="visible"/>
                                      </p:to>
                                    </p:set>
                                    <p:animEffect transition="in" filter="wipe(down)">
                                      <p:cBhvr>
                                        <p:cTn id="195" dur="580">
                                          <p:stCondLst>
                                            <p:cond delay="0"/>
                                          </p:stCondLst>
                                        </p:cTn>
                                        <p:tgtEl>
                                          <p:spTgt spid="484"/>
                                        </p:tgtEl>
                                      </p:cBhvr>
                                    </p:animEffect>
                                    <p:anim calcmode="lin" valueType="num">
                                      <p:cBhvr>
                                        <p:cTn id="196" dur="1822" tmFilter="0,0; 0.14,0.36; 0.43,0.73; 0.71,0.91; 1.0,1.0">
                                          <p:stCondLst>
                                            <p:cond delay="0"/>
                                          </p:stCondLst>
                                        </p:cTn>
                                        <p:tgtEl>
                                          <p:spTgt spid="484"/>
                                        </p:tgtEl>
                                        <p:attrNameLst>
                                          <p:attrName>ppt_x</p:attrName>
                                        </p:attrNameLst>
                                      </p:cBhvr>
                                      <p:tavLst>
                                        <p:tav tm="0">
                                          <p:val>
                                            <p:strVal val="#ppt_x-0.25"/>
                                          </p:val>
                                        </p:tav>
                                        <p:tav tm="100000">
                                          <p:val>
                                            <p:strVal val="#ppt_x"/>
                                          </p:val>
                                        </p:tav>
                                      </p:tavLst>
                                    </p:anim>
                                    <p:anim calcmode="lin" valueType="num">
                                      <p:cBhvr>
                                        <p:cTn id="197" dur="664" tmFilter="0.0,0.0; 0.25,0.07; 0.50,0.2; 0.75,0.467; 1.0,1.0">
                                          <p:stCondLst>
                                            <p:cond delay="0"/>
                                          </p:stCondLst>
                                        </p:cTn>
                                        <p:tgtEl>
                                          <p:spTgt spid="484"/>
                                        </p:tgtEl>
                                        <p:attrNameLst>
                                          <p:attrName>ppt_y</p:attrName>
                                        </p:attrNameLst>
                                      </p:cBhvr>
                                      <p:tavLst>
                                        <p:tav tm="0" fmla="#ppt_y-sin(pi*$)/3">
                                          <p:val>
                                            <p:fltVal val="0.5"/>
                                          </p:val>
                                        </p:tav>
                                        <p:tav tm="100000">
                                          <p:val>
                                            <p:fltVal val="1"/>
                                          </p:val>
                                        </p:tav>
                                      </p:tavLst>
                                    </p:anim>
                                    <p:anim calcmode="lin" valueType="num">
                                      <p:cBhvr>
                                        <p:cTn id="198" dur="664" tmFilter="0, 0; 0.125,0.2665; 0.25,0.4; 0.375,0.465; 0.5,0.5;  0.625,0.535; 0.75,0.6; 0.875,0.7335; 1,1">
                                          <p:stCondLst>
                                            <p:cond delay="664"/>
                                          </p:stCondLst>
                                        </p:cTn>
                                        <p:tgtEl>
                                          <p:spTgt spid="484"/>
                                        </p:tgtEl>
                                        <p:attrNameLst>
                                          <p:attrName>ppt_y</p:attrName>
                                        </p:attrNameLst>
                                      </p:cBhvr>
                                      <p:tavLst>
                                        <p:tav tm="0" fmla="#ppt_y-sin(pi*$)/9">
                                          <p:val>
                                            <p:fltVal val="0"/>
                                          </p:val>
                                        </p:tav>
                                        <p:tav tm="100000">
                                          <p:val>
                                            <p:fltVal val="1"/>
                                          </p:val>
                                        </p:tav>
                                      </p:tavLst>
                                    </p:anim>
                                    <p:anim calcmode="lin" valueType="num">
                                      <p:cBhvr>
                                        <p:cTn id="199" dur="332" tmFilter="0, 0; 0.125,0.2665; 0.25,0.4; 0.375,0.465; 0.5,0.5;  0.625,0.535; 0.75,0.6; 0.875,0.7335; 1,1">
                                          <p:stCondLst>
                                            <p:cond delay="1324"/>
                                          </p:stCondLst>
                                        </p:cTn>
                                        <p:tgtEl>
                                          <p:spTgt spid="484"/>
                                        </p:tgtEl>
                                        <p:attrNameLst>
                                          <p:attrName>ppt_y</p:attrName>
                                        </p:attrNameLst>
                                      </p:cBhvr>
                                      <p:tavLst>
                                        <p:tav tm="0" fmla="#ppt_y-sin(pi*$)/27">
                                          <p:val>
                                            <p:fltVal val="0"/>
                                          </p:val>
                                        </p:tav>
                                        <p:tav tm="100000">
                                          <p:val>
                                            <p:fltVal val="1"/>
                                          </p:val>
                                        </p:tav>
                                      </p:tavLst>
                                    </p:anim>
                                    <p:anim calcmode="lin" valueType="num">
                                      <p:cBhvr>
                                        <p:cTn id="200" dur="164" tmFilter="0, 0; 0.125,0.2665; 0.25,0.4; 0.375,0.465; 0.5,0.5;  0.625,0.535; 0.75,0.6; 0.875,0.7335; 1,1">
                                          <p:stCondLst>
                                            <p:cond delay="1656"/>
                                          </p:stCondLst>
                                        </p:cTn>
                                        <p:tgtEl>
                                          <p:spTgt spid="484"/>
                                        </p:tgtEl>
                                        <p:attrNameLst>
                                          <p:attrName>ppt_y</p:attrName>
                                        </p:attrNameLst>
                                      </p:cBhvr>
                                      <p:tavLst>
                                        <p:tav tm="0" fmla="#ppt_y-sin(pi*$)/81">
                                          <p:val>
                                            <p:fltVal val="0"/>
                                          </p:val>
                                        </p:tav>
                                        <p:tav tm="100000">
                                          <p:val>
                                            <p:fltVal val="1"/>
                                          </p:val>
                                        </p:tav>
                                      </p:tavLst>
                                    </p:anim>
                                    <p:animScale>
                                      <p:cBhvr>
                                        <p:cTn id="201" dur="26">
                                          <p:stCondLst>
                                            <p:cond delay="650"/>
                                          </p:stCondLst>
                                        </p:cTn>
                                        <p:tgtEl>
                                          <p:spTgt spid="484"/>
                                        </p:tgtEl>
                                      </p:cBhvr>
                                      <p:to x="100000" y="60000"/>
                                    </p:animScale>
                                    <p:animScale>
                                      <p:cBhvr>
                                        <p:cTn id="202" dur="166" decel="50000">
                                          <p:stCondLst>
                                            <p:cond delay="676"/>
                                          </p:stCondLst>
                                        </p:cTn>
                                        <p:tgtEl>
                                          <p:spTgt spid="484"/>
                                        </p:tgtEl>
                                      </p:cBhvr>
                                      <p:to x="100000" y="100000"/>
                                    </p:animScale>
                                    <p:animScale>
                                      <p:cBhvr>
                                        <p:cTn id="203" dur="26">
                                          <p:stCondLst>
                                            <p:cond delay="1312"/>
                                          </p:stCondLst>
                                        </p:cTn>
                                        <p:tgtEl>
                                          <p:spTgt spid="484"/>
                                        </p:tgtEl>
                                      </p:cBhvr>
                                      <p:to x="100000" y="80000"/>
                                    </p:animScale>
                                    <p:animScale>
                                      <p:cBhvr>
                                        <p:cTn id="204" dur="166" decel="50000">
                                          <p:stCondLst>
                                            <p:cond delay="1338"/>
                                          </p:stCondLst>
                                        </p:cTn>
                                        <p:tgtEl>
                                          <p:spTgt spid="484"/>
                                        </p:tgtEl>
                                      </p:cBhvr>
                                      <p:to x="100000" y="100000"/>
                                    </p:animScale>
                                    <p:animScale>
                                      <p:cBhvr>
                                        <p:cTn id="205" dur="26">
                                          <p:stCondLst>
                                            <p:cond delay="1642"/>
                                          </p:stCondLst>
                                        </p:cTn>
                                        <p:tgtEl>
                                          <p:spTgt spid="484"/>
                                        </p:tgtEl>
                                      </p:cBhvr>
                                      <p:to x="100000" y="90000"/>
                                    </p:animScale>
                                    <p:animScale>
                                      <p:cBhvr>
                                        <p:cTn id="206" dur="166" decel="50000">
                                          <p:stCondLst>
                                            <p:cond delay="1668"/>
                                          </p:stCondLst>
                                        </p:cTn>
                                        <p:tgtEl>
                                          <p:spTgt spid="484"/>
                                        </p:tgtEl>
                                      </p:cBhvr>
                                      <p:to x="100000" y="100000"/>
                                    </p:animScale>
                                    <p:animScale>
                                      <p:cBhvr>
                                        <p:cTn id="207" dur="26">
                                          <p:stCondLst>
                                            <p:cond delay="1808"/>
                                          </p:stCondLst>
                                        </p:cTn>
                                        <p:tgtEl>
                                          <p:spTgt spid="484"/>
                                        </p:tgtEl>
                                      </p:cBhvr>
                                      <p:to x="100000" y="95000"/>
                                    </p:animScale>
                                    <p:animScale>
                                      <p:cBhvr>
                                        <p:cTn id="208" dur="166" decel="50000">
                                          <p:stCondLst>
                                            <p:cond delay="1834"/>
                                          </p:stCondLst>
                                        </p:cTn>
                                        <p:tgtEl>
                                          <p:spTgt spid="484"/>
                                        </p:tgtEl>
                                      </p:cBhvr>
                                      <p:to x="100000" y="100000"/>
                                    </p:animScale>
                                  </p:childTnLst>
                                </p:cTn>
                              </p:par>
                            </p:childTnLst>
                          </p:cTn>
                        </p:par>
                      </p:childTnLst>
                    </p:cTn>
                  </p:par>
                  <p:par>
                    <p:cTn id="209" fill="hold" nodeType="clickPar">
                      <p:stCondLst>
                        <p:cond delay="indefinite"/>
                      </p:stCondLst>
                      <p:childTnLst>
                        <p:par>
                          <p:cTn id="210" fill="hold" nodeType="withGroup">
                            <p:stCondLst>
                              <p:cond delay="0"/>
                            </p:stCondLst>
                            <p:childTnLst>
                              <p:par>
                                <p:cTn id="211" presetID="26" presetClass="entr" presetSubtype="0" fill="hold" nodeType="clickEffect">
                                  <p:stCondLst>
                                    <p:cond delay="0"/>
                                  </p:stCondLst>
                                  <p:childTnLst>
                                    <p:set>
                                      <p:cBhvr>
                                        <p:cTn id="212" dur="1" fill="hold">
                                          <p:stCondLst>
                                            <p:cond delay="0"/>
                                          </p:stCondLst>
                                        </p:cTn>
                                        <p:tgtEl>
                                          <p:spTgt spid="485"/>
                                        </p:tgtEl>
                                        <p:attrNameLst>
                                          <p:attrName>style.visibility</p:attrName>
                                        </p:attrNameLst>
                                      </p:cBhvr>
                                      <p:to>
                                        <p:strVal val="visible"/>
                                      </p:to>
                                    </p:set>
                                    <p:animEffect transition="in" filter="wipe(down)">
                                      <p:cBhvr>
                                        <p:cTn id="213" dur="580">
                                          <p:stCondLst>
                                            <p:cond delay="0"/>
                                          </p:stCondLst>
                                        </p:cTn>
                                        <p:tgtEl>
                                          <p:spTgt spid="485"/>
                                        </p:tgtEl>
                                      </p:cBhvr>
                                    </p:animEffect>
                                    <p:anim calcmode="lin" valueType="num">
                                      <p:cBhvr>
                                        <p:cTn id="214" dur="1822" tmFilter="0,0; 0.14,0.36; 0.43,0.73; 0.71,0.91; 1.0,1.0">
                                          <p:stCondLst>
                                            <p:cond delay="0"/>
                                          </p:stCondLst>
                                        </p:cTn>
                                        <p:tgtEl>
                                          <p:spTgt spid="485"/>
                                        </p:tgtEl>
                                        <p:attrNameLst>
                                          <p:attrName>ppt_x</p:attrName>
                                        </p:attrNameLst>
                                      </p:cBhvr>
                                      <p:tavLst>
                                        <p:tav tm="0">
                                          <p:val>
                                            <p:strVal val="#ppt_x-0.25"/>
                                          </p:val>
                                        </p:tav>
                                        <p:tav tm="100000">
                                          <p:val>
                                            <p:strVal val="#ppt_x"/>
                                          </p:val>
                                        </p:tav>
                                      </p:tavLst>
                                    </p:anim>
                                    <p:anim calcmode="lin" valueType="num">
                                      <p:cBhvr>
                                        <p:cTn id="215" dur="664" tmFilter="0.0,0.0; 0.25,0.07; 0.50,0.2; 0.75,0.467; 1.0,1.0">
                                          <p:stCondLst>
                                            <p:cond delay="0"/>
                                          </p:stCondLst>
                                        </p:cTn>
                                        <p:tgtEl>
                                          <p:spTgt spid="485"/>
                                        </p:tgtEl>
                                        <p:attrNameLst>
                                          <p:attrName>ppt_y</p:attrName>
                                        </p:attrNameLst>
                                      </p:cBhvr>
                                      <p:tavLst>
                                        <p:tav tm="0" fmla="#ppt_y-sin(pi*$)/3">
                                          <p:val>
                                            <p:fltVal val="0.5"/>
                                          </p:val>
                                        </p:tav>
                                        <p:tav tm="100000">
                                          <p:val>
                                            <p:fltVal val="1"/>
                                          </p:val>
                                        </p:tav>
                                      </p:tavLst>
                                    </p:anim>
                                    <p:anim calcmode="lin" valueType="num">
                                      <p:cBhvr>
                                        <p:cTn id="216" dur="664" tmFilter="0, 0; 0.125,0.2665; 0.25,0.4; 0.375,0.465; 0.5,0.5;  0.625,0.535; 0.75,0.6; 0.875,0.7335; 1,1">
                                          <p:stCondLst>
                                            <p:cond delay="664"/>
                                          </p:stCondLst>
                                        </p:cTn>
                                        <p:tgtEl>
                                          <p:spTgt spid="485"/>
                                        </p:tgtEl>
                                        <p:attrNameLst>
                                          <p:attrName>ppt_y</p:attrName>
                                        </p:attrNameLst>
                                      </p:cBhvr>
                                      <p:tavLst>
                                        <p:tav tm="0" fmla="#ppt_y-sin(pi*$)/9">
                                          <p:val>
                                            <p:fltVal val="0"/>
                                          </p:val>
                                        </p:tav>
                                        <p:tav tm="100000">
                                          <p:val>
                                            <p:fltVal val="1"/>
                                          </p:val>
                                        </p:tav>
                                      </p:tavLst>
                                    </p:anim>
                                    <p:anim calcmode="lin" valueType="num">
                                      <p:cBhvr>
                                        <p:cTn id="217" dur="332" tmFilter="0, 0; 0.125,0.2665; 0.25,0.4; 0.375,0.465; 0.5,0.5;  0.625,0.535; 0.75,0.6; 0.875,0.7335; 1,1">
                                          <p:stCondLst>
                                            <p:cond delay="1324"/>
                                          </p:stCondLst>
                                        </p:cTn>
                                        <p:tgtEl>
                                          <p:spTgt spid="485"/>
                                        </p:tgtEl>
                                        <p:attrNameLst>
                                          <p:attrName>ppt_y</p:attrName>
                                        </p:attrNameLst>
                                      </p:cBhvr>
                                      <p:tavLst>
                                        <p:tav tm="0" fmla="#ppt_y-sin(pi*$)/27">
                                          <p:val>
                                            <p:fltVal val="0"/>
                                          </p:val>
                                        </p:tav>
                                        <p:tav tm="100000">
                                          <p:val>
                                            <p:fltVal val="1"/>
                                          </p:val>
                                        </p:tav>
                                      </p:tavLst>
                                    </p:anim>
                                    <p:anim calcmode="lin" valueType="num">
                                      <p:cBhvr>
                                        <p:cTn id="218" dur="164" tmFilter="0, 0; 0.125,0.2665; 0.25,0.4; 0.375,0.465; 0.5,0.5;  0.625,0.535; 0.75,0.6; 0.875,0.7335; 1,1">
                                          <p:stCondLst>
                                            <p:cond delay="1656"/>
                                          </p:stCondLst>
                                        </p:cTn>
                                        <p:tgtEl>
                                          <p:spTgt spid="485"/>
                                        </p:tgtEl>
                                        <p:attrNameLst>
                                          <p:attrName>ppt_y</p:attrName>
                                        </p:attrNameLst>
                                      </p:cBhvr>
                                      <p:tavLst>
                                        <p:tav tm="0" fmla="#ppt_y-sin(pi*$)/81">
                                          <p:val>
                                            <p:fltVal val="0"/>
                                          </p:val>
                                        </p:tav>
                                        <p:tav tm="100000">
                                          <p:val>
                                            <p:fltVal val="1"/>
                                          </p:val>
                                        </p:tav>
                                      </p:tavLst>
                                    </p:anim>
                                    <p:animScale>
                                      <p:cBhvr>
                                        <p:cTn id="219" dur="26">
                                          <p:stCondLst>
                                            <p:cond delay="650"/>
                                          </p:stCondLst>
                                        </p:cTn>
                                        <p:tgtEl>
                                          <p:spTgt spid="485"/>
                                        </p:tgtEl>
                                      </p:cBhvr>
                                      <p:to x="100000" y="60000"/>
                                    </p:animScale>
                                    <p:animScale>
                                      <p:cBhvr>
                                        <p:cTn id="220" dur="166" decel="50000">
                                          <p:stCondLst>
                                            <p:cond delay="676"/>
                                          </p:stCondLst>
                                        </p:cTn>
                                        <p:tgtEl>
                                          <p:spTgt spid="485"/>
                                        </p:tgtEl>
                                      </p:cBhvr>
                                      <p:to x="100000" y="100000"/>
                                    </p:animScale>
                                    <p:animScale>
                                      <p:cBhvr>
                                        <p:cTn id="221" dur="26">
                                          <p:stCondLst>
                                            <p:cond delay="1312"/>
                                          </p:stCondLst>
                                        </p:cTn>
                                        <p:tgtEl>
                                          <p:spTgt spid="485"/>
                                        </p:tgtEl>
                                      </p:cBhvr>
                                      <p:to x="100000" y="80000"/>
                                    </p:animScale>
                                    <p:animScale>
                                      <p:cBhvr>
                                        <p:cTn id="222" dur="166" decel="50000">
                                          <p:stCondLst>
                                            <p:cond delay="1338"/>
                                          </p:stCondLst>
                                        </p:cTn>
                                        <p:tgtEl>
                                          <p:spTgt spid="485"/>
                                        </p:tgtEl>
                                      </p:cBhvr>
                                      <p:to x="100000" y="100000"/>
                                    </p:animScale>
                                    <p:animScale>
                                      <p:cBhvr>
                                        <p:cTn id="223" dur="26">
                                          <p:stCondLst>
                                            <p:cond delay="1642"/>
                                          </p:stCondLst>
                                        </p:cTn>
                                        <p:tgtEl>
                                          <p:spTgt spid="485"/>
                                        </p:tgtEl>
                                      </p:cBhvr>
                                      <p:to x="100000" y="90000"/>
                                    </p:animScale>
                                    <p:animScale>
                                      <p:cBhvr>
                                        <p:cTn id="224" dur="166" decel="50000">
                                          <p:stCondLst>
                                            <p:cond delay="1668"/>
                                          </p:stCondLst>
                                        </p:cTn>
                                        <p:tgtEl>
                                          <p:spTgt spid="485"/>
                                        </p:tgtEl>
                                      </p:cBhvr>
                                      <p:to x="100000" y="100000"/>
                                    </p:animScale>
                                    <p:animScale>
                                      <p:cBhvr>
                                        <p:cTn id="225" dur="26">
                                          <p:stCondLst>
                                            <p:cond delay="1808"/>
                                          </p:stCondLst>
                                        </p:cTn>
                                        <p:tgtEl>
                                          <p:spTgt spid="485"/>
                                        </p:tgtEl>
                                      </p:cBhvr>
                                      <p:to x="100000" y="95000"/>
                                    </p:animScale>
                                    <p:animScale>
                                      <p:cBhvr>
                                        <p:cTn id="226" dur="166" decel="50000">
                                          <p:stCondLst>
                                            <p:cond delay="1834"/>
                                          </p:stCondLst>
                                        </p:cTn>
                                        <p:tgtEl>
                                          <p:spTgt spid="485"/>
                                        </p:tgtEl>
                                      </p:cBhvr>
                                      <p:to x="100000" y="100000"/>
                                    </p:animScale>
                                  </p:childTnLst>
                                </p:cTn>
                              </p:par>
                            </p:childTnLst>
                          </p:cTn>
                        </p:par>
                      </p:childTnLst>
                    </p:cTn>
                  </p:par>
                  <p:par>
                    <p:cTn id="227" fill="hold" nodeType="clickPar">
                      <p:stCondLst>
                        <p:cond delay="indefinite"/>
                      </p:stCondLst>
                      <p:childTnLst>
                        <p:par>
                          <p:cTn id="228" fill="hold" nodeType="withGroup">
                            <p:stCondLst>
                              <p:cond delay="0"/>
                            </p:stCondLst>
                            <p:childTnLst>
                              <p:par>
                                <p:cTn id="229" presetID="3" presetClass="entr" presetSubtype="10" fill="hold" nodeType="clickEffect">
                                  <p:stCondLst>
                                    <p:cond delay="0"/>
                                  </p:stCondLst>
                                  <p:childTnLst>
                                    <p:set>
                                      <p:cBhvr>
                                        <p:cTn id="230" dur="1" fill="hold">
                                          <p:stCondLst>
                                            <p:cond delay="0"/>
                                          </p:stCondLst>
                                        </p:cTn>
                                        <p:tgtEl>
                                          <p:spTgt spid="171"/>
                                        </p:tgtEl>
                                        <p:attrNameLst>
                                          <p:attrName>style.visibility</p:attrName>
                                        </p:attrNameLst>
                                      </p:cBhvr>
                                      <p:to>
                                        <p:strVal val="visible"/>
                                      </p:to>
                                    </p:set>
                                    <p:animEffect transition="in" filter="blinds(horizontal)">
                                      <p:cBhvr>
                                        <p:cTn id="231" dur="500"/>
                                        <p:tgtEl>
                                          <p:spTgt spid="171"/>
                                        </p:tgtEl>
                                      </p:cBhvr>
                                    </p:animEffect>
                                  </p:childTnLst>
                                </p:cTn>
                              </p:par>
                            </p:childTnLst>
                          </p:cTn>
                        </p:par>
                      </p:childTnLst>
                    </p:cTn>
                  </p:par>
                  <p:par>
                    <p:cTn id="232" fill="hold" nodeType="clickPar">
                      <p:stCondLst>
                        <p:cond delay="indefinite"/>
                      </p:stCondLst>
                      <p:childTnLst>
                        <p:par>
                          <p:cTn id="233" fill="hold" nodeType="withGroup">
                            <p:stCondLst>
                              <p:cond delay="0"/>
                            </p:stCondLst>
                            <p:childTnLst>
                              <p:par>
                                <p:cTn id="234" presetID="3" presetClass="entr" presetSubtype="10" fill="hold" nodeType="clickEffect">
                                  <p:stCondLst>
                                    <p:cond delay="0"/>
                                  </p:stCondLst>
                                  <p:childTnLst>
                                    <p:set>
                                      <p:cBhvr>
                                        <p:cTn id="235" dur="1" fill="hold">
                                          <p:stCondLst>
                                            <p:cond delay="0"/>
                                          </p:stCondLst>
                                        </p:cTn>
                                        <p:tgtEl>
                                          <p:spTgt spid="172"/>
                                        </p:tgtEl>
                                        <p:attrNameLst>
                                          <p:attrName>style.visibility</p:attrName>
                                        </p:attrNameLst>
                                      </p:cBhvr>
                                      <p:to>
                                        <p:strVal val="visible"/>
                                      </p:to>
                                    </p:set>
                                    <p:animEffect transition="in" filter="blinds(horizontal)">
                                      <p:cBhvr>
                                        <p:cTn id="236" dur="500"/>
                                        <p:tgtEl>
                                          <p:spTgt spid="172"/>
                                        </p:tgtEl>
                                      </p:cBhvr>
                                    </p:animEffect>
                                  </p:childTnLst>
                                </p:cTn>
                              </p:par>
                            </p:childTnLst>
                          </p:cTn>
                        </p:par>
                      </p:childTnLst>
                    </p:cTn>
                  </p:par>
                  <p:par>
                    <p:cTn id="237" fill="hold" nodeType="clickPar">
                      <p:stCondLst>
                        <p:cond delay="indefinite"/>
                      </p:stCondLst>
                      <p:childTnLst>
                        <p:par>
                          <p:cTn id="238" fill="hold" nodeType="withGroup">
                            <p:stCondLst>
                              <p:cond delay="0"/>
                            </p:stCondLst>
                            <p:childTnLst>
                              <p:par>
                                <p:cTn id="239" presetID="3" presetClass="entr" presetSubtype="10" fill="hold" nodeType="clickEffect">
                                  <p:stCondLst>
                                    <p:cond delay="0"/>
                                  </p:stCondLst>
                                  <p:childTnLst>
                                    <p:set>
                                      <p:cBhvr>
                                        <p:cTn id="240" dur="1" fill="hold">
                                          <p:stCondLst>
                                            <p:cond delay="0"/>
                                          </p:stCondLst>
                                        </p:cTn>
                                        <p:tgtEl>
                                          <p:spTgt spid="173"/>
                                        </p:tgtEl>
                                        <p:attrNameLst>
                                          <p:attrName>style.visibility</p:attrName>
                                        </p:attrNameLst>
                                      </p:cBhvr>
                                      <p:to>
                                        <p:strVal val="visible"/>
                                      </p:to>
                                    </p:set>
                                    <p:animEffect transition="in" filter="blinds(horizontal)">
                                      <p:cBhvr>
                                        <p:cTn id="241" dur="500"/>
                                        <p:tgtEl>
                                          <p:spTgt spid="173"/>
                                        </p:tgtEl>
                                      </p:cBhvr>
                                    </p:animEffect>
                                  </p:childTnLst>
                                </p:cTn>
                              </p:par>
                            </p:childTnLst>
                          </p:cTn>
                        </p:par>
                      </p:childTnLst>
                    </p:cTn>
                  </p:par>
                  <p:par>
                    <p:cTn id="242" fill="hold" nodeType="clickPar">
                      <p:stCondLst>
                        <p:cond delay="indefinite"/>
                      </p:stCondLst>
                      <p:childTnLst>
                        <p:par>
                          <p:cTn id="243" fill="hold" nodeType="withGroup">
                            <p:stCondLst>
                              <p:cond delay="0"/>
                            </p:stCondLst>
                            <p:childTnLst>
                              <p:par>
                                <p:cTn id="244" presetID="0" presetClass="path" presetSubtype="0" accel="50000" decel="50000" fill="hold" nodeType="clickEffect">
                                  <p:stCondLst>
                                    <p:cond delay="0"/>
                                  </p:stCondLst>
                                  <p:childTnLst>
                                    <p:animMotion origin="layout" path="M 0 0 L 0 0.12639 " pathEditMode="relative" ptsTypes="AA">
                                      <p:cBhvr>
                                        <p:cTn id="245" dur="2000" fill="hold"/>
                                        <p:tgtEl>
                                          <p:spTgt spid="165"/>
                                        </p:tgtEl>
                                        <p:attrNameLst>
                                          <p:attrName>ppt_x</p:attrName>
                                          <p:attrName>ppt_y</p:attrName>
                                        </p:attrNameLst>
                                      </p:cBhvr>
                                    </p:animMotion>
                                  </p:childTnLst>
                                </p:cTn>
                              </p:par>
                              <p:par>
                                <p:cTn id="246" presetID="0" presetClass="path" presetSubtype="0" accel="50000" decel="50000" fill="hold" nodeType="withEffect">
                                  <p:stCondLst>
                                    <p:cond delay="0"/>
                                  </p:stCondLst>
                                  <p:childTnLst>
                                    <p:animMotion origin="layout" path="M 0 0 L 0 0.12639 " pathEditMode="relative" ptsTypes="AA">
                                      <p:cBhvr>
                                        <p:cTn id="247" dur="2000" fill="hold"/>
                                        <p:tgtEl>
                                          <p:spTgt spid="483"/>
                                        </p:tgtEl>
                                        <p:attrNameLst>
                                          <p:attrName>ppt_x</p:attrName>
                                          <p:attrName>ppt_y</p:attrName>
                                        </p:attrNameLst>
                                      </p:cBhvr>
                                    </p:animMotion>
                                  </p:childTnLst>
                                </p:cTn>
                              </p:par>
                              <p:par>
                                <p:cTn id="248" presetID="0" presetClass="path" presetSubtype="0" accel="50000" decel="50000" fill="hold" nodeType="withEffect">
                                  <p:stCondLst>
                                    <p:cond delay="0"/>
                                  </p:stCondLst>
                                  <p:childTnLst>
                                    <p:animMotion origin="layout" path="M 0 0 L 0 0.12639 " pathEditMode="relative" ptsTypes="AA">
                                      <p:cBhvr>
                                        <p:cTn id="249" dur="2000" fill="hold"/>
                                        <p:tgtEl>
                                          <p:spTgt spid="484"/>
                                        </p:tgtEl>
                                        <p:attrNameLst>
                                          <p:attrName>ppt_x</p:attrName>
                                          <p:attrName>ppt_y</p:attrName>
                                        </p:attrNameLst>
                                      </p:cBhvr>
                                    </p:animMotion>
                                  </p:childTnLst>
                                </p:cTn>
                              </p:par>
                              <p:par>
                                <p:cTn id="250" presetID="0" presetClass="path" presetSubtype="0" accel="50000" decel="50000" fill="hold" nodeType="withEffect">
                                  <p:stCondLst>
                                    <p:cond delay="0"/>
                                  </p:stCondLst>
                                  <p:childTnLst>
                                    <p:animMotion origin="layout" path="M 0 0 L 0 0.12639 " pathEditMode="relative" ptsTypes="AA">
                                      <p:cBhvr>
                                        <p:cTn id="251" dur="2000" fill="hold"/>
                                        <p:tgtEl>
                                          <p:spTgt spid="485"/>
                                        </p:tgtEl>
                                        <p:attrNameLst>
                                          <p:attrName>ppt_x</p:attrName>
                                          <p:attrName>ppt_y</p:attrName>
                                        </p:attrNameLst>
                                      </p:cBhvr>
                                    </p:animMotion>
                                  </p:childTnLst>
                                </p:cTn>
                              </p:par>
                            </p:childTnLst>
                          </p:cTn>
                        </p:par>
                      </p:childTnLst>
                    </p:cTn>
                  </p:par>
                  <p:par>
                    <p:cTn id="252" fill="hold" nodeType="clickPar">
                      <p:stCondLst>
                        <p:cond delay="indefinite"/>
                      </p:stCondLst>
                      <p:childTnLst>
                        <p:par>
                          <p:cTn id="253" fill="hold" nodeType="withGroup">
                            <p:stCondLst>
                              <p:cond delay="0"/>
                            </p:stCondLst>
                            <p:childTnLst>
                              <p:par>
                                <p:cTn id="254" presetID="3" presetClass="entr" presetSubtype="10" fill="hold" nodeType="clickEffect">
                                  <p:stCondLst>
                                    <p:cond delay="0"/>
                                  </p:stCondLst>
                                  <p:childTnLst>
                                    <p:set>
                                      <p:cBhvr>
                                        <p:cTn id="255" dur="1" fill="hold">
                                          <p:stCondLst>
                                            <p:cond delay="0"/>
                                          </p:stCondLst>
                                        </p:cTn>
                                        <p:tgtEl>
                                          <p:spTgt spid="174"/>
                                        </p:tgtEl>
                                        <p:attrNameLst>
                                          <p:attrName>style.visibility</p:attrName>
                                        </p:attrNameLst>
                                      </p:cBhvr>
                                      <p:to>
                                        <p:strVal val="visible"/>
                                      </p:to>
                                    </p:set>
                                    <p:animEffect transition="in" filter="blinds(horizontal)">
                                      <p:cBhvr>
                                        <p:cTn id="256" dur="500"/>
                                        <p:tgtEl>
                                          <p:spTgt spid="174"/>
                                        </p:tgtEl>
                                      </p:cBhvr>
                                    </p:animEffect>
                                  </p:childTnLst>
                                </p:cTn>
                              </p:par>
                            </p:childTnLst>
                          </p:cTn>
                        </p:par>
                      </p:childTnLst>
                    </p:cTn>
                  </p:par>
                  <p:par>
                    <p:cTn id="257" fill="hold" nodeType="clickPar">
                      <p:stCondLst>
                        <p:cond delay="indefinite"/>
                      </p:stCondLst>
                      <p:childTnLst>
                        <p:par>
                          <p:cTn id="258" fill="hold" nodeType="withGroup">
                            <p:stCondLst>
                              <p:cond delay="0"/>
                            </p:stCondLst>
                            <p:childTnLst>
                              <p:par>
                                <p:cTn id="259" presetID="3" presetClass="entr" presetSubtype="10" fill="hold" nodeType="clickEffect">
                                  <p:stCondLst>
                                    <p:cond delay="0"/>
                                  </p:stCondLst>
                                  <p:childTnLst>
                                    <p:set>
                                      <p:cBhvr>
                                        <p:cTn id="260" dur="1" fill="hold">
                                          <p:stCondLst>
                                            <p:cond delay="0"/>
                                          </p:stCondLst>
                                        </p:cTn>
                                        <p:tgtEl>
                                          <p:spTgt spid="175"/>
                                        </p:tgtEl>
                                        <p:attrNameLst>
                                          <p:attrName>style.visibility</p:attrName>
                                        </p:attrNameLst>
                                      </p:cBhvr>
                                      <p:to>
                                        <p:strVal val="visible"/>
                                      </p:to>
                                    </p:set>
                                    <p:animEffect transition="in" filter="blinds(horizontal)">
                                      <p:cBhvr>
                                        <p:cTn id="261" dur="500"/>
                                        <p:tgtEl>
                                          <p:spTgt spid="175"/>
                                        </p:tgtEl>
                                      </p:cBhvr>
                                    </p:animEffect>
                                  </p:childTnLst>
                                </p:cTn>
                              </p:par>
                            </p:childTnLst>
                          </p:cTn>
                        </p:par>
                      </p:childTnLst>
                    </p:cTn>
                  </p:par>
                  <p:par>
                    <p:cTn id="262" fill="hold" nodeType="clickPar">
                      <p:stCondLst>
                        <p:cond delay="indefinite"/>
                      </p:stCondLst>
                      <p:childTnLst>
                        <p:par>
                          <p:cTn id="263" fill="hold" nodeType="withGroup">
                            <p:stCondLst>
                              <p:cond delay="0"/>
                            </p:stCondLst>
                            <p:childTnLst>
                              <p:par>
                                <p:cTn id="264" presetID="3" presetClass="entr" presetSubtype="10" fill="hold" nodeType="clickEffect">
                                  <p:stCondLst>
                                    <p:cond delay="0"/>
                                  </p:stCondLst>
                                  <p:childTnLst>
                                    <p:set>
                                      <p:cBhvr>
                                        <p:cTn id="265" dur="1" fill="hold">
                                          <p:stCondLst>
                                            <p:cond delay="0"/>
                                          </p:stCondLst>
                                        </p:cTn>
                                        <p:tgtEl>
                                          <p:spTgt spid="176"/>
                                        </p:tgtEl>
                                        <p:attrNameLst>
                                          <p:attrName>style.visibility</p:attrName>
                                        </p:attrNameLst>
                                      </p:cBhvr>
                                      <p:to>
                                        <p:strVal val="visible"/>
                                      </p:to>
                                    </p:set>
                                    <p:animEffect transition="in" filter="blinds(horizontal)">
                                      <p:cBhvr>
                                        <p:cTn id="266" dur="500"/>
                                        <p:tgtEl>
                                          <p:spTgt spid="176"/>
                                        </p:tgtEl>
                                      </p:cBhvr>
                                    </p:animEffect>
                                  </p:childTnLst>
                                </p:cTn>
                              </p:par>
                            </p:childTnLst>
                          </p:cTn>
                        </p:par>
                      </p:childTnLst>
                    </p:cTn>
                  </p:par>
                  <p:par>
                    <p:cTn id="267" fill="hold" nodeType="clickPar">
                      <p:stCondLst>
                        <p:cond delay="indefinite"/>
                      </p:stCondLst>
                      <p:childTnLst>
                        <p:par>
                          <p:cTn id="268" fill="hold" nodeType="withGroup">
                            <p:stCondLst>
                              <p:cond delay="0"/>
                            </p:stCondLst>
                            <p:childTnLst>
                              <p:par>
                                <p:cTn id="269" presetID="22" presetClass="entr" presetSubtype="4" fill="hold" nodeType="clickEffect">
                                  <p:stCondLst>
                                    <p:cond delay="0"/>
                                  </p:stCondLst>
                                  <p:childTnLst>
                                    <p:set>
                                      <p:cBhvr>
                                        <p:cTn id="270" dur="1" fill="hold">
                                          <p:stCondLst>
                                            <p:cond delay="0"/>
                                          </p:stCondLst>
                                        </p:cTn>
                                        <p:tgtEl>
                                          <p:spTgt spid="177"/>
                                        </p:tgtEl>
                                        <p:attrNameLst>
                                          <p:attrName>style.visibility</p:attrName>
                                        </p:attrNameLst>
                                      </p:cBhvr>
                                      <p:to>
                                        <p:strVal val="visible"/>
                                      </p:to>
                                    </p:set>
                                    <p:animEffect transition="in" filter="wipe(down)">
                                      <p:cBhvr>
                                        <p:cTn id="271" dur="2000"/>
                                        <p:tgtEl>
                                          <p:spTgt spid="177"/>
                                        </p:tgtEl>
                                      </p:cBhvr>
                                    </p:animEffect>
                                  </p:childTnLst>
                                </p:cTn>
                              </p:par>
                            </p:childTnLst>
                          </p:cTn>
                        </p:par>
                      </p:childTnLst>
                    </p:cTn>
                  </p:par>
                  <p:par>
                    <p:cTn id="272" fill="hold" nodeType="clickPar">
                      <p:stCondLst>
                        <p:cond delay="indefinite"/>
                      </p:stCondLst>
                      <p:childTnLst>
                        <p:par>
                          <p:cTn id="273" fill="hold" nodeType="withGroup">
                            <p:stCondLst>
                              <p:cond delay="0"/>
                            </p:stCondLst>
                            <p:childTnLst>
                              <p:par>
                                <p:cTn id="274" presetID="35" presetClass="emph" presetSubtype="0" repeatCount="3000" fill="hold" nodeType="clickEffect">
                                  <p:stCondLst>
                                    <p:cond delay="0"/>
                                  </p:stCondLst>
                                  <p:childTnLst>
                                    <p:anim calcmode="discrete" valueType="str">
                                      <p:cBhvr>
                                        <p:cTn id="275" dur="500" fill="hold"/>
                                        <p:tgtEl>
                                          <p:spTgt spid="177"/>
                                        </p:tgtEl>
                                        <p:attrNameLst>
                                          <p:attrName>style.visibility</p:attrName>
                                        </p:attrNameLst>
                                      </p:cBhvr>
                                      <p:tavLst>
                                        <p:tav tm="0">
                                          <p:val>
                                            <p:strVal val="hidden"/>
                                          </p:val>
                                        </p:tav>
                                        <p:tav tm="50000">
                                          <p:val>
                                            <p:strVal val="visible"/>
                                          </p:val>
                                        </p:tav>
                                      </p:tavLst>
                                    </p:anim>
                                  </p:childTnLst>
                                </p:cTn>
                              </p:par>
                              <p:par>
                                <p:cTn id="276" presetID="26" presetClass="entr" presetSubtype="0" fill="hold" nodeType="withEffect">
                                  <p:stCondLst>
                                    <p:cond delay="0"/>
                                  </p:stCondLst>
                                  <p:childTnLst>
                                    <p:set>
                                      <p:cBhvr>
                                        <p:cTn id="277" dur="1" fill="hold">
                                          <p:stCondLst>
                                            <p:cond delay="0"/>
                                          </p:stCondLst>
                                        </p:cTn>
                                        <p:tgtEl>
                                          <p:spTgt spid="180"/>
                                        </p:tgtEl>
                                        <p:attrNameLst>
                                          <p:attrName>style.visibility</p:attrName>
                                        </p:attrNameLst>
                                      </p:cBhvr>
                                      <p:to>
                                        <p:strVal val="visible"/>
                                      </p:to>
                                    </p:set>
                                    <p:animEffect transition="in" filter="wipe(down)">
                                      <p:cBhvr>
                                        <p:cTn id="278" dur="580">
                                          <p:stCondLst>
                                            <p:cond delay="0"/>
                                          </p:stCondLst>
                                        </p:cTn>
                                        <p:tgtEl>
                                          <p:spTgt spid="180"/>
                                        </p:tgtEl>
                                      </p:cBhvr>
                                    </p:animEffect>
                                    <p:anim calcmode="lin" valueType="num">
                                      <p:cBhvr>
                                        <p:cTn id="279" dur="1822" tmFilter="0,0; 0.14,0.36; 0.43,0.73; 0.71,0.91; 1.0,1.0">
                                          <p:stCondLst>
                                            <p:cond delay="0"/>
                                          </p:stCondLst>
                                        </p:cTn>
                                        <p:tgtEl>
                                          <p:spTgt spid="180"/>
                                        </p:tgtEl>
                                        <p:attrNameLst>
                                          <p:attrName>ppt_x</p:attrName>
                                        </p:attrNameLst>
                                      </p:cBhvr>
                                      <p:tavLst>
                                        <p:tav tm="0">
                                          <p:val>
                                            <p:strVal val="#ppt_x-0.25"/>
                                          </p:val>
                                        </p:tav>
                                        <p:tav tm="100000">
                                          <p:val>
                                            <p:strVal val="#ppt_x"/>
                                          </p:val>
                                        </p:tav>
                                      </p:tavLst>
                                    </p:anim>
                                    <p:anim calcmode="lin" valueType="num">
                                      <p:cBhvr>
                                        <p:cTn id="280" dur="664" tmFilter="0.0,0.0; 0.25,0.07; 0.50,0.2; 0.75,0.467; 1.0,1.0">
                                          <p:stCondLst>
                                            <p:cond delay="0"/>
                                          </p:stCondLst>
                                        </p:cTn>
                                        <p:tgtEl>
                                          <p:spTgt spid="180"/>
                                        </p:tgtEl>
                                        <p:attrNameLst>
                                          <p:attrName>ppt_y</p:attrName>
                                        </p:attrNameLst>
                                      </p:cBhvr>
                                      <p:tavLst>
                                        <p:tav tm="0" fmla="#ppt_y-sin(pi*$)/3">
                                          <p:val>
                                            <p:fltVal val="0.5"/>
                                          </p:val>
                                        </p:tav>
                                        <p:tav tm="100000">
                                          <p:val>
                                            <p:fltVal val="1"/>
                                          </p:val>
                                        </p:tav>
                                      </p:tavLst>
                                    </p:anim>
                                    <p:anim calcmode="lin" valueType="num">
                                      <p:cBhvr>
                                        <p:cTn id="281" dur="664" tmFilter="0, 0; 0.125,0.2665; 0.25,0.4; 0.375,0.465; 0.5,0.5;  0.625,0.535; 0.75,0.6; 0.875,0.7335; 1,1">
                                          <p:stCondLst>
                                            <p:cond delay="664"/>
                                          </p:stCondLst>
                                        </p:cTn>
                                        <p:tgtEl>
                                          <p:spTgt spid="180"/>
                                        </p:tgtEl>
                                        <p:attrNameLst>
                                          <p:attrName>ppt_y</p:attrName>
                                        </p:attrNameLst>
                                      </p:cBhvr>
                                      <p:tavLst>
                                        <p:tav tm="0" fmla="#ppt_y-sin(pi*$)/9">
                                          <p:val>
                                            <p:fltVal val="0"/>
                                          </p:val>
                                        </p:tav>
                                        <p:tav tm="100000">
                                          <p:val>
                                            <p:fltVal val="1"/>
                                          </p:val>
                                        </p:tav>
                                      </p:tavLst>
                                    </p:anim>
                                    <p:anim calcmode="lin" valueType="num">
                                      <p:cBhvr>
                                        <p:cTn id="282" dur="332" tmFilter="0, 0; 0.125,0.2665; 0.25,0.4; 0.375,0.465; 0.5,0.5;  0.625,0.535; 0.75,0.6; 0.875,0.7335; 1,1">
                                          <p:stCondLst>
                                            <p:cond delay="1324"/>
                                          </p:stCondLst>
                                        </p:cTn>
                                        <p:tgtEl>
                                          <p:spTgt spid="180"/>
                                        </p:tgtEl>
                                        <p:attrNameLst>
                                          <p:attrName>ppt_y</p:attrName>
                                        </p:attrNameLst>
                                      </p:cBhvr>
                                      <p:tavLst>
                                        <p:tav tm="0" fmla="#ppt_y-sin(pi*$)/27">
                                          <p:val>
                                            <p:fltVal val="0"/>
                                          </p:val>
                                        </p:tav>
                                        <p:tav tm="100000">
                                          <p:val>
                                            <p:fltVal val="1"/>
                                          </p:val>
                                        </p:tav>
                                      </p:tavLst>
                                    </p:anim>
                                    <p:anim calcmode="lin" valueType="num">
                                      <p:cBhvr>
                                        <p:cTn id="283" dur="164" tmFilter="0, 0; 0.125,0.2665; 0.25,0.4; 0.375,0.465; 0.5,0.5;  0.625,0.535; 0.75,0.6; 0.875,0.7335; 1,1">
                                          <p:stCondLst>
                                            <p:cond delay="1656"/>
                                          </p:stCondLst>
                                        </p:cTn>
                                        <p:tgtEl>
                                          <p:spTgt spid="180"/>
                                        </p:tgtEl>
                                        <p:attrNameLst>
                                          <p:attrName>ppt_y</p:attrName>
                                        </p:attrNameLst>
                                      </p:cBhvr>
                                      <p:tavLst>
                                        <p:tav tm="0" fmla="#ppt_y-sin(pi*$)/81">
                                          <p:val>
                                            <p:fltVal val="0"/>
                                          </p:val>
                                        </p:tav>
                                        <p:tav tm="100000">
                                          <p:val>
                                            <p:fltVal val="1"/>
                                          </p:val>
                                        </p:tav>
                                      </p:tavLst>
                                    </p:anim>
                                    <p:animScale>
                                      <p:cBhvr>
                                        <p:cTn id="284" dur="26">
                                          <p:stCondLst>
                                            <p:cond delay="650"/>
                                          </p:stCondLst>
                                        </p:cTn>
                                        <p:tgtEl>
                                          <p:spTgt spid="180"/>
                                        </p:tgtEl>
                                      </p:cBhvr>
                                      <p:to x="100000" y="60000"/>
                                    </p:animScale>
                                    <p:animScale>
                                      <p:cBhvr>
                                        <p:cTn id="285" dur="166" decel="50000">
                                          <p:stCondLst>
                                            <p:cond delay="676"/>
                                          </p:stCondLst>
                                        </p:cTn>
                                        <p:tgtEl>
                                          <p:spTgt spid="180"/>
                                        </p:tgtEl>
                                      </p:cBhvr>
                                      <p:to x="100000" y="100000"/>
                                    </p:animScale>
                                    <p:animScale>
                                      <p:cBhvr>
                                        <p:cTn id="286" dur="26">
                                          <p:stCondLst>
                                            <p:cond delay="1312"/>
                                          </p:stCondLst>
                                        </p:cTn>
                                        <p:tgtEl>
                                          <p:spTgt spid="180"/>
                                        </p:tgtEl>
                                      </p:cBhvr>
                                      <p:to x="100000" y="80000"/>
                                    </p:animScale>
                                    <p:animScale>
                                      <p:cBhvr>
                                        <p:cTn id="287" dur="166" decel="50000">
                                          <p:stCondLst>
                                            <p:cond delay="1338"/>
                                          </p:stCondLst>
                                        </p:cTn>
                                        <p:tgtEl>
                                          <p:spTgt spid="180"/>
                                        </p:tgtEl>
                                      </p:cBhvr>
                                      <p:to x="100000" y="100000"/>
                                    </p:animScale>
                                    <p:animScale>
                                      <p:cBhvr>
                                        <p:cTn id="288" dur="26">
                                          <p:stCondLst>
                                            <p:cond delay="1642"/>
                                          </p:stCondLst>
                                        </p:cTn>
                                        <p:tgtEl>
                                          <p:spTgt spid="180"/>
                                        </p:tgtEl>
                                      </p:cBhvr>
                                      <p:to x="100000" y="90000"/>
                                    </p:animScale>
                                    <p:animScale>
                                      <p:cBhvr>
                                        <p:cTn id="289" dur="166" decel="50000">
                                          <p:stCondLst>
                                            <p:cond delay="1668"/>
                                          </p:stCondLst>
                                        </p:cTn>
                                        <p:tgtEl>
                                          <p:spTgt spid="180"/>
                                        </p:tgtEl>
                                      </p:cBhvr>
                                      <p:to x="100000" y="100000"/>
                                    </p:animScale>
                                    <p:animScale>
                                      <p:cBhvr>
                                        <p:cTn id="290" dur="26">
                                          <p:stCondLst>
                                            <p:cond delay="1808"/>
                                          </p:stCondLst>
                                        </p:cTn>
                                        <p:tgtEl>
                                          <p:spTgt spid="180"/>
                                        </p:tgtEl>
                                      </p:cBhvr>
                                      <p:to x="100000" y="95000"/>
                                    </p:animScale>
                                    <p:animScale>
                                      <p:cBhvr>
                                        <p:cTn id="291" dur="166" decel="50000">
                                          <p:stCondLst>
                                            <p:cond delay="1834"/>
                                          </p:stCondLst>
                                        </p:cTn>
                                        <p:tgtEl>
                                          <p:spTgt spid="180"/>
                                        </p:tgtEl>
                                      </p:cBhvr>
                                      <p:to x="100000" y="100000"/>
                                    </p:animScale>
                                  </p:childTnLst>
                                </p:cTn>
                              </p:par>
                            </p:childTnLst>
                          </p:cTn>
                        </p:par>
                      </p:childTnLst>
                    </p:cTn>
                  </p:par>
                  <p:par>
                    <p:cTn id="292" fill="hold" nodeType="clickPar">
                      <p:stCondLst>
                        <p:cond delay="indefinite"/>
                      </p:stCondLst>
                      <p:childTnLst>
                        <p:par>
                          <p:cTn id="293" fill="hold" nodeType="withGroup">
                            <p:stCondLst>
                              <p:cond delay="0"/>
                            </p:stCondLst>
                            <p:childTnLst>
                              <p:par>
                                <p:cTn id="294" presetID="22" presetClass="entr" presetSubtype="1" fill="hold" nodeType="clickEffect">
                                  <p:stCondLst>
                                    <p:cond delay="0"/>
                                  </p:stCondLst>
                                  <p:childTnLst>
                                    <p:set>
                                      <p:cBhvr>
                                        <p:cTn id="295" dur="1" fill="hold">
                                          <p:stCondLst>
                                            <p:cond delay="0"/>
                                          </p:stCondLst>
                                        </p:cTn>
                                        <p:tgtEl>
                                          <p:spTgt spid="179"/>
                                        </p:tgtEl>
                                        <p:attrNameLst>
                                          <p:attrName>style.visibility</p:attrName>
                                        </p:attrNameLst>
                                      </p:cBhvr>
                                      <p:to>
                                        <p:strVal val="visible"/>
                                      </p:to>
                                    </p:set>
                                    <p:animEffect transition="in" filter="wipe(up)">
                                      <p:cBhvr>
                                        <p:cTn id="296" dur="2000"/>
                                        <p:tgtEl>
                                          <p:spTgt spid="179"/>
                                        </p:tgtEl>
                                      </p:cBhvr>
                                    </p:animEffect>
                                  </p:childTnLst>
                                </p:cTn>
                              </p:par>
                            </p:childTnLst>
                          </p:cTn>
                        </p:par>
                      </p:childTnLst>
                    </p:cTn>
                  </p:par>
                  <p:par>
                    <p:cTn id="297" fill="hold" nodeType="clickPar">
                      <p:stCondLst>
                        <p:cond delay="indefinite"/>
                      </p:stCondLst>
                      <p:childTnLst>
                        <p:par>
                          <p:cTn id="298" fill="hold" nodeType="withGroup">
                            <p:stCondLst>
                              <p:cond delay="0"/>
                            </p:stCondLst>
                            <p:childTnLst>
                              <p:par>
                                <p:cTn id="299" presetID="35" presetClass="emph" presetSubtype="0" repeatCount="3000" fill="hold" nodeType="clickEffect">
                                  <p:stCondLst>
                                    <p:cond delay="0"/>
                                  </p:stCondLst>
                                  <p:childTnLst>
                                    <p:anim calcmode="discrete" valueType="str">
                                      <p:cBhvr>
                                        <p:cTn id="300" dur="500" fill="hold"/>
                                        <p:tgtEl>
                                          <p:spTgt spid="179"/>
                                        </p:tgtEl>
                                        <p:attrNameLst>
                                          <p:attrName>style.visibility</p:attrName>
                                        </p:attrNameLst>
                                      </p:cBhvr>
                                      <p:tavLst>
                                        <p:tav tm="0">
                                          <p:val>
                                            <p:strVal val="hidden"/>
                                          </p:val>
                                        </p:tav>
                                        <p:tav tm="50000">
                                          <p:val>
                                            <p:strVal val="visible"/>
                                          </p:val>
                                        </p:tav>
                                      </p:tavLst>
                                    </p:anim>
                                  </p:childTnLst>
                                </p:cTn>
                              </p:par>
                              <p:par>
                                <p:cTn id="301" presetID="26" presetClass="entr" presetSubtype="0" fill="hold" nodeType="withEffect">
                                  <p:stCondLst>
                                    <p:cond delay="0"/>
                                  </p:stCondLst>
                                  <p:childTnLst>
                                    <p:set>
                                      <p:cBhvr>
                                        <p:cTn id="302" dur="1" fill="hold">
                                          <p:stCondLst>
                                            <p:cond delay="0"/>
                                          </p:stCondLst>
                                        </p:cTn>
                                        <p:tgtEl>
                                          <p:spTgt spid="178"/>
                                        </p:tgtEl>
                                        <p:attrNameLst>
                                          <p:attrName>style.visibility</p:attrName>
                                        </p:attrNameLst>
                                      </p:cBhvr>
                                      <p:to>
                                        <p:strVal val="visible"/>
                                      </p:to>
                                    </p:set>
                                    <p:animEffect transition="in" filter="wipe(down)">
                                      <p:cBhvr>
                                        <p:cTn id="303" dur="580">
                                          <p:stCondLst>
                                            <p:cond delay="0"/>
                                          </p:stCondLst>
                                        </p:cTn>
                                        <p:tgtEl>
                                          <p:spTgt spid="178"/>
                                        </p:tgtEl>
                                      </p:cBhvr>
                                    </p:animEffect>
                                    <p:anim calcmode="lin" valueType="num">
                                      <p:cBhvr>
                                        <p:cTn id="304" dur="1822" tmFilter="0,0; 0.14,0.36; 0.43,0.73; 0.71,0.91; 1.0,1.0">
                                          <p:stCondLst>
                                            <p:cond delay="0"/>
                                          </p:stCondLst>
                                        </p:cTn>
                                        <p:tgtEl>
                                          <p:spTgt spid="178"/>
                                        </p:tgtEl>
                                        <p:attrNameLst>
                                          <p:attrName>ppt_x</p:attrName>
                                        </p:attrNameLst>
                                      </p:cBhvr>
                                      <p:tavLst>
                                        <p:tav tm="0">
                                          <p:val>
                                            <p:strVal val="#ppt_x-0.25"/>
                                          </p:val>
                                        </p:tav>
                                        <p:tav tm="100000">
                                          <p:val>
                                            <p:strVal val="#ppt_x"/>
                                          </p:val>
                                        </p:tav>
                                      </p:tavLst>
                                    </p:anim>
                                    <p:anim calcmode="lin" valueType="num">
                                      <p:cBhvr>
                                        <p:cTn id="305" dur="664" tmFilter="0.0,0.0; 0.25,0.07; 0.50,0.2; 0.75,0.467; 1.0,1.0">
                                          <p:stCondLst>
                                            <p:cond delay="0"/>
                                          </p:stCondLst>
                                        </p:cTn>
                                        <p:tgtEl>
                                          <p:spTgt spid="178"/>
                                        </p:tgtEl>
                                        <p:attrNameLst>
                                          <p:attrName>ppt_y</p:attrName>
                                        </p:attrNameLst>
                                      </p:cBhvr>
                                      <p:tavLst>
                                        <p:tav tm="0" fmla="#ppt_y-sin(pi*$)/3">
                                          <p:val>
                                            <p:fltVal val="0.5"/>
                                          </p:val>
                                        </p:tav>
                                        <p:tav tm="100000">
                                          <p:val>
                                            <p:fltVal val="1"/>
                                          </p:val>
                                        </p:tav>
                                      </p:tavLst>
                                    </p:anim>
                                    <p:anim calcmode="lin" valueType="num">
                                      <p:cBhvr>
                                        <p:cTn id="306" dur="664" tmFilter="0, 0; 0.125,0.2665; 0.25,0.4; 0.375,0.465; 0.5,0.5;  0.625,0.535; 0.75,0.6; 0.875,0.7335; 1,1">
                                          <p:stCondLst>
                                            <p:cond delay="664"/>
                                          </p:stCondLst>
                                        </p:cTn>
                                        <p:tgtEl>
                                          <p:spTgt spid="178"/>
                                        </p:tgtEl>
                                        <p:attrNameLst>
                                          <p:attrName>ppt_y</p:attrName>
                                        </p:attrNameLst>
                                      </p:cBhvr>
                                      <p:tavLst>
                                        <p:tav tm="0" fmla="#ppt_y-sin(pi*$)/9">
                                          <p:val>
                                            <p:fltVal val="0"/>
                                          </p:val>
                                        </p:tav>
                                        <p:tav tm="100000">
                                          <p:val>
                                            <p:fltVal val="1"/>
                                          </p:val>
                                        </p:tav>
                                      </p:tavLst>
                                    </p:anim>
                                    <p:anim calcmode="lin" valueType="num">
                                      <p:cBhvr>
                                        <p:cTn id="307" dur="332" tmFilter="0, 0; 0.125,0.2665; 0.25,0.4; 0.375,0.465; 0.5,0.5;  0.625,0.535; 0.75,0.6; 0.875,0.7335; 1,1">
                                          <p:stCondLst>
                                            <p:cond delay="1324"/>
                                          </p:stCondLst>
                                        </p:cTn>
                                        <p:tgtEl>
                                          <p:spTgt spid="178"/>
                                        </p:tgtEl>
                                        <p:attrNameLst>
                                          <p:attrName>ppt_y</p:attrName>
                                        </p:attrNameLst>
                                      </p:cBhvr>
                                      <p:tavLst>
                                        <p:tav tm="0" fmla="#ppt_y-sin(pi*$)/27">
                                          <p:val>
                                            <p:fltVal val="0"/>
                                          </p:val>
                                        </p:tav>
                                        <p:tav tm="100000">
                                          <p:val>
                                            <p:fltVal val="1"/>
                                          </p:val>
                                        </p:tav>
                                      </p:tavLst>
                                    </p:anim>
                                    <p:anim calcmode="lin" valueType="num">
                                      <p:cBhvr>
                                        <p:cTn id="308" dur="164" tmFilter="0, 0; 0.125,0.2665; 0.25,0.4; 0.375,0.465; 0.5,0.5;  0.625,0.535; 0.75,0.6; 0.875,0.7335; 1,1">
                                          <p:stCondLst>
                                            <p:cond delay="1656"/>
                                          </p:stCondLst>
                                        </p:cTn>
                                        <p:tgtEl>
                                          <p:spTgt spid="178"/>
                                        </p:tgtEl>
                                        <p:attrNameLst>
                                          <p:attrName>ppt_y</p:attrName>
                                        </p:attrNameLst>
                                      </p:cBhvr>
                                      <p:tavLst>
                                        <p:tav tm="0" fmla="#ppt_y-sin(pi*$)/81">
                                          <p:val>
                                            <p:fltVal val="0"/>
                                          </p:val>
                                        </p:tav>
                                        <p:tav tm="100000">
                                          <p:val>
                                            <p:fltVal val="1"/>
                                          </p:val>
                                        </p:tav>
                                      </p:tavLst>
                                    </p:anim>
                                    <p:animScale>
                                      <p:cBhvr>
                                        <p:cTn id="309" dur="26">
                                          <p:stCondLst>
                                            <p:cond delay="650"/>
                                          </p:stCondLst>
                                        </p:cTn>
                                        <p:tgtEl>
                                          <p:spTgt spid="178"/>
                                        </p:tgtEl>
                                      </p:cBhvr>
                                      <p:to x="100000" y="60000"/>
                                    </p:animScale>
                                    <p:animScale>
                                      <p:cBhvr>
                                        <p:cTn id="310" dur="166" decel="50000">
                                          <p:stCondLst>
                                            <p:cond delay="676"/>
                                          </p:stCondLst>
                                        </p:cTn>
                                        <p:tgtEl>
                                          <p:spTgt spid="178"/>
                                        </p:tgtEl>
                                      </p:cBhvr>
                                      <p:to x="100000" y="100000"/>
                                    </p:animScale>
                                    <p:animScale>
                                      <p:cBhvr>
                                        <p:cTn id="311" dur="26">
                                          <p:stCondLst>
                                            <p:cond delay="1312"/>
                                          </p:stCondLst>
                                        </p:cTn>
                                        <p:tgtEl>
                                          <p:spTgt spid="178"/>
                                        </p:tgtEl>
                                      </p:cBhvr>
                                      <p:to x="100000" y="80000"/>
                                    </p:animScale>
                                    <p:animScale>
                                      <p:cBhvr>
                                        <p:cTn id="312" dur="166" decel="50000">
                                          <p:stCondLst>
                                            <p:cond delay="1338"/>
                                          </p:stCondLst>
                                        </p:cTn>
                                        <p:tgtEl>
                                          <p:spTgt spid="178"/>
                                        </p:tgtEl>
                                      </p:cBhvr>
                                      <p:to x="100000" y="100000"/>
                                    </p:animScale>
                                    <p:animScale>
                                      <p:cBhvr>
                                        <p:cTn id="313" dur="26">
                                          <p:stCondLst>
                                            <p:cond delay="1642"/>
                                          </p:stCondLst>
                                        </p:cTn>
                                        <p:tgtEl>
                                          <p:spTgt spid="178"/>
                                        </p:tgtEl>
                                      </p:cBhvr>
                                      <p:to x="100000" y="90000"/>
                                    </p:animScale>
                                    <p:animScale>
                                      <p:cBhvr>
                                        <p:cTn id="314" dur="166" decel="50000">
                                          <p:stCondLst>
                                            <p:cond delay="1668"/>
                                          </p:stCondLst>
                                        </p:cTn>
                                        <p:tgtEl>
                                          <p:spTgt spid="178"/>
                                        </p:tgtEl>
                                      </p:cBhvr>
                                      <p:to x="100000" y="100000"/>
                                    </p:animScale>
                                    <p:animScale>
                                      <p:cBhvr>
                                        <p:cTn id="315" dur="26">
                                          <p:stCondLst>
                                            <p:cond delay="1808"/>
                                          </p:stCondLst>
                                        </p:cTn>
                                        <p:tgtEl>
                                          <p:spTgt spid="178"/>
                                        </p:tgtEl>
                                      </p:cBhvr>
                                      <p:to x="100000" y="95000"/>
                                    </p:animScale>
                                    <p:animScale>
                                      <p:cBhvr>
                                        <p:cTn id="316" dur="166" decel="50000">
                                          <p:stCondLst>
                                            <p:cond delay="1834"/>
                                          </p:stCondLst>
                                        </p:cTn>
                                        <p:tgtEl>
                                          <p:spTgt spid="178"/>
                                        </p:tgtEl>
                                      </p:cBhvr>
                                      <p:to x="100000" y="100000"/>
                                    </p:animScale>
                                  </p:childTnLst>
                                </p:cTn>
                              </p:par>
                            </p:childTnLst>
                          </p:cTn>
                        </p:par>
                      </p:childTnLst>
                    </p:cTn>
                  </p:par>
                  <p:par>
                    <p:cTn id="317" fill="hold" nodeType="clickPar">
                      <p:stCondLst>
                        <p:cond delay="indefinite"/>
                      </p:stCondLst>
                      <p:childTnLst>
                        <p:par>
                          <p:cTn id="318" fill="hold" nodeType="withGroup">
                            <p:stCondLst>
                              <p:cond delay="0"/>
                            </p:stCondLst>
                            <p:childTnLst>
                              <p:par>
                                <p:cTn id="319" presetID="22" presetClass="entr" presetSubtype="4" fill="hold" nodeType="clickEffect">
                                  <p:stCondLst>
                                    <p:cond delay="0"/>
                                  </p:stCondLst>
                                  <p:childTnLst>
                                    <p:set>
                                      <p:cBhvr>
                                        <p:cTn id="320" dur="1" fill="hold">
                                          <p:stCondLst>
                                            <p:cond delay="0"/>
                                          </p:stCondLst>
                                        </p:cTn>
                                        <p:tgtEl>
                                          <p:spTgt spid="481"/>
                                        </p:tgtEl>
                                        <p:attrNameLst>
                                          <p:attrName>style.visibility</p:attrName>
                                        </p:attrNameLst>
                                      </p:cBhvr>
                                      <p:to>
                                        <p:strVal val="visible"/>
                                      </p:to>
                                    </p:set>
                                    <p:animEffect transition="in" filter="wipe(down)">
                                      <p:cBhvr>
                                        <p:cTn id="321" dur="2000"/>
                                        <p:tgtEl>
                                          <p:spTgt spid="481"/>
                                        </p:tgtEl>
                                      </p:cBhvr>
                                    </p:animEffect>
                                  </p:childTnLst>
                                </p:cTn>
                              </p:par>
                            </p:childTnLst>
                          </p:cTn>
                        </p:par>
                      </p:childTnLst>
                    </p:cTn>
                  </p:par>
                  <p:par>
                    <p:cTn id="322" fill="hold" nodeType="clickPar">
                      <p:stCondLst>
                        <p:cond delay="indefinite"/>
                      </p:stCondLst>
                      <p:childTnLst>
                        <p:par>
                          <p:cTn id="323" fill="hold" nodeType="withGroup">
                            <p:stCondLst>
                              <p:cond delay="0"/>
                            </p:stCondLst>
                            <p:childTnLst>
                              <p:par>
                                <p:cTn id="324" presetID="22" presetClass="entr" presetSubtype="1" fill="hold" nodeType="clickEffect">
                                  <p:stCondLst>
                                    <p:cond delay="0"/>
                                  </p:stCondLst>
                                  <p:childTnLst>
                                    <p:set>
                                      <p:cBhvr>
                                        <p:cTn id="325" dur="1" fill="hold">
                                          <p:stCondLst>
                                            <p:cond delay="0"/>
                                          </p:stCondLst>
                                        </p:cTn>
                                        <p:tgtEl>
                                          <p:spTgt spid="480"/>
                                        </p:tgtEl>
                                        <p:attrNameLst>
                                          <p:attrName>style.visibility</p:attrName>
                                        </p:attrNameLst>
                                      </p:cBhvr>
                                      <p:to>
                                        <p:strVal val="visible"/>
                                      </p:to>
                                    </p:set>
                                    <p:animEffect transition="in" filter="wipe(up)">
                                      <p:cBhvr>
                                        <p:cTn id="326" dur="2000"/>
                                        <p:tgtEl>
                                          <p:spTgt spid="480"/>
                                        </p:tgtEl>
                                      </p:cBhvr>
                                    </p:animEffect>
                                  </p:childTnLst>
                                </p:cTn>
                              </p:par>
                            </p:childTnLst>
                          </p:cTn>
                        </p:par>
                      </p:childTnLst>
                    </p:cTn>
                  </p:par>
                  <p:par>
                    <p:cTn id="327" fill="hold" nodeType="clickPar">
                      <p:stCondLst>
                        <p:cond delay="indefinite"/>
                      </p:stCondLst>
                      <p:childTnLst>
                        <p:par>
                          <p:cTn id="328" fill="hold" nodeType="withGroup">
                            <p:stCondLst>
                              <p:cond delay="0"/>
                            </p:stCondLst>
                            <p:childTnLst>
                              <p:par>
                                <p:cTn id="329" presetID="10" presetClass="exit" presetSubtype="0" fill="hold" nodeType="clickEffect">
                                  <p:stCondLst>
                                    <p:cond delay="0"/>
                                  </p:stCondLst>
                                  <p:childTnLst>
                                    <p:animEffect transition="out" filter="fade">
                                      <p:cBhvr>
                                        <p:cTn id="330" dur="2000"/>
                                        <p:tgtEl>
                                          <p:spTgt spid="177"/>
                                        </p:tgtEl>
                                      </p:cBhvr>
                                    </p:animEffect>
                                    <p:set>
                                      <p:cBhvr>
                                        <p:cTn id="331" dur="1" fill="hold">
                                          <p:stCondLst>
                                            <p:cond delay="1999"/>
                                          </p:stCondLst>
                                        </p:cTn>
                                        <p:tgtEl>
                                          <p:spTgt spid="177"/>
                                        </p:tgtEl>
                                        <p:attrNameLst>
                                          <p:attrName>style.visibility</p:attrName>
                                        </p:attrNameLst>
                                      </p:cBhvr>
                                      <p:to>
                                        <p:strVal val="hidden"/>
                                      </p:to>
                                    </p:set>
                                  </p:childTnLst>
                                </p:cTn>
                              </p:par>
                              <p:par>
                                <p:cTn id="332" presetID="10" presetClass="exit" presetSubtype="0" fill="hold" nodeType="withEffect">
                                  <p:stCondLst>
                                    <p:cond delay="0"/>
                                  </p:stCondLst>
                                  <p:childTnLst>
                                    <p:animEffect transition="out" filter="fade">
                                      <p:cBhvr>
                                        <p:cTn id="333" dur="2000"/>
                                        <p:tgtEl>
                                          <p:spTgt spid="179"/>
                                        </p:tgtEl>
                                      </p:cBhvr>
                                    </p:animEffect>
                                    <p:set>
                                      <p:cBhvr>
                                        <p:cTn id="334" dur="1" fill="hold">
                                          <p:stCondLst>
                                            <p:cond delay="1999"/>
                                          </p:stCondLst>
                                        </p:cTn>
                                        <p:tgtEl>
                                          <p:spTgt spid="179"/>
                                        </p:tgtEl>
                                        <p:attrNameLst>
                                          <p:attrName>style.visibility</p:attrName>
                                        </p:attrNameLst>
                                      </p:cBhvr>
                                      <p:to>
                                        <p:strVal val="hidden"/>
                                      </p:to>
                                    </p:set>
                                  </p:childTnLst>
                                </p:cTn>
                              </p:par>
                            </p:childTnLst>
                          </p:cTn>
                        </p:par>
                      </p:childTnLst>
                    </p:cTn>
                  </p:par>
                  <p:par>
                    <p:cTn id="335" fill="hold" nodeType="clickPar">
                      <p:stCondLst>
                        <p:cond delay="indefinite"/>
                      </p:stCondLst>
                      <p:childTnLst>
                        <p:par>
                          <p:cTn id="336" fill="hold" nodeType="withGroup">
                            <p:stCondLst>
                              <p:cond delay="0"/>
                            </p:stCondLst>
                            <p:childTnLst>
                              <p:par>
                                <p:cTn id="337" presetID="22" presetClass="entr" presetSubtype="4" fill="hold" nodeType="clickEffect">
                                  <p:stCondLst>
                                    <p:cond delay="0"/>
                                  </p:stCondLst>
                                  <p:childTnLst>
                                    <p:set>
                                      <p:cBhvr>
                                        <p:cTn id="338" dur="1" fill="hold">
                                          <p:stCondLst>
                                            <p:cond delay="0"/>
                                          </p:stCondLst>
                                        </p:cTn>
                                        <p:tgtEl>
                                          <p:spTgt spid="486"/>
                                        </p:tgtEl>
                                        <p:attrNameLst>
                                          <p:attrName>style.visibility</p:attrName>
                                        </p:attrNameLst>
                                      </p:cBhvr>
                                      <p:to>
                                        <p:strVal val="visible"/>
                                      </p:to>
                                    </p:set>
                                    <p:animEffect transition="in" filter="wipe(down)">
                                      <p:cBhvr>
                                        <p:cTn id="339" dur="2000"/>
                                        <p:tgtEl>
                                          <p:spTgt spid="486"/>
                                        </p:tgtEl>
                                      </p:cBhvr>
                                    </p:animEffect>
                                  </p:childTnLst>
                                </p:cTn>
                              </p:par>
                            </p:childTnLst>
                          </p:cTn>
                        </p:par>
                      </p:childTnLst>
                    </p:cTn>
                  </p:par>
                  <p:par>
                    <p:cTn id="340" fill="hold" nodeType="clickPar">
                      <p:stCondLst>
                        <p:cond delay="indefinite"/>
                      </p:stCondLst>
                      <p:childTnLst>
                        <p:par>
                          <p:cTn id="341" fill="hold" nodeType="withGroup">
                            <p:stCondLst>
                              <p:cond delay="0"/>
                            </p:stCondLst>
                            <p:childTnLst>
                              <p:par>
                                <p:cTn id="342" presetID="35" presetClass="emph" presetSubtype="0" repeatCount="3000" fill="hold" nodeType="clickEffect">
                                  <p:stCondLst>
                                    <p:cond delay="0"/>
                                  </p:stCondLst>
                                  <p:childTnLst>
                                    <p:anim calcmode="discrete" valueType="str">
                                      <p:cBhvr>
                                        <p:cTn id="343" dur="500" fill="hold"/>
                                        <p:tgtEl>
                                          <p:spTgt spid="486"/>
                                        </p:tgtEl>
                                        <p:attrNameLst>
                                          <p:attrName>style.visibility</p:attrName>
                                        </p:attrNameLst>
                                      </p:cBhvr>
                                      <p:tavLst>
                                        <p:tav tm="0">
                                          <p:val>
                                            <p:strVal val="hidden"/>
                                          </p:val>
                                        </p:tav>
                                        <p:tav tm="50000">
                                          <p:val>
                                            <p:strVal val="visible"/>
                                          </p:val>
                                        </p:tav>
                                      </p:tavLst>
                                    </p:anim>
                                  </p:childTnLst>
                                </p:cTn>
                              </p:par>
                              <p:par>
                                <p:cTn id="344" presetID="26" presetClass="entr" presetSubtype="0" fill="hold" nodeType="withEffect">
                                  <p:stCondLst>
                                    <p:cond delay="0"/>
                                  </p:stCondLst>
                                  <p:childTnLst>
                                    <p:set>
                                      <p:cBhvr>
                                        <p:cTn id="345" dur="1" fill="hold">
                                          <p:stCondLst>
                                            <p:cond delay="0"/>
                                          </p:stCondLst>
                                        </p:cTn>
                                        <p:tgtEl>
                                          <p:spTgt spid="489"/>
                                        </p:tgtEl>
                                        <p:attrNameLst>
                                          <p:attrName>style.visibility</p:attrName>
                                        </p:attrNameLst>
                                      </p:cBhvr>
                                      <p:to>
                                        <p:strVal val="visible"/>
                                      </p:to>
                                    </p:set>
                                    <p:animEffect transition="in" filter="wipe(down)">
                                      <p:cBhvr>
                                        <p:cTn id="346" dur="580">
                                          <p:stCondLst>
                                            <p:cond delay="0"/>
                                          </p:stCondLst>
                                        </p:cTn>
                                        <p:tgtEl>
                                          <p:spTgt spid="489"/>
                                        </p:tgtEl>
                                      </p:cBhvr>
                                    </p:animEffect>
                                    <p:anim calcmode="lin" valueType="num">
                                      <p:cBhvr>
                                        <p:cTn id="347" dur="1822" tmFilter="0,0; 0.14,0.36; 0.43,0.73; 0.71,0.91; 1.0,1.0">
                                          <p:stCondLst>
                                            <p:cond delay="0"/>
                                          </p:stCondLst>
                                        </p:cTn>
                                        <p:tgtEl>
                                          <p:spTgt spid="489"/>
                                        </p:tgtEl>
                                        <p:attrNameLst>
                                          <p:attrName>ppt_x</p:attrName>
                                        </p:attrNameLst>
                                      </p:cBhvr>
                                      <p:tavLst>
                                        <p:tav tm="0">
                                          <p:val>
                                            <p:strVal val="#ppt_x-0.25"/>
                                          </p:val>
                                        </p:tav>
                                        <p:tav tm="100000">
                                          <p:val>
                                            <p:strVal val="#ppt_x"/>
                                          </p:val>
                                        </p:tav>
                                      </p:tavLst>
                                    </p:anim>
                                    <p:anim calcmode="lin" valueType="num">
                                      <p:cBhvr>
                                        <p:cTn id="348" dur="664" tmFilter="0.0,0.0; 0.25,0.07; 0.50,0.2; 0.75,0.467; 1.0,1.0">
                                          <p:stCondLst>
                                            <p:cond delay="0"/>
                                          </p:stCondLst>
                                        </p:cTn>
                                        <p:tgtEl>
                                          <p:spTgt spid="489"/>
                                        </p:tgtEl>
                                        <p:attrNameLst>
                                          <p:attrName>ppt_y</p:attrName>
                                        </p:attrNameLst>
                                      </p:cBhvr>
                                      <p:tavLst>
                                        <p:tav tm="0" fmla="#ppt_y-sin(pi*$)/3">
                                          <p:val>
                                            <p:fltVal val="0.5"/>
                                          </p:val>
                                        </p:tav>
                                        <p:tav tm="100000">
                                          <p:val>
                                            <p:fltVal val="1"/>
                                          </p:val>
                                        </p:tav>
                                      </p:tavLst>
                                    </p:anim>
                                    <p:anim calcmode="lin" valueType="num">
                                      <p:cBhvr>
                                        <p:cTn id="349" dur="664" tmFilter="0, 0; 0.125,0.2665; 0.25,0.4; 0.375,0.465; 0.5,0.5;  0.625,0.535; 0.75,0.6; 0.875,0.7335; 1,1">
                                          <p:stCondLst>
                                            <p:cond delay="664"/>
                                          </p:stCondLst>
                                        </p:cTn>
                                        <p:tgtEl>
                                          <p:spTgt spid="489"/>
                                        </p:tgtEl>
                                        <p:attrNameLst>
                                          <p:attrName>ppt_y</p:attrName>
                                        </p:attrNameLst>
                                      </p:cBhvr>
                                      <p:tavLst>
                                        <p:tav tm="0" fmla="#ppt_y-sin(pi*$)/9">
                                          <p:val>
                                            <p:fltVal val="0"/>
                                          </p:val>
                                        </p:tav>
                                        <p:tav tm="100000">
                                          <p:val>
                                            <p:fltVal val="1"/>
                                          </p:val>
                                        </p:tav>
                                      </p:tavLst>
                                    </p:anim>
                                    <p:anim calcmode="lin" valueType="num">
                                      <p:cBhvr>
                                        <p:cTn id="350" dur="332" tmFilter="0, 0; 0.125,0.2665; 0.25,0.4; 0.375,0.465; 0.5,0.5;  0.625,0.535; 0.75,0.6; 0.875,0.7335; 1,1">
                                          <p:stCondLst>
                                            <p:cond delay="1324"/>
                                          </p:stCondLst>
                                        </p:cTn>
                                        <p:tgtEl>
                                          <p:spTgt spid="489"/>
                                        </p:tgtEl>
                                        <p:attrNameLst>
                                          <p:attrName>ppt_y</p:attrName>
                                        </p:attrNameLst>
                                      </p:cBhvr>
                                      <p:tavLst>
                                        <p:tav tm="0" fmla="#ppt_y-sin(pi*$)/27">
                                          <p:val>
                                            <p:fltVal val="0"/>
                                          </p:val>
                                        </p:tav>
                                        <p:tav tm="100000">
                                          <p:val>
                                            <p:fltVal val="1"/>
                                          </p:val>
                                        </p:tav>
                                      </p:tavLst>
                                    </p:anim>
                                    <p:anim calcmode="lin" valueType="num">
                                      <p:cBhvr>
                                        <p:cTn id="351" dur="164" tmFilter="0, 0; 0.125,0.2665; 0.25,0.4; 0.375,0.465; 0.5,0.5;  0.625,0.535; 0.75,0.6; 0.875,0.7335; 1,1">
                                          <p:stCondLst>
                                            <p:cond delay="1656"/>
                                          </p:stCondLst>
                                        </p:cTn>
                                        <p:tgtEl>
                                          <p:spTgt spid="489"/>
                                        </p:tgtEl>
                                        <p:attrNameLst>
                                          <p:attrName>ppt_y</p:attrName>
                                        </p:attrNameLst>
                                      </p:cBhvr>
                                      <p:tavLst>
                                        <p:tav tm="0" fmla="#ppt_y-sin(pi*$)/81">
                                          <p:val>
                                            <p:fltVal val="0"/>
                                          </p:val>
                                        </p:tav>
                                        <p:tav tm="100000">
                                          <p:val>
                                            <p:fltVal val="1"/>
                                          </p:val>
                                        </p:tav>
                                      </p:tavLst>
                                    </p:anim>
                                    <p:animScale>
                                      <p:cBhvr>
                                        <p:cTn id="352" dur="26">
                                          <p:stCondLst>
                                            <p:cond delay="650"/>
                                          </p:stCondLst>
                                        </p:cTn>
                                        <p:tgtEl>
                                          <p:spTgt spid="489"/>
                                        </p:tgtEl>
                                      </p:cBhvr>
                                      <p:to x="100000" y="60000"/>
                                    </p:animScale>
                                    <p:animScale>
                                      <p:cBhvr>
                                        <p:cTn id="353" dur="166" decel="50000">
                                          <p:stCondLst>
                                            <p:cond delay="676"/>
                                          </p:stCondLst>
                                        </p:cTn>
                                        <p:tgtEl>
                                          <p:spTgt spid="489"/>
                                        </p:tgtEl>
                                      </p:cBhvr>
                                      <p:to x="100000" y="100000"/>
                                    </p:animScale>
                                    <p:animScale>
                                      <p:cBhvr>
                                        <p:cTn id="354" dur="26">
                                          <p:stCondLst>
                                            <p:cond delay="1312"/>
                                          </p:stCondLst>
                                        </p:cTn>
                                        <p:tgtEl>
                                          <p:spTgt spid="489"/>
                                        </p:tgtEl>
                                      </p:cBhvr>
                                      <p:to x="100000" y="80000"/>
                                    </p:animScale>
                                    <p:animScale>
                                      <p:cBhvr>
                                        <p:cTn id="355" dur="166" decel="50000">
                                          <p:stCondLst>
                                            <p:cond delay="1338"/>
                                          </p:stCondLst>
                                        </p:cTn>
                                        <p:tgtEl>
                                          <p:spTgt spid="489"/>
                                        </p:tgtEl>
                                      </p:cBhvr>
                                      <p:to x="100000" y="100000"/>
                                    </p:animScale>
                                    <p:animScale>
                                      <p:cBhvr>
                                        <p:cTn id="356" dur="26">
                                          <p:stCondLst>
                                            <p:cond delay="1642"/>
                                          </p:stCondLst>
                                        </p:cTn>
                                        <p:tgtEl>
                                          <p:spTgt spid="489"/>
                                        </p:tgtEl>
                                      </p:cBhvr>
                                      <p:to x="100000" y="90000"/>
                                    </p:animScale>
                                    <p:animScale>
                                      <p:cBhvr>
                                        <p:cTn id="357" dur="166" decel="50000">
                                          <p:stCondLst>
                                            <p:cond delay="1668"/>
                                          </p:stCondLst>
                                        </p:cTn>
                                        <p:tgtEl>
                                          <p:spTgt spid="489"/>
                                        </p:tgtEl>
                                      </p:cBhvr>
                                      <p:to x="100000" y="100000"/>
                                    </p:animScale>
                                    <p:animScale>
                                      <p:cBhvr>
                                        <p:cTn id="358" dur="26">
                                          <p:stCondLst>
                                            <p:cond delay="1808"/>
                                          </p:stCondLst>
                                        </p:cTn>
                                        <p:tgtEl>
                                          <p:spTgt spid="489"/>
                                        </p:tgtEl>
                                      </p:cBhvr>
                                      <p:to x="100000" y="95000"/>
                                    </p:animScale>
                                    <p:animScale>
                                      <p:cBhvr>
                                        <p:cTn id="359" dur="166" decel="50000">
                                          <p:stCondLst>
                                            <p:cond delay="1834"/>
                                          </p:stCondLst>
                                        </p:cTn>
                                        <p:tgtEl>
                                          <p:spTgt spid="489"/>
                                        </p:tgtEl>
                                      </p:cBhvr>
                                      <p:to x="100000" y="100000"/>
                                    </p:animScale>
                                  </p:childTnLst>
                                </p:cTn>
                              </p:par>
                            </p:childTnLst>
                          </p:cTn>
                        </p:par>
                      </p:childTnLst>
                    </p:cTn>
                  </p:par>
                  <p:par>
                    <p:cTn id="360" fill="hold" nodeType="clickPar">
                      <p:stCondLst>
                        <p:cond delay="indefinite"/>
                      </p:stCondLst>
                      <p:childTnLst>
                        <p:par>
                          <p:cTn id="361" fill="hold" nodeType="withGroup">
                            <p:stCondLst>
                              <p:cond delay="0"/>
                            </p:stCondLst>
                            <p:childTnLst>
                              <p:par>
                                <p:cTn id="362" presetID="22" presetClass="entr" presetSubtype="1" fill="hold" nodeType="clickEffect">
                                  <p:stCondLst>
                                    <p:cond delay="0"/>
                                  </p:stCondLst>
                                  <p:childTnLst>
                                    <p:set>
                                      <p:cBhvr>
                                        <p:cTn id="363" dur="1" fill="hold">
                                          <p:stCondLst>
                                            <p:cond delay="0"/>
                                          </p:stCondLst>
                                        </p:cTn>
                                        <p:tgtEl>
                                          <p:spTgt spid="488"/>
                                        </p:tgtEl>
                                        <p:attrNameLst>
                                          <p:attrName>style.visibility</p:attrName>
                                        </p:attrNameLst>
                                      </p:cBhvr>
                                      <p:to>
                                        <p:strVal val="visible"/>
                                      </p:to>
                                    </p:set>
                                    <p:animEffect transition="in" filter="wipe(up)">
                                      <p:cBhvr>
                                        <p:cTn id="364" dur="2000"/>
                                        <p:tgtEl>
                                          <p:spTgt spid="488"/>
                                        </p:tgtEl>
                                      </p:cBhvr>
                                    </p:animEffect>
                                  </p:childTnLst>
                                </p:cTn>
                              </p:par>
                            </p:childTnLst>
                          </p:cTn>
                        </p:par>
                      </p:childTnLst>
                    </p:cTn>
                  </p:par>
                  <p:par>
                    <p:cTn id="365" fill="hold" nodeType="clickPar">
                      <p:stCondLst>
                        <p:cond delay="indefinite"/>
                      </p:stCondLst>
                      <p:childTnLst>
                        <p:par>
                          <p:cTn id="366" fill="hold" nodeType="withGroup">
                            <p:stCondLst>
                              <p:cond delay="0"/>
                            </p:stCondLst>
                            <p:childTnLst>
                              <p:par>
                                <p:cTn id="367" presetID="35" presetClass="emph" presetSubtype="0" repeatCount="3000" fill="hold" nodeType="clickEffect">
                                  <p:stCondLst>
                                    <p:cond delay="0"/>
                                  </p:stCondLst>
                                  <p:childTnLst>
                                    <p:anim calcmode="discrete" valueType="str">
                                      <p:cBhvr>
                                        <p:cTn id="368" dur="500" fill="hold"/>
                                        <p:tgtEl>
                                          <p:spTgt spid="488"/>
                                        </p:tgtEl>
                                        <p:attrNameLst>
                                          <p:attrName>style.visibility</p:attrName>
                                        </p:attrNameLst>
                                      </p:cBhvr>
                                      <p:tavLst>
                                        <p:tav tm="0">
                                          <p:val>
                                            <p:strVal val="hidden"/>
                                          </p:val>
                                        </p:tav>
                                        <p:tav tm="50000">
                                          <p:val>
                                            <p:strVal val="visible"/>
                                          </p:val>
                                        </p:tav>
                                      </p:tavLst>
                                    </p:anim>
                                  </p:childTnLst>
                                </p:cTn>
                              </p:par>
                              <p:par>
                                <p:cTn id="369" presetID="26" presetClass="entr" presetSubtype="0" fill="hold" nodeType="withEffect">
                                  <p:stCondLst>
                                    <p:cond delay="0"/>
                                  </p:stCondLst>
                                  <p:childTnLst>
                                    <p:set>
                                      <p:cBhvr>
                                        <p:cTn id="370" dur="1" fill="hold">
                                          <p:stCondLst>
                                            <p:cond delay="0"/>
                                          </p:stCondLst>
                                        </p:cTn>
                                        <p:tgtEl>
                                          <p:spTgt spid="487"/>
                                        </p:tgtEl>
                                        <p:attrNameLst>
                                          <p:attrName>style.visibility</p:attrName>
                                        </p:attrNameLst>
                                      </p:cBhvr>
                                      <p:to>
                                        <p:strVal val="visible"/>
                                      </p:to>
                                    </p:set>
                                    <p:animEffect transition="in" filter="wipe(down)">
                                      <p:cBhvr>
                                        <p:cTn id="371" dur="580">
                                          <p:stCondLst>
                                            <p:cond delay="0"/>
                                          </p:stCondLst>
                                        </p:cTn>
                                        <p:tgtEl>
                                          <p:spTgt spid="487"/>
                                        </p:tgtEl>
                                      </p:cBhvr>
                                    </p:animEffect>
                                    <p:anim calcmode="lin" valueType="num">
                                      <p:cBhvr>
                                        <p:cTn id="372" dur="1822" tmFilter="0,0; 0.14,0.36; 0.43,0.73; 0.71,0.91; 1.0,1.0">
                                          <p:stCondLst>
                                            <p:cond delay="0"/>
                                          </p:stCondLst>
                                        </p:cTn>
                                        <p:tgtEl>
                                          <p:spTgt spid="487"/>
                                        </p:tgtEl>
                                        <p:attrNameLst>
                                          <p:attrName>ppt_x</p:attrName>
                                        </p:attrNameLst>
                                      </p:cBhvr>
                                      <p:tavLst>
                                        <p:tav tm="0">
                                          <p:val>
                                            <p:strVal val="#ppt_x-0.25"/>
                                          </p:val>
                                        </p:tav>
                                        <p:tav tm="100000">
                                          <p:val>
                                            <p:strVal val="#ppt_x"/>
                                          </p:val>
                                        </p:tav>
                                      </p:tavLst>
                                    </p:anim>
                                    <p:anim calcmode="lin" valueType="num">
                                      <p:cBhvr>
                                        <p:cTn id="373" dur="664" tmFilter="0.0,0.0; 0.25,0.07; 0.50,0.2; 0.75,0.467; 1.0,1.0">
                                          <p:stCondLst>
                                            <p:cond delay="0"/>
                                          </p:stCondLst>
                                        </p:cTn>
                                        <p:tgtEl>
                                          <p:spTgt spid="487"/>
                                        </p:tgtEl>
                                        <p:attrNameLst>
                                          <p:attrName>ppt_y</p:attrName>
                                        </p:attrNameLst>
                                      </p:cBhvr>
                                      <p:tavLst>
                                        <p:tav tm="0" fmla="#ppt_y-sin(pi*$)/3">
                                          <p:val>
                                            <p:fltVal val="0.5"/>
                                          </p:val>
                                        </p:tav>
                                        <p:tav tm="100000">
                                          <p:val>
                                            <p:fltVal val="1"/>
                                          </p:val>
                                        </p:tav>
                                      </p:tavLst>
                                    </p:anim>
                                    <p:anim calcmode="lin" valueType="num">
                                      <p:cBhvr>
                                        <p:cTn id="374" dur="664" tmFilter="0, 0; 0.125,0.2665; 0.25,0.4; 0.375,0.465; 0.5,0.5;  0.625,0.535; 0.75,0.6; 0.875,0.7335; 1,1">
                                          <p:stCondLst>
                                            <p:cond delay="664"/>
                                          </p:stCondLst>
                                        </p:cTn>
                                        <p:tgtEl>
                                          <p:spTgt spid="487"/>
                                        </p:tgtEl>
                                        <p:attrNameLst>
                                          <p:attrName>ppt_y</p:attrName>
                                        </p:attrNameLst>
                                      </p:cBhvr>
                                      <p:tavLst>
                                        <p:tav tm="0" fmla="#ppt_y-sin(pi*$)/9">
                                          <p:val>
                                            <p:fltVal val="0"/>
                                          </p:val>
                                        </p:tav>
                                        <p:tav tm="100000">
                                          <p:val>
                                            <p:fltVal val="1"/>
                                          </p:val>
                                        </p:tav>
                                      </p:tavLst>
                                    </p:anim>
                                    <p:anim calcmode="lin" valueType="num">
                                      <p:cBhvr>
                                        <p:cTn id="375" dur="332" tmFilter="0, 0; 0.125,0.2665; 0.25,0.4; 0.375,0.465; 0.5,0.5;  0.625,0.535; 0.75,0.6; 0.875,0.7335; 1,1">
                                          <p:stCondLst>
                                            <p:cond delay="1324"/>
                                          </p:stCondLst>
                                        </p:cTn>
                                        <p:tgtEl>
                                          <p:spTgt spid="487"/>
                                        </p:tgtEl>
                                        <p:attrNameLst>
                                          <p:attrName>ppt_y</p:attrName>
                                        </p:attrNameLst>
                                      </p:cBhvr>
                                      <p:tavLst>
                                        <p:tav tm="0" fmla="#ppt_y-sin(pi*$)/27">
                                          <p:val>
                                            <p:fltVal val="0"/>
                                          </p:val>
                                        </p:tav>
                                        <p:tav tm="100000">
                                          <p:val>
                                            <p:fltVal val="1"/>
                                          </p:val>
                                        </p:tav>
                                      </p:tavLst>
                                    </p:anim>
                                    <p:anim calcmode="lin" valueType="num">
                                      <p:cBhvr>
                                        <p:cTn id="376" dur="164" tmFilter="0, 0; 0.125,0.2665; 0.25,0.4; 0.375,0.465; 0.5,0.5;  0.625,0.535; 0.75,0.6; 0.875,0.7335; 1,1">
                                          <p:stCondLst>
                                            <p:cond delay="1656"/>
                                          </p:stCondLst>
                                        </p:cTn>
                                        <p:tgtEl>
                                          <p:spTgt spid="487"/>
                                        </p:tgtEl>
                                        <p:attrNameLst>
                                          <p:attrName>ppt_y</p:attrName>
                                        </p:attrNameLst>
                                      </p:cBhvr>
                                      <p:tavLst>
                                        <p:tav tm="0" fmla="#ppt_y-sin(pi*$)/81">
                                          <p:val>
                                            <p:fltVal val="0"/>
                                          </p:val>
                                        </p:tav>
                                        <p:tav tm="100000">
                                          <p:val>
                                            <p:fltVal val="1"/>
                                          </p:val>
                                        </p:tav>
                                      </p:tavLst>
                                    </p:anim>
                                    <p:animScale>
                                      <p:cBhvr>
                                        <p:cTn id="377" dur="26">
                                          <p:stCondLst>
                                            <p:cond delay="650"/>
                                          </p:stCondLst>
                                        </p:cTn>
                                        <p:tgtEl>
                                          <p:spTgt spid="487"/>
                                        </p:tgtEl>
                                      </p:cBhvr>
                                      <p:to x="100000" y="60000"/>
                                    </p:animScale>
                                    <p:animScale>
                                      <p:cBhvr>
                                        <p:cTn id="378" dur="166" decel="50000">
                                          <p:stCondLst>
                                            <p:cond delay="676"/>
                                          </p:stCondLst>
                                        </p:cTn>
                                        <p:tgtEl>
                                          <p:spTgt spid="487"/>
                                        </p:tgtEl>
                                      </p:cBhvr>
                                      <p:to x="100000" y="100000"/>
                                    </p:animScale>
                                    <p:animScale>
                                      <p:cBhvr>
                                        <p:cTn id="379" dur="26">
                                          <p:stCondLst>
                                            <p:cond delay="1312"/>
                                          </p:stCondLst>
                                        </p:cTn>
                                        <p:tgtEl>
                                          <p:spTgt spid="487"/>
                                        </p:tgtEl>
                                      </p:cBhvr>
                                      <p:to x="100000" y="80000"/>
                                    </p:animScale>
                                    <p:animScale>
                                      <p:cBhvr>
                                        <p:cTn id="380" dur="166" decel="50000">
                                          <p:stCondLst>
                                            <p:cond delay="1338"/>
                                          </p:stCondLst>
                                        </p:cTn>
                                        <p:tgtEl>
                                          <p:spTgt spid="487"/>
                                        </p:tgtEl>
                                      </p:cBhvr>
                                      <p:to x="100000" y="100000"/>
                                    </p:animScale>
                                    <p:animScale>
                                      <p:cBhvr>
                                        <p:cTn id="381" dur="26">
                                          <p:stCondLst>
                                            <p:cond delay="1642"/>
                                          </p:stCondLst>
                                        </p:cTn>
                                        <p:tgtEl>
                                          <p:spTgt spid="487"/>
                                        </p:tgtEl>
                                      </p:cBhvr>
                                      <p:to x="100000" y="90000"/>
                                    </p:animScale>
                                    <p:animScale>
                                      <p:cBhvr>
                                        <p:cTn id="382" dur="166" decel="50000">
                                          <p:stCondLst>
                                            <p:cond delay="1668"/>
                                          </p:stCondLst>
                                        </p:cTn>
                                        <p:tgtEl>
                                          <p:spTgt spid="487"/>
                                        </p:tgtEl>
                                      </p:cBhvr>
                                      <p:to x="100000" y="100000"/>
                                    </p:animScale>
                                    <p:animScale>
                                      <p:cBhvr>
                                        <p:cTn id="383" dur="26">
                                          <p:stCondLst>
                                            <p:cond delay="1808"/>
                                          </p:stCondLst>
                                        </p:cTn>
                                        <p:tgtEl>
                                          <p:spTgt spid="487"/>
                                        </p:tgtEl>
                                      </p:cBhvr>
                                      <p:to x="100000" y="95000"/>
                                    </p:animScale>
                                    <p:animScale>
                                      <p:cBhvr>
                                        <p:cTn id="384" dur="166" decel="50000">
                                          <p:stCondLst>
                                            <p:cond delay="1834"/>
                                          </p:stCondLst>
                                        </p:cTn>
                                        <p:tgtEl>
                                          <p:spTgt spid="487"/>
                                        </p:tgtEl>
                                      </p:cBhvr>
                                      <p:to x="100000" y="100000"/>
                                    </p:animScale>
                                  </p:childTnLst>
                                </p:cTn>
                              </p:par>
                            </p:childTnLst>
                          </p:cTn>
                        </p:par>
                      </p:childTnLst>
                    </p:cTn>
                  </p:par>
                  <p:par>
                    <p:cTn id="385" fill="hold" nodeType="clickPar">
                      <p:stCondLst>
                        <p:cond delay="indefinite"/>
                      </p:stCondLst>
                      <p:childTnLst>
                        <p:par>
                          <p:cTn id="386" fill="hold" nodeType="withGroup">
                            <p:stCondLst>
                              <p:cond delay="0"/>
                            </p:stCondLst>
                            <p:childTnLst>
                              <p:par>
                                <p:cTn id="387" presetID="22" presetClass="entr" presetSubtype="4" fill="hold" nodeType="clickEffect">
                                  <p:stCondLst>
                                    <p:cond delay="0"/>
                                  </p:stCondLst>
                                  <p:childTnLst>
                                    <p:set>
                                      <p:cBhvr>
                                        <p:cTn id="388" dur="1" fill="hold">
                                          <p:stCondLst>
                                            <p:cond delay="0"/>
                                          </p:stCondLst>
                                        </p:cTn>
                                        <p:tgtEl>
                                          <p:spTgt spid="491"/>
                                        </p:tgtEl>
                                        <p:attrNameLst>
                                          <p:attrName>style.visibility</p:attrName>
                                        </p:attrNameLst>
                                      </p:cBhvr>
                                      <p:to>
                                        <p:strVal val="visible"/>
                                      </p:to>
                                    </p:set>
                                    <p:animEffect transition="in" filter="wipe(down)">
                                      <p:cBhvr>
                                        <p:cTn id="389" dur="2000"/>
                                        <p:tgtEl>
                                          <p:spTgt spid="491"/>
                                        </p:tgtEl>
                                      </p:cBhvr>
                                    </p:animEffect>
                                  </p:childTnLst>
                                </p:cTn>
                              </p:par>
                            </p:childTnLst>
                          </p:cTn>
                        </p:par>
                      </p:childTnLst>
                    </p:cTn>
                  </p:par>
                  <p:par>
                    <p:cTn id="390" fill="hold" nodeType="clickPar">
                      <p:stCondLst>
                        <p:cond delay="indefinite"/>
                      </p:stCondLst>
                      <p:childTnLst>
                        <p:par>
                          <p:cTn id="391" fill="hold" nodeType="withGroup">
                            <p:stCondLst>
                              <p:cond delay="0"/>
                            </p:stCondLst>
                            <p:childTnLst>
                              <p:par>
                                <p:cTn id="392" presetID="22" presetClass="entr" presetSubtype="1" fill="hold" nodeType="clickEffect">
                                  <p:stCondLst>
                                    <p:cond delay="0"/>
                                  </p:stCondLst>
                                  <p:childTnLst>
                                    <p:set>
                                      <p:cBhvr>
                                        <p:cTn id="393" dur="1" fill="hold">
                                          <p:stCondLst>
                                            <p:cond delay="0"/>
                                          </p:stCondLst>
                                        </p:cTn>
                                        <p:tgtEl>
                                          <p:spTgt spid="490"/>
                                        </p:tgtEl>
                                        <p:attrNameLst>
                                          <p:attrName>style.visibility</p:attrName>
                                        </p:attrNameLst>
                                      </p:cBhvr>
                                      <p:to>
                                        <p:strVal val="visible"/>
                                      </p:to>
                                    </p:set>
                                    <p:animEffect transition="in" filter="wipe(up)">
                                      <p:cBhvr>
                                        <p:cTn id="394" dur="2000"/>
                                        <p:tgtEl>
                                          <p:spTgt spid="490"/>
                                        </p:tgtEl>
                                      </p:cBhvr>
                                    </p:animEffect>
                                  </p:childTnLst>
                                </p:cTn>
                              </p:par>
                            </p:childTnLst>
                          </p:cTn>
                        </p:par>
                      </p:childTnLst>
                    </p:cTn>
                  </p:par>
                  <p:par>
                    <p:cTn id="395" fill="hold" nodeType="clickPar">
                      <p:stCondLst>
                        <p:cond delay="indefinite"/>
                      </p:stCondLst>
                      <p:childTnLst>
                        <p:par>
                          <p:cTn id="396" fill="hold" nodeType="withGroup">
                            <p:stCondLst>
                              <p:cond delay="0"/>
                            </p:stCondLst>
                            <p:childTnLst>
                              <p:par>
                                <p:cTn id="397" presetID="10" presetClass="exit" presetSubtype="0" fill="hold" nodeType="clickEffect">
                                  <p:stCondLst>
                                    <p:cond delay="0"/>
                                  </p:stCondLst>
                                  <p:childTnLst>
                                    <p:animEffect transition="out" filter="fade">
                                      <p:cBhvr>
                                        <p:cTn id="398" dur="2000"/>
                                        <p:tgtEl>
                                          <p:spTgt spid="486"/>
                                        </p:tgtEl>
                                      </p:cBhvr>
                                    </p:animEffect>
                                    <p:set>
                                      <p:cBhvr>
                                        <p:cTn id="399" dur="1" fill="hold">
                                          <p:stCondLst>
                                            <p:cond delay="1999"/>
                                          </p:stCondLst>
                                        </p:cTn>
                                        <p:tgtEl>
                                          <p:spTgt spid="486"/>
                                        </p:tgtEl>
                                        <p:attrNameLst>
                                          <p:attrName>style.visibility</p:attrName>
                                        </p:attrNameLst>
                                      </p:cBhvr>
                                      <p:to>
                                        <p:strVal val="hidden"/>
                                      </p:to>
                                    </p:set>
                                  </p:childTnLst>
                                </p:cTn>
                              </p:par>
                              <p:par>
                                <p:cTn id="400" presetID="10" presetClass="exit" presetSubtype="0" fill="hold" nodeType="withEffect">
                                  <p:stCondLst>
                                    <p:cond delay="0"/>
                                  </p:stCondLst>
                                  <p:childTnLst>
                                    <p:animEffect transition="out" filter="fade">
                                      <p:cBhvr>
                                        <p:cTn id="401" dur="2000"/>
                                        <p:tgtEl>
                                          <p:spTgt spid="488"/>
                                        </p:tgtEl>
                                      </p:cBhvr>
                                    </p:animEffect>
                                    <p:set>
                                      <p:cBhvr>
                                        <p:cTn id="402" dur="1" fill="hold">
                                          <p:stCondLst>
                                            <p:cond delay="1999"/>
                                          </p:stCondLst>
                                        </p:cTn>
                                        <p:tgtEl>
                                          <p:spTgt spid="488"/>
                                        </p:tgtEl>
                                        <p:attrNameLst>
                                          <p:attrName>style.visibility</p:attrName>
                                        </p:attrNameLst>
                                      </p:cBhvr>
                                      <p:to>
                                        <p:strVal val="hidden"/>
                                      </p:to>
                                    </p:set>
                                  </p:childTnLst>
                                </p:cTn>
                              </p:par>
                            </p:childTnLst>
                          </p:cTn>
                        </p:par>
                      </p:childTnLst>
                    </p:cTn>
                  </p:par>
                  <p:par>
                    <p:cTn id="403" fill="hold" nodeType="clickPar">
                      <p:stCondLst>
                        <p:cond delay="indefinite"/>
                      </p:stCondLst>
                      <p:childTnLst>
                        <p:par>
                          <p:cTn id="404" fill="hold" nodeType="withGroup">
                            <p:stCondLst>
                              <p:cond delay="0"/>
                            </p:stCondLst>
                            <p:childTnLst>
                              <p:par>
                                <p:cTn id="405" presetID="10" presetClass="exit" presetSubtype="0" fill="hold" nodeType="clickEffect">
                                  <p:stCondLst>
                                    <p:cond delay="0"/>
                                  </p:stCondLst>
                                  <p:childTnLst>
                                    <p:animEffect transition="out" filter="fade">
                                      <p:cBhvr>
                                        <p:cTn id="406" dur="2000"/>
                                        <p:tgtEl>
                                          <p:spTgt spid="487"/>
                                        </p:tgtEl>
                                      </p:cBhvr>
                                    </p:animEffect>
                                    <p:set>
                                      <p:cBhvr>
                                        <p:cTn id="407" dur="1" fill="hold">
                                          <p:stCondLst>
                                            <p:cond delay="1999"/>
                                          </p:stCondLst>
                                        </p:cTn>
                                        <p:tgtEl>
                                          <p:spTgt spid="487"/>
                                        </p:tgtEl>
                                        <p:attrNameLst>
                                          <p:attrName>style.visibility</p:attrName>
                                        </p:attrNameLst>
                                      </p:cBhvr>
                                      <p:to>
                                        <p:strVal val="hidden"/>
                                      </p:to>
                                    </p:set>
                                  </p:childTnLst>
                                </p:cTn>
                              </p:par>
                              <p:par>
                                <p:cTn id="408" presetID="10" presetClass="exit" presetSubtype="0" fill="hold" nodeType="withEffect">
                                  <p:stCondLst>
                                    <p:cond delay="0"/>
                                  </p:stCondLst>
                                  <p:childTnLst>
                                    <p:animEffect transition="out" filter="fade">
                                      <p:cBhvr>
                                        <p:cTn id="409" dur="2000"/>
                                        <p:tgtEl>
                                          <p:spTgt spid="489"/>
                                        </p:tgtEl>
                                      </p:cBhvr>
                                    </p:animEffect>
                                    <p:set>
                                      <p:cBhvr>
                                        <p:cTn id="410" dur="1" fill="hold">
                                          <p:stCondLst>
                                            <p:cond delay="1999"/>
                                          </p:stCondLst>
                                        </p:cTn>
                                        <p:tgtEl>
                                          <p:spTgt spid="489"/>
                                        </p:tgtEl>
                                        <p:attrNameLst>
                                          <p:attrName>style.visibility</p:attrName>
                                        </p:attrNameLst>
                                      </p:cBhvr>
                                      <p:to>
                                        <p:strVal val="hidden"/>
                                      </p:to>
                                    </p:set>
                                  </p:childTnLst>
                                </p:cTn>
                              </p:par>
                            </p:childTnLst>
                          </p:cTn>
                        </p:par>
                      </p:childTnLst>
                    </p:cTn>
                  </p:par>
                  <p:par>
                    <p:cTn id="411" fill="hold" nodeType="clickPar">
                      <p:stCondLst>
                        <p:cond delay="indefinite"/>
                      </p:stCondLst>
                      <p:childTnLst>
                        <p:par>
                          <p:cTn id="412" fill="hold" nodeType="withGroup">
                            <p:stCondLst>
                              <p:cond delay="0"/>
                            </p:stCondLst>
                            <p:childTnLst>
                              <p:par>
                                <p:cTn id="413" presetID="22" presetClass="entr" presetSubtype="4" fill="hold" nodeType="clickEffect">
                                  <p:stCondLst>
                                    <p:cond delay="0"/>
                                  </p:stCondLst>
                                  <p:childTnLst>
                                    <p:set>
                                      <p:cBhvr>
                                        <p:cTn id="414" dur="1" fill="hold">
                                          <p:stCondLst>
                                            <p:cond delay="0"/>
                                          </p:stCondLst>
                                        </p:cTn>
                                        <p:tgtEl>
                                          <p:spTgt spid="492"/>
                                        </p:tgtEl>
                                        <p:attrNameLst>
                                          <p:attrName>style.visibility</p:attrName>
                                        </p:attrNameLst>
                                      </p:cBhvr>
                                      <p:to>
                                        <p:strVal val="visible"/>
                                      </p:to>
                                    </p:set>
                                    <p:animEffect transition="in" filter="wipe(down)">
                                      <p:cBhvr>
                                        <p:cTn id="415" dur="2000"/>
                                        <p:tgtEl>
                                          <p:spTgt spid="492"/>
                                        </p:tgtEl>
                                      </p:cBhvr>
                                    </p:animEffect>
                                  </p:childTnLst>
                                </p:cTn>
                              </p:par>
                            </p:childTnLst>
                          </p:cTn>
                        </p:par>
                      </p:childTnLst>
                    </p:cTn>
                  </p:par>
                  <p:par>
                    <p:cTn id="416" fill="hold" nodeType="clickPar">
                      <p:stCondLst>
                        <p:cond delay="indefinite"/>
                      </p:stCondLst>
                      <p:childTnLst>
                        <p:par>
                          <p:cTn id="417" fill="hold" nodeType="withGroup">
                            <p:stCondLst>
                              <p:cond delay="0"/>
                            </p:stCondLst>
                            <p:childTnLst>
                              <p:par>
                                <p:cTn id="418" presetID="35" presetClass="emph" presetSubtype="0" repeatCount="3000" fill="hold" nodeType="clickEffect">
                                  <p:stCondLst>
                                    <p:cond delay="0"/>
                                  </p:stCondLst>
                                  <p:childTnLst>
                                    <p:anim calcmode="discrete" valueType="str">
                                      <p:cBhvr>
                                        <p:cTn id="419" dur="500" fill="hold"/>
                                        <p:tgtEl>
                                          <p:spTgt spid="492"/>
                                        </p:tgtEl>
                                        <p:attrNameLst>
                                          <p:attrName>style.visibility</p:attrName>
                                        </p:attrNameLst>
                                      </p:cBhvr>
                                      <p:tavLst>
                                        <p:tav tm="0">
                                          <p:val>
                                            <p:strVal val="hidden"/>
                                          </p:val>
                                        </p:tav>
                                        <p:tav tm="50000">
                                          <p:val>
                                            <p:strVal val="visible"/>
                                          </p:val>
                                        </p:tav>
                                      </p:tavLst>
                                    </p:anim>
                                  </p:childTnLst>
                                </p:cTn>
                              </p:par>
                              <p:par>
                                <p:cTn id="420" presetID="26" presetClass="entr" presetSubtype="0" fill="hold" nodeType="withEffect">
                                  <p:stCondLst>
                                    <p:cond delay="0"/>
                                  </p:stCondLst>
                                  <p:childTnLst>
                                    <p:set>
                                      <p:cBhvr>
                                        <p:cTn id="421" dur="1" fill="hold">
                                          <p:stCondLst>
                                            <p:cond delay="0"/>
                                          </p:stCondLst>
                                        </p:cTn>
                                        <p:tgtEl>
                                          <p:spTgt spid="495"/>
                                        </p:tgtEl>
                                        <p:attrNameLst>
                                          <p:attrName>style.visibility</p:attrName>
                                        </p:attrNameLst>
                                      </p:cBhvr>
                                      <p:to>
                                        <p:strVal val="visible"/>
                                      </p:to>
                                    </p:set>
                                    <p:animEffect transition="in" filter="wipe(down)">
                                      <p:cBhvr>
                                        <p:cTn id="422" dur="580">
                                          <p:stCondLst>
                                            <p:cond delay="0"/>
                                          </p:stCondLst>
                                        </p:cTn>
                                        <p:tgtEl>
                                          <p:spTgt spid="495"/>
                                        </p:tgtEl>
                                      </p:cBhvr>
                                    </p:animEffect>
                                    <p:anim calcmode="lin" valueType="num">
                                      <p:cBhvr>
                                        <p:cTn id="423" dur="1822" tmFilter="0,0; 0.14,0.36; 0.43,0.73; 0.71,0.91; 1.0,1.0">
                                          <p:stCondLst>
                                            <p:cond delay="0"/>
                                          </p:stCondLst>
                                        </p:cTn>
                                        <p:tgtEl>
                                          <p:spTgt spid="495"/>
                                        </p:tgtEl>
                                        <p:attrNameLst>
                                          <p:attrName>ppt_x</p:attrName>
                                        </p:attrNameLst>
                                      </p:cBhvr>
                                      <p:tavLst>
                                        <p:tav tm="0">
                                          <p:val>
                                            <p:strVal val="#ppt_x-0.25"/>
                                          </p:val>
                                        </p:tav>
                                        <p:tav tm="100000">
                                          <p:val>
                                            <p:strVal val="#ppt_x"/>
                                          </p:val>
                                        </p:tav>
                                      </p:tavLst>
                                    </p:anim>
                                    <p:anim calcmode="lin" valueType="num">
                                      <p:cBhvr>
                                        <p:cTn id="424" dur="664" tmFilter="0.0,0.0; 0.25,0.07; 0.50,0.2; 0.75,0.467; 1.0,1.0">
                                          <p:stCondLst>
                                            <p:cond delay="0"/>
                                          </p:stCondLst>
                                        </p:cTn>
                                        <p:tgtEl>
                                          <p:spTgt spid="495"/>
                                        </p:tgtEl>
                                        <p:attrNameLst>
                                          <p:attrName>ppt_y</p:attrName>
                                        </p:attrNameLst>
                                      </p:cBhvr>
                                      <p:tavLst>
                                        <p:tav tm="0" fmla="#ppt_y-sin(pi*$)/3">
                                          <p:val>
                                            <p:fltVal val="0.5"/>
                                          </p:val>
                                        </p:tav>
                                        <p:tav tm="100000">
                                          <p:val>
                                            <p:fltVal val="1"/>
                                          </p:val>
                                        </p:tav>
                                      </p:tavLst>
                                    </p:anim>
                                    <p:anim calcmode="lin" valueType="num">
                                      <p:cBhvr>
                                        <p:cTn id="425" dur="664" tmFilter="0, 0; 0.125,0.2665; 0.25,0.4; 0.375,0.465; 0.5,0.5;  0.625,0.535; 0.75,0.6; 0.875,0.7335; 1,1">
                                          <p:stCondLst>
                                            <p:cond delay="664"/>
                                          </p:stCondLst>
                                        </p:cTn>
                                        <p:tgtEl>
                                          <p:spTgt spid="495"/>
                                        </p:tgtEl>
                                        <p:attrNameLst>
                                          <p:attrName>ppt_y</p:attrName>
                                        </p:attrNameLst>
                                      </p:cBhvr>
                                      <p:tavLst>
                                        <p:tav tm="0" fmla="#ppt_y-sin(pi*$)/9">
                                          <p:val>
                                            <p:fltVal val="0"/>
                                          </p:val>
                                        </p:tav>
                                        <p:tav tm="100000">
                                          <p:val>
                                            <p:fltVal val="1"/>
                                          </p:val>
                                        </p:tav>
                                      </p:tavLst>
                                    </p:anim>
                                    <p:anim calcmode="lin" valueType="num">
                                      <p:cBhvr>
                                        <p:cTn id="426" dur="332" tmFilter="0, 0; 0.125,0.2665; 0.25,0.4; 0.375,0.465; 0.5,0.5;  0.625,0.535; 0.75,0.6; 0.875,0.7335; 1,1">
                                          <p:stCondLst>
                                            <p:cond delay="1324"/>
                                          </p:stCondLst>
                                        </p:cTn>
                                        <p:tgtEl>
                                          <p:spTgt spid="495"/>
                                        </p:tgtEl>
                                        <p:attrNameLst>
                                          <p:attrName>ppt_y</p:attrName>
                                        </p:attrNameLst>
                                      </p:cBhvr>
                                      <p:tavLst>
                                        <p:tav tm="0" fmla="#ppt_y-sin(pi*$)/27">
                                          <p:val>
                                            <p:fltVal val="0"/>
                                          </p:val>
                                        </p:tav>
                                        <p:tav tm="100000">
                                          <p:val>
                                            <p:fltVal val="1"/>
                                          </p:val>
                                        </p:tav>
                                      </p:tavLst>
                                    </p:anim>
                                    <p:anim calcmode="lin" valueType="num">
                                      <p:cBhvr>
                                        <p:cTn id="427" dur="164" tmFilter="0, 0; 0.125,0.2665; 0.25,0.4; 0.375,0.465; 0.5,0.5;  0.625,0.535; 0.75,0.6; 0.875,0.7335; 1,1">
                                          <p:stCondLst>
                                            <p:cond delay="1656"/>
                                          </p:stCondLst>
                                        </p:cTn>
                                        <p:tgtEl>
                                          <p:spTgt spid="495"/>
                                        </p:tgtEl>
                                        <p:attrNameLst>
                                          <p:attrName>ppt_y</p:attrName>
                                        </p:attrNameLst>
                                      </p:cBhvr>
                                      <p:tavLst>
                                        <p:tav tm="0" fmla="#ppt_y-sin(pi*$)/81">
                                          <p:val>
                                            <p:fltVal val="0"/>
                                          </p:val>
                                        </p:tav>
                                        <p:tav tm="100000">
                                          <p:val>
                                            <p:fltVal val="1"/>
                                          </p:val>
                                        </p:tav>
                                      </p:tavLst>
                                    </p:anim>
                                    <p:animScale>
                                      <p:cBhvr>
                                        <p:cTn id="428" dur="26">
                                          <p:stCondLst>
                                            <p:cond delay="650"/>
                                          </p:stCondLst>
                                        </p:cTn>
                                        <p:tgtEl>
                                          <p:spTgt spid="495"/>
                                        </p:tgtEl>
                                      </p:cBhvr>
                                      <p:to x="100000" y="60000"/>
                                    </p:animScale>
                                    <p:animScale>
                                      <p:cBhvr>
                                        <p:cTn id="429" dur="166" decel="50000">
                                          <p:stCondLst>
                                            <p:cond delay="676"/>
                                          </p:stCondLst>
                                        </p:cTn>
                                        <p:tgtEl>
                                          <p:spTgt spid="495"/>
                                        </p:tgtEl>
                                      </p:cBhvr>
                                      <p:to x="100000" y="100000"/>
                                    </p:animScale>
                                    <p:animScale>
                                      <p:cBhvr>
                                        <p:cTn id="430" dur="26">
                                          <p:stCondLst>
                                            <p:cond delay="1312"/>
                                          </p:stCondLst>
                                        </p:cTn>
                                        <p:tgtEl>
                                          <p:spTgt spid="495"/>
                                        </p:tgtEl>
                                      </p:cBhvr>
                                      <p:to x="100000" y="80000"/>
                                    </p:animScale>
                                    <p:animScale>
                                      <p:cBhvr>
                                        <p:cTn id="431" dur="166" decel="50000">
                                          <p:stCondLst>
                                            <p:cond delay="1338"/>
                                          </p:stCondLst>
                                        </p:cTn>
                                        <p:tgtEl>
                                          <p:spTgt spid="495"/>
                                        </p:tgtEl>
                                      </p:cBhvr>
                                      <p:to x="100000" y="100000"/>
                                    </p:animScale>
                                    <p:animScale>
                                      <p:cBhvr>
                                        <p:cTn id="432" dur="26">
                                          <p:stCondLst>
                                            <p:cond delay="1642"/>
                                          </p:stCondLst>
                                        </p:cTn>
                                        <p:tgtEl>
                                          <p:spTgt spid="495"/>
                                        </p:tgtEl>
                                      </p:cBhvr>
                                      <p:to x="100000" y="90000"/>
                                    </p:animScale>
                                    <p:animScale>
                                      <p:cBhvr>
                                        <p:cTn id="433" dur="166" decel="50000">
                                          <p:stCondLst>
                                            <p:cond delay="1668"/>
                                          </p:stCondLst>
                                        </p:cTn>
                                        <p:tgtEl>
                                          <p:spTgt spid="495"/>
                                        </p:tgtEl>
                                      </p:cBhvr>
                                      <p:to x="100000" y="100000"/>
                                    </p:animScale>
                                    <p:animScale>
                                      <p:cBhvr>
                                        <p:cTn id="434" dur="26">
                                          <p:stCondLst>
                                            <p:cond delay="1808"/>
                                          </p:stCondLst>
                                        </p:cTn>
                                        <p:tgtEl>
                                          <p:spTgt spid="495"/>
                                        </p:tgtEl>
                                      </p:cBhvr>
                                      <p:to x="100000" y="95000"/>
                                    </p:animScale>
                                    <p:animScale>
                                      <p:cBhvr>
                                        <p:cTn id="435" dur="166" decel="50000">
                                          <p:stCondLst>
                                            <p:cond delay="1834"/>
                                          </p:stCondLst>
                                        </p:cTn>
                                        <p:tgtEl>
                                          <p:spTgt spid="495"/>
                                        </p:tgtEl>
                                      </p:cBhvr>
                                      <p:to x="100000" y="100000"/>
                                    </p:animScale>
                                  </p:childTnLst>
                                </p:cTn>
                              </p:par>
                            </p:childTnLst>
                          </p:cTn>
                        </p:par>
                      </p:childTnLst>
                    </p:cTn>
                  </p:par>
                  <p:par>
                    <p:cTn id="436" fill="hold" nodeType="clickPar">
                      <p:stCondLst>
                        <p:cond delay="indefinite"/>
                      </p:stCondLst>
                      <p:childTnLst>
                        <p:par>
                          <p:cTn id="437" fill="hold" nodeType="withGroup">
                            <p:stCondLst>
                              <p:cond delay="0"/>
                            </p:stCondLst>
                            <p:childTnLst>
                              <p:par>
                                <p:cTn id="438" presetID="22" presetClass="entr" presetSubtype="1" fill="hold" nodeType="clickEffect">
                                  <p:stCondLst>
                                    <p:cond delay="0"/>
                                  </p:stCondLst>
                                  <p:childTnLst>
                                    <p:set>
                                      <p:cBhvr>
                                        <p:cTn id="439" dur="1" fill="hold">
                                          <p:stCondLst>
                                            <p:cond delay="0"/>
                                          </p:stCondLst>
                                        </p:cTn>
                                        <p:tgtEl>
                                          <p:spTgt spid="494"/>
                                        </p:tgtEl>
                                        <p:attrNameLst>
                                          <p:attrName>style.visibility</p:attrName>
                                        </p:attrNameLst>
                                      </p:cBhvr>
                                      <p:to>
                                        <p:strVal val="visible"/>
                                      </p:to>
                                    </p:set>
                                    <p:animEffect transition="in" filter="wipe(up)">
                                      <p:cBhvr>
                                        <p:cTn id="440" dur="2000"/>
                                        <p:tgtEl>
                                          <p:spTgt spid="494"/>
                                        </p:tgtEl>
                                      </p:cBhvr>
                                    </p:animEffect>
                                  </p:childTnLst>
                                </p:cTn>
                              </p:par>
                            </p:childTnLst>
                          </p:cTn>
                        </p:par>
                      </p:childTnLst>
                    </p:cTn>
                  </p:par>
                  <p:par>
                    <p:cTn id="441" fill="hold" nodeType="clickPar">
                      <p:stCondLst>
                        <p:cond delay="indefinite"/>
                      </p:stCondLst>
                      <p:childTnLst>
                        <p:par>
                          <p:cTn id="442" fill="hold" nodeType="withGroup">
                            <p:stCondLst>
                              <p:cond delay="0"/>
                            </p:stCondLst>
                            <p:childTnLst>
                              <p:par>
                                <p:cTn id="443" presetID="35" presetClass="emph" presetSubtype="0" repeatCount="3000" fill="hold" nodeType="clickEffect">
                                  <p:stCondLst>
                                    <p:cond delay="0"/>
                                  </p:stCondLst>
                                  <p:childTnLst>
                                    <p:anim calcmode="discrete" valueType="str">
                                      <p:cBhvr>
                                        <p:cTn id="444" dur="500" fill="hold"/>
                                        <p:tgtEl>
                                          <p:spTgt spid="494"/>
                                        </p:tgtEl>
                                        <p:attrNameLst>
                                          <p:attrName>style.visibility</p:attrName>
                                        </p:attrNameLst>
                                      </p:cBhvr>
                                      <p:tavLst>
                                        <p:tav tm="0">
                                          <p:val>
                                            <p:strVal val="hidden"/>
                                          </p:val>
                                        </p:tav>
                                        <p:tav tm="50000">
                                          <p:val>
                                            <p:strVal val="visible"/>
                                          </p:val>
                                        </p:tav>
                                      </p:tavLst>
                                    </p:anim>
                                  </p:childTnLst>
                                </p:cTn>
                              </p:par>
                              <p:par>
                                <p:cTn id="445" presetID="26" presetClass="entr" presetSubtype="0" fill="hold" nodeType="withEffect">
                                  <p:stCondLst>
                                    <p:cond delay="0"/>
                                  </p:stCondLst>
                                  <p:childTnLst>
                                    <p:set>
                                      <p:cBhvr>
                                        <p:cTn id="446" dur="1" fill="hold">
                                          <p:stCondLst>
                                            <p:cond delay="0"/>
                                          </p:stCondLst>
                                        </p:cTn>
                                        <p:tgtEl>
                                          <p:spTgt spid="493"/>
                                        </p:tgtEl>
                                        <p:attrNameLst>
                                          <p:attrName>style.visibility</p:attrName>
                                        </p:attrNameLst>
                                      </p:cBhvr>
                                      <p:to>
                                        <p:strVal val="visible"/>
                                      </p:to>
                                    </p:set>
                                    <p:animEffect transition="in" filter="wipe(down)">
                                      <p:cBhvr>
                                        <p:cTn id="447" dur="580">
                                          <p:stCondLst>
                                            <p:cond delay="0"/>
                                          </p:stCondLst>
                                        </p:cTn>
                                        <p:tgtEl>
                                          <p:spTgt spid="493"/>
                                        </p:tgtEl>
                                      </p:cBhvr>
                                    </p:animEffect>
                                    <p:anim calcmode="lin" valueType="num">
                                      <p:cBhvr>
                                        <p:cTn id="448" dur="1822" tmFilter="0,0; 0.14,0.36; 0.43,0.73; 0.71,0.91; 1.0,1.0">
                                          <p:stCondLst>
                                            <p:cond delay="0"/>
                                          </p:stCondLst>
                                        </p:cTn>
                                        <p:tgtEl>
                                          <p:spTgt spid="493"/>
                                        </p:tgtEl>
                                        <p:attrNameLst>
                                          <p:attrName>ppt_x</p:attrName>
                                        </p:attrNameLst>
                                      </p:cBhvr>
                                      <p:tavLst>
                                        <p:tav tm="0">
                                          <p:val>
                                            <p:strVal val="#ppt_x-0.25"/>
                                          </p:val>
                                        </p:tav>
                                        <p:tav tm="100000">
                                          <p:val>
                                            <p:strVal val="#ppt_x"/>
                                          </p:val>
                                        </p:tav>
                                      </p:tavLst>
                                    </p:anim>
                                    <p:anim calcmode="lin" valueType="num">
                                      <p:cBhvr>
                                        <p:cTn id="449" dur="664" tmFilter="0.0,0.0; 0.25,0.07; 0.50,0.2; 0.75,0.467; 1.0,1.0">
                                          <p:stCondLst>
                                            <p:cond delay="0"/>
                                          </p:stCondLst>
                                        </p:cTn>
                                        <p:tgtEl>
                                          <p:spTgt spid="493"/>
                                        </p:tgtEl>
                                        <p:attrNameLst>
                                          <p:attrName>ppt_y</p:attrName>
                                        </p:attrNameLst>
                                      </p:cBhvr>
                                      <p:tavLst>
                                        <p:tav tm="0" fmla="#ppt_y-sin(pi*$)/3">
                                          <p:val>
                                            <p:fltVal val="0.5"/>
                                          </p:val>
                                        </p:tav>
                                        <p:tav tm="100000">
                                          <p:val>
                                            <p:fltVal val="1"/>
                                          </p:val>
                                        </p:tav>
                                      </p:tavLst>
                                    </p:anim>
                                    <p:anim calcmode="lin" valueType="num">
                                      <p:cBhvr>
                                        <p:cTn id="450" dur="664" tmFilter="0, 0; 0.125,0.2665; 0.25,0.4; 0.375,0.465; 0.5,0.5;  0.625,0.535; 0.75,0.6; 0.875,0.7335; 1,1">
                                          <p:stCondLst>
                                            <p:cond delay="664"/>
                                          </p:stCondLst>
                                        </p:cTn>
                                        <p:tgtEl>
                                          <p:spTgt spid="493"/>
                                        </p:tgtEl>
                                        <p:attrNameLst>
                                          <p:attrName>ppt_y</p:attrName>
                                        </p:attrNameLst>
                                      </p:cBhvr>
                                      <p:tavLst>
                                        <p:tav tm="0" fmla="#ppt_y-sin(pi*$)/9">
                                          <p:val>
                                            <p:fltVal val="0"/>
                                          </p:val>
                                        </p:tav>
                                        <p:tav tm="100000">
                                          <p:val>
                                            <p:fltVal val="1"/>
                                          </p:val>
                                        </p:tav>
                                      </p:tavLst>
                                    </p:anim>
                                    <p:anim calcmode="lin" valueType="num">
                                      <p:cBhvr>
                                        <p:cTn id="451" dur="332" tmFilter="0, 0; 0.125,0.2665; 0.25,0.4; 0.375,0.465; 0.5,0.5;  0.625,0.535; 0.75,0.6; 0.875,0.7335; 1,1">
                                          <p:stCondLst>
                                            <p:cond delay="1324"/>
                                          </p:stCondLst>
                                        </p:cTn>
                                        <p:tgtEl>
                                          <p:spTgt spid="493"/>
                                        </p:tgtEl>
                                        <p:attrNameLst>
                                          <p:attrName>ppt_y</p:attrName>
                                        </p:attrNameLst>
                                      </p:cBhvr>
                                      <p:tavLst>
                                        <p:tav tm="0" fmla="#ppt_y-sin(pi*$)/27">
                                          <p:val>
                                            <p:fltVal val="0"/>
                                          </p:val>
                                        </p:tav>
                                        <p:tav tm="100000">
                                          <p:val>
                                            <p:fltVal val="1"/>
                                          </p:val>
                                        </p:tav>
                                      </p:tavLst>
                                    </p:anim>
                                    <p:anim calcmode="lin" valueType="num">
                                      <p:cBhvr>
                                        <p:cTn id="452" dur="164" tmFilter="0, 0; 0.125,0.2665; 0.25,0.4; 0.375,0.465; 0.5,0.5;  0.625,0.535; 0.75,0.6; 0.875,0.7335; 1,1">
                                          <p:stCondLst>
                                            <p:cond delay="1656"/>
                                          </p:stCondLst>
                                        </p:cTn>
                                        <p:tgtEl>
                                          <p:spTgt spid="493"/>
                                        </p:tgtEl>
                                        <p:attrNameLst>
                                          <p:attrName>ppt_y</p:attrName>
                                        </p:attrNameLst>
                                      </p:cBhvr>
                                      <p:tavLst>
                                        <p:tav tm="0" fmla="#ppt_y-sin(pi*$)/81">
                                          <p:val>
                                            <p:fltVal val="0"/>
                                          </p:val>
                                        </p:tav>
                                        <p:tav tm="100000">
                                          <p:val>
                                            <p:fltVal val="1"/>
                                          </p:val>
                                        </p:tav>
                                      </p:tavLst>
                                    </p:anim>
                                    <p:animScale>
                                      <p:cBhvr>
                                        <p:cTn id="453" dur="26">
                                          <p:stCondLst>
                                            <p:cond delay="650"/>
                                          </p:stCondLst>
                                        </p:cTn>
                                        <p:tgtEl>
                                          <p:spTgt spid="493"/>
                                        </p:tgtEl>
                                      </p:cBhvr>
                                      <p:to x="100000" y="60000"/>
                                    </p:animScale>
                                    <p:animScale>
                                      <p:cBhvr>
                                        <p:cTn id="454" dur="166" decel="50000">
                                          <p:stCondLst>
                                            <p:cond delay="676"/>
                                          </p:stCondLst>
                                        </p:cTn>
                                        <p:tgtEl>
                                          <p:spTgt spid="493"/>
                                        </p:tgtEl>
                                      </p:cBhvr>
                                      <p:to x="100000" y="100000"/>
                                    </p:animScale>
                                    <p:animScale>
                                      <p:cBhvr>
                                        <p:cTn id="455" dur="26">
                                          <p:stCondLst>
                                            <p:cond delay="1312"/>
                                          </p:stCondLst>
                                        </p:cTn>
                                        <p:tgtEl>
                                          <p:spTgt spid="493"/>
                                        </p:tgtEl>
                                      </p:cBhvr>
                                      <p:to x="100000" y="80000"/>
                                    </p:animScale>
                                    <p:animScale>
                                      <p:cBhvr>
                                        <p:cTn id="456" dur="166" decel="50000">
                                          <p:stCondLst>
                                            <p:cond delay="1338"/>
                                          </p:stCondLst>
                                        </p:cTn>
                                        <p:tgtEl>
                                          <p:spTgt spid="493"/>
                                        </p:tgtEl>
                                      </p:cBhvr>
                                      <p:to x="100000" y="100000"/>
                                    </p:animScale>
                                    <p:animScale>
                                      <p:cBhvr>
                                        <p:cTn id="457" dur="26">
                                          <p:stCondLst>
                                            <p:cond delay="1642"/>
                                          </p:stCondLst>
                                        </p:cTn>
                                        <p:tgtEl>
                                          <p:spTgt spid="493"/>
                                        </p:tgtEl>
                                      </p:cBhvr>
                                      <p:to x="100000" y="90000"/>
                                    </p:animScale>
                                    <p:animScale>
                                      <p:cBhvr>
                                        <p:cTn id="458" dur="166" decel="50000">
                                          <p:stCondLst>
                                            <p:cond delay="1668"/>
                                          </p:stCondLst>
                                        </p:cTn>
                                        <p:tgtEl>
                                          <p:spTgt spid="493"/>
                                        </p:tgtEl>
                                      </p:cBhvr>
                                      <p:to x="100000" y="100000"/>
                                    </p:animScale>
                                    <p:animScale>
                                      <p:cBhvr>
                                        <p:cTn id="459" dur="26">
                                          <p:stCondLst>
                                            <p:cond delay="1808"/>
                                          </p:stCondLst>
                                        </p:cTn>
                                        <p:tgtEl>
                                          <p:spTgt spid="493"/>
                                        </p:tgtEl>
                                      </p:cBhvr>
                                      <p:to x="100000" y="95000"/>
                                    </p:animScale>
                                    <p:animScale>
                                      <p:cBhvr>
                                        <p:cTn id="460" dur="166" decel="50000">
                                          <p:stCondLst>
                                            <p:cond delay="1834"/>
                                          </p:stCondLst>
                                        </p:cTn>
                                        <p:tgtEl>
                                          <p:spTgt spid="493"/>
                                        </p:tgtEl>
                                      </p:cBhvr>
                                      <p:to x="100000" y="100000"/>
                                    </p:animScale>
                                  </p:childTnLst>
                                </p:cTn>
                              </p:par>
                            </p:childTnLst>
                          </p:cTn>
                        </p:par>
                      </p:childTnLst>
                    </p:cTn>
                  </p:par>
                  <p:par>
                    <p:cTn id="461" fill="hold" nodeType="clickPar">
                      <p:stCondLst>
                        <p:cond delay="indefinite"/>
                      </p:stCondLst>
                      <p:childTnLst>
                        <p:par>
                          <p:cTn id="462" fill="hold" nodeType="withGroup">
                            <p:stCondLst>
                              <p:cond delay="0"/>
                            </p:stCondLst>
                            <p:childTnLst>
                              <p:par>
                                <p:cTn id="463" presetID="22" presetClass="entr" presetSubtype="4" fill="hold" nodeType="clickEffect">
                                  <p:stCondLst>
                                    <p:cond delay="0"/>
                                  </p:stCondLst>
                                  <p:childTnLst>
                                    <p:set>
                                      <p:cBhvr>
                                        <p:cTn id="464" dur="1" fill="hold">
                                          <p:stCondLst>
                                            <p:cond delay="0"/>
                                          </p:stCondLst>
                                        </p:cTn>
                                        <p:tgtEl>
                                          <p:spTgt spid="497"/>
                                        </p:tgtEl>
                                        <p:attrNameLst>
                                          <p:attrName>style.visibility</p:attrName>
                                        </p:attrNameLst>
                                      </p:cBhvr>
                                      <p:to>
                                        <p:strVal val="visible"/>
                                      </p:to>
                                    </p:set>
                                    <p:animEffect transition="in" filter="wipe(down)">
                                      <p:cBhvr>
                                        <p:cTn id="465" dur="2000"/>
                                        <p:tgtEl>
                                          <p:spTgt spid="497"/>
                                        </p:tgtEl>
                                      </p:cBhvr>
                                    </p:animEffect>
                                  </p:childTnLst>
                                </p:cTn>
                              </p:par>
                            </p:childTnLst>
                          </p:cTn>
                        </p:par>
                      </p:childTnLst>
                    </p:cTn>
                  </p:par>
                  <p:par>
                    <p:cTn id="466" fill="hold" nodeType="clickPar">
                      <p:stCondLst>
                        <p:cond delay="indefinite"/>
                      </p:stCondLst>
                      <p:childTnLst>
                        <p:par>
                          <p:cTn id="467" fill="hold" nodeType="withGroup">
                            <p:stCondLst>
                              <p:cond delay="0"/>
                            </p:stCondLst>
                            <p:childTnLst>
                              <p:par>
                                <p:cTn id="468" presetID="22" presetClass="entr" presetSubtype="1" fill="hold" nodeType="clickEffect">
                                  <p:stCondLst>
                                    <p:cond delay="0"/>
                                  </p:stCondLst>
                                  <p:childTnLst>
                                    <p:set>
                                      <p:cBhvr>
                                        <p:cTn id="469" dur="1" fill="hold">
                                          <p:stCondLst>
                                            <p:cond delay="0"/>
                                          </p:stCondLst>
                                        </p:cTn>
                                        <p:tgtEl>
                                          <p:spTgt spid="496"/>
                                        </p:tgtEl>
                                        <p:attrNameLst>
                                          <p:attrName>style.visibility</p:attrName>
                                        </p:attrNameLst>
                                      </p:cBhvr>
                                      <p:to>
                                        <p:strVal val="visible"/>
                                      </p:to>
                                    </p:set>
                                    <p:animEffect transition="in" filter="wipe(up)">
                                      <p:cBhvr>
                                        <p:cTn id="470" dur="2000"/>
                                        <p:tgtEl>
                                          <p:spTgt spid="496"/>
                                        </p:tgtEl>
                                      </p:cBhvr>
                                    </p:animEffect>
                                  </p:childTnLst>
                                </p:cTn>
                              </p:par>
                            </p:childTnLst>
                          </p:cTn>
                        </p:par>
                      </p:childTnLst>
                    </p:cTn>
                  </p:par>
                  <p:par>
                    <p:cTn id="471" fill="hold" nodeType="clickPar">
                      <p:stCondLst>
                        <p:cond delay="indefinite"/>
                      </p:stCondLst>
                      <p:childTnLst>
                        <p:par>
                          <p:cTn id="472" fill="hold" nodeType="withGroup">
                            <p:stCondLst>
                              <p:cond delay="0"/>
                            </p:stCondLst>
                            <p:childTnLst>
                              <p:par>
                                <p:cTn id="473" presetID="10" presetClass="exit" presetSubtype="0" fill="hold" nodeType="clickEffect">
                                  <p:stCondLst>
                                    <p:cond delay="0"/>
                                  </p:stCondLst>
                                  <p:childTnLst>
                                    <p:animEffect transition="out" filter="fade">
                                      <p:cBhvr>
                                        <p:cTn id="474" dur="2000"/>
                                        <p:tgtEl>
                                          <p:spTgt spid="492"/>
                                        </p:tgtEl>
                                      </p:cBhvr>
                                    </p:animEffect>
                                    <p:set>
                                      <p:cBhvr>
                                        <p:cTn id="475" dur="1" fill="hold">
                                          <p:stCondLst>
                                            <p:cond delay="1999"/>
                                          </p:stCondLst>
                                        </p:cTn>
                                        <p:tgtEl>
                                          <p:spTgt spid="492"/>
                                        </p:tgtEl>
                                        <p:attrNameLst>
                                          <p:attrName>style.visibility</p:attrName>
                                        </p:attrNameLst>
                                      </p:cBhvr>
                                      <p:to>
                                        <p:strVal val="hidden"/>
                                      </p:to>
                                    </p:set>
                                  </p:childTnLst>
                                </p:cTn>
                              </p:par>
                              <p:par>
                                <p:cTn id="476" presetID="10" presetClass="exit" presetSubtype="0" fill="hold" nodeType="withEffect">
                                  <p:stCondLst>
                                    <p:cond delay="0"/>
                                  </p:stCondLst>
                                  <p:childTnLst>
                                    <p:animEffect transition="out" filter="fade">
                                      <p:cBhvr>
                                        <p:cTn id="477" dur="2000"/>
                                        <p:tgtEl>
                                          <p:spTgt spid="494"/>
                                        </p:tgtEl>
                                      </p:cBhvr>
                                    </p:animEffect>
                                    <p:set>
                                      <p:cBhvr>
                                        <p:cTn id="478" dur="1" fill="hold">
                                          <p:stCondLst>
                                            <p:cond delay="1999"/>
                                          </p:stCondLst>
                                        </p:cTn>
                                        <p:tgtEl>
                                          <p:spTgt spid="494"/>
                                        </p:tgtEl>
                                        <p:attrNameLst>
                                          <p:attrName>style.visibility</p:attrName>
                                        </p:attrNameLst>
                                      </p:cBhvr>
                                      <p:to>
                                        <p:strVal val="hidden"/>
                                      </p:to>
                                    </p:set>
                                  </p:childTnLst>
                                </p:cTn>
                              </p:par>
                            </p:childTnLst>
                          </p:cTn>
                        </p:par>
                      </p:childTnLst>
                    </p:cTn>
                  </p:par>
                  <p:par>
                    <p:cTn id="479" fill="hold" nodeType="clickPar">
                      <p:stCondLst>
                        <p:cond delay="indefinite"/>
                      </p:stCondLst>
                      <p:childTnLst>
                        <p:par>
                          <p:cTn id="480" fill="hold" nodeType="withGroup">
                            <p:stCondLst>
                              <p:cond delay="0"/>
                            </p:stCondLst>
                            <p:childTnLst>
                              <p:par>
                                <p:cTn id="481" presetID="22" presetClass="entr" presetSubtype="4" fill="hold" nodeType="clickEffect">
                                  <p:stCondLst>
                                    <p:cond delay="0"/>
                                  </p:stCondLst>
                                  <p:childTnLst>
                                    <p:set>
                                      <p:cBhvr>
                                        <p:cTn id="482" dur="1" fill="hold">
                                          <p:stCondLst>
                                            <p:cond delay="0"/>
                                          </p:stCondLst>
                                        </p:cTn>
                                        <p:tgtEl>
                                          <p:spTgt spid="498"/>
                                        </p:tgtEl>
                                        <p:attrNameLst>
                                          <p:attrName>style.visibility</p:attrName>
                                        </p:attrNameLst>
                                      </p:cBhvr>
                                      <p:to>
                                        <p:strVal val="visible"/>
                                      </p:to>
                                    </p:set>
                                    <p:animEffect transition="in" filter="wipe(down)">
                                      <p:cBhvr>
                                        <p:cTn id="483" dur="2000"/>
                                        <p:tgtEl>
                                          <p:spTgt spid="498"/>
                                        </p:tgtEl>
                                      </p:cBhvr>
                                    </p:animEffect>
                                  </p:childTnLst>
                                </p:cTn>
                              </p:par>
                            </p:childTnLst>
                          </p:cTn>
                        </p:par>
                      </p:childTnLst>
                    </p:cTn>
                  </p:par>
                  <p:par>
                    <p:cTn id="484" fill="hold" nodeType="clickPar">
                      <p:stCondLst>
                        <p:cond delay="indefinite"/>
                      </p:stCondLst>
                      <p:childTnLst>
                        <p:par>
                          <p:cTn id="485" fill="hold" nodeType="withGroup">
                            <p:stCondLst>
                              <p:cond delay="0"/>
                            </p:stCondLst>
                            <p:childTnLst>
                              <p:par>
                                <p:cTn id="486" presetID="35" presetClass="emph" presetSubtype="0" repeatCount="3000" fill="hold" nodeType="clickEffect">
                                  <p:stCondLst>
                                    <p:cond delay="0"/>
                                  </p:stCondLst>
                                  <p:childTnLst>
                                    <p:anim calcmode="discrete" valueType="str">
                                      <p:cBhvr>
                                        <p:cTn id="487" dur="500" fill="hold"/>
                                        <p:tgtEl>
                                          <p:spTgt spid="498"/>
                                        </p:tgtEl>
                                        <p:attrNameLst>
                                          <p:attrName>style.visibility</p:attrName>
                                        </p:attrNameLst>
                                      </p:cBhvr>
                                      <p:tavLst>
                                        <p:tav tm="0">
                                          <p:val>
                                            <p:strVal val="hidden"/>
                                          </p:val>
                                        </p:tav>
                                        <p:tav tm="50000">
                                          <p:val>
                                            <p:strVal val="visible"/>
                                          </p:val>
                                        </p:tav>
                                      </p:tavLst>
                                    </p:anim>
                                  </p:childTnLst>
                                </p:cTn>
                              </p:par>
                              <p:par>
                                <p:cTn id="488" presetID="26" presetClass="entr" presetSubtype="0" fill="hold" nodeType="withEffect">
                                  <p:stCondLst>
                                    <p:cond delay="0"/>
                                  </p:stCondLst>
                                  <p:childTnLst>
                                    <p:set>
                                      <p:cBhvr>
                                        <p:cTn id="489" dur="1" fill="hold">
                                          <p:stCondLst>
                                            <p:cond delay="0"/>
                                          </p:stCondLst>
                                        </p:cTn>
                                        <p:tgtEl>
                                          <p:spTgt spid="501"/>
                                        </p:tgtEl>
                                        <p:attrNameLst>
                                          <p:attrName>style.visibility</p:attrName>
                                        </p:attrNameLst>
                                      </p:cBhvr>
                                      <p:to>
                                        <p:strVal val="visible"/>
                                      </p:to>
                                    </p:set>
                                    <p:animEffect transition="in" filter="wipe(down)">
                                      <p:cBhvr>
                                        <p:cTn id="490" dur="580">
                                          <p:stCondLst>
                                            <p:cond delay="0"/>
                                          </p:stCondLst>
                                        </p:cTn>
                                        <p:tgtEl>
                                          <p:spTgt spid="501"/>
                                        </p:tgtEl>
                                      </p:cBhvr>
                                    </p:animEffect>
                                    <p:anim calcmode="lin" valueType="num">
                                      <p:cBhvr>
                                        <p:cTn id="491" dur="1822" tmFilter="0,0; 0.14,0.36; 0.43,0.73; 0.71,0.91; 1.0,1.0">
                                          <p:stCondLst>
                                            <p:cond delay="0"/>
                                          </p:stCondLst>
                                        </p:cTn>
                                        <p:tgtEl>
                                          <p:spTgt spid="501"/>
                                        </p:tgtEl>
                                        <p:attrNameLst>
                                          <p:attrName>ppt_x</p:attrName>
                                        </p:attrNameLst>
                                      </p:cBhvr>
                                      <p:tavLst>
                                        <p:tav tm="0">
                                          <p:val>
                                            <p:strVal val="#ppt_x-0.25"/>
                                          </p:val>
                                        </p:tav>
                                        <p:tav tm="100000">
                                          <p:val>
                                            <p:strVal val="#ppt_x"/>
                                          </p:val>
                                        </p:tav>
                                      </p:tavLst>
                                    </p:anim>
                                    <p:anim calcmode="lin" valueType="num">
                                      <p:cBhvr>
                                        <p:cTn id="492" dur="664" tmFilter="0.0,0.0; 0.25,0.07; 0.50,0.2; 0.75,0.467; 1.0,1.0">
                                          <p:stCondLst>
                                            <p:cond delay="0"/>
                                          </p:stCondLst>
                                        </p:cTn>
                                        <p:tgtEl>
                                          <p:spTgt spid="501"/>
                                        </p:tgtEl>
                                        <p:attrNameLst>
                                          <p:attrName>ppt_y</p:attrName>
                                        </p:attrNameLst>
                                      </p:cBhvr>
                                      <p:tavLst>
                                        <p:tav tm="0" fmla="#ppt_y-sin(pi*$)/3">
                                          <p:val>
                                            <p:fltVal val="0.5"/>
                                          </p:val>
                                        </p:tav>
                                        <p:tav tm="100000">
                                          <p:val>
                                            <p:fltVal val="1"/>
                                          </p:val>
                                        </p:tav>
                                      </p:tavLst>
                                    </p:anim>
                                    <p:anim calcmode="lin" valueType="num">
                                      <p:cBhvr>
                                        <p:cTn id="493" dur="664" tmFilter="0, 0; 0.125,0.2665; 0.25,0.4; 0.375,0.465; 0.5,0.5;  0.625,0.535; 0.75,0.6; 0.875,0.7335; 1,1">
                                          <p:stCondLst>
                                            <p:cond delay="664"/>
                                          </p:stCondLst>
                                        </p:cTn>
                                        <p:tgtEl>
                                          <p:spTgt spid="501"/>
                                        </p:tgtEl>
                                        <p:attrNameLst>
                                          <p:attrName>ppt_y</p:attrName>
                                        </p:attrNameLst>
                                      </p:cBhvr>
                                      <p:tavLst>
                                        <p:tav tm="0" fmla="#ppt_y-sin(pi*$)/9">
                                          <p:val>
                                            <p:fltVal val="0"/>
                                          </p:val>
                                        </p:tav>
                                        <p:tav tm="100000">
                                          <p:val>
                                            <p:fltVal val="1"/>
                                          </p:val>
                                        </p:tav>
                                      </p:tavLst>
                                    </p:anim>
                                    <p:anim calcmode="lin" valueType="num">
                                      <p:cBhvr>
                                        <p:cTn id="494" dur="332" tmFilter="0, 0; 0.125,0.2665; 0.25,0.4; 0.375,0.465; 0.5,0.5;  0.625,0.535; 0.75,0.6; 0.875,0.7335; 1,1">
                                          <p:stCondLst>
                                            <p:cond delay="1324"/>
                                          </p:stCondLst>
                                        </p:cTn>
                                        <p:tgtEl>
                                          <p:spTgt spid="501"/>
                                        </p:tgtEl>
                                        <p:attrNameLst>
                                          <p:attrName>ppt_y</p:attrName>
                                        </p:attrNameLst>
                                      </p:cBhvr>
                                      <p:tavLst>
                                        <p:tav tm="0" fmla="#ppt_y-sin(pi*$)/27">
                                          <p:val>
                                            <p:fltVal val="0"/>
                                          </p:val>
                                        </p:tav>
                                        <p:tav tm="100000">
                                          <p:val>
                                            <p:fltVal val="1"/>
                                          </p:val>
                                        </p:tav>
                                      </p:tavLst>
                                    </p:anim>
                                    <p:anim calcmode="lin" valueType="num">
                                      <p:cBhvr>
                                        <p:cTn id="495" dur="164" tmFilter="0, 0; 0.125,0.2665; 0.25,0.4; 0.375,0.465; 0.5,0.5;  0.625,0.535; 0.75,0.6; 0.875,0.7335; 1,1">
                                          <p:stCondLst>
                                            <p:cond delay="1656"/>
                                          </p:stCondLst>
                                        </p:cTn>
                                        <p:tgtEl>
                                          <p:spTgt spid="501"/>
                                        </p:tgtEl>
                                        <p:attrNameLst>
                                          <p:attrName>ppt_y</p:attrName>
                                        </p:attrNameLst>
                                      </p:cBhvr>
                                      <p:tavLst>
                                        <p:tav tm="0" fmla="#ppt_y-sin(pi*$)/81">
                                          <p:val>
                                            <p:fltVal val="0"/>
                                          </p:val>
                                        </p:tav>
                                        <p:tav tm="100000">
                                          <p:val>
                                            <p:fltVal val="1"/>
                                          </p:val>
                                        </p:tav>
                                      </p:tavLst>
                                    </p:anim>
                                    <p:animScale>
                                      <p:cBhvr>
                                        <p:cTn id="496" dur="26">
                                          <p:stCondLst>
                                            <p:cond delay="650"/>
                                          </p:stCondLst>
                                        </p:cTn>
                                        <p:tgtEl>
                                          <p:spTgt spid="501"/>
                                        </p:tgtEl>
                                      </p:cBhvr>
                                      <p:to x="100000" y="60000"/>
                                    </p:animScale>
                                    <p:animScale>
                                      <p:cBhvr>
                                        <p:cTn id="497" dur="166" decel="50000">
                                          <p:stCondLst>
                                            <p:cond delay="676"/>
                                          </p:stCondLst>
                                        </p:cTn>
                                        <p:tgtEl>
                                          <p:spTgt spid="501"/>
                                        </p:tgtEl>
                                      </p:cBhvr>
                                      <p:to x="100000" y="100000"/>
                                    </p:animScale>
                                    <p:animScale>
                                      <p:cBhvr>
                                        <p:cTn id="498" dur="26">
                                          <p:stCondLst>
                                            <p:cond delay="1312"/>
                                          </p:stCondLst>
                                        </p:cTn>
                                        <p:tgtEl>
                                          <p:spTgt spid="501"/>
                                        </p:tgtEl>
                                      </p:cBhvr>
                                      <p:to x="100000" y="80000"/>
                                    </p:animScale>
                                    <p:animScale>
                                      <p:cBhvr>
                                        <p:cTn id="499" dur="166" decel="50000">
                                          <p:stCondLst>
                                            <p:cond delay="1338"/>
                                          </p:stCondLst>
                                        </p:cTn>
                                        <p:tgtEl>
                                          <p:spTgt spid="501"/>
                                        </p:tgtEl>
                                      </p:cBhvr>
                                      <p:to x="100000" y="100000"/>
                                    </p:animScale>
                                    <p:animScale>
                                      <p:cBhvr>
                                        <p:cTn id="500" dur="26">
                                          <p:stCondLst>
                                            <p:cond delay="1642"/>
                                          </p:stCondLst>
                                        </p:cTn>
                                        <p:tgtEl>
                                          <p:spTgt spid="501"/>
                                        </p:tgtEl>
                                      </p:cBhvr>
                                      <p:to x="100000" y="90000"/>
                                    </p:animScale>
                                    <p:animScale>
                                      <p:cBhvr>
                                        <p:cTn id="501" dur="166" decel="50000">
                                          <p:stCondLst>
                                            <p:cond delay="1668"/>
                                          </p:stCondLst>
                                        </p:cTn>
                                        <p:tgtEl>
                                          <p:spTgt spid="501"/>
                                        </p:tgtEl>
                                      </p:cBhvr>
                                      <p:to x="100000" y="100000"/>
                                    </p:animScale>
                                    <p:animScale>
                                      <p:cBhvr>
                                        <p:cTn id="502" dur="26">
                                          <p:stCondLst>
                                            <p:cond delay="1808"/>
                                          </p:stCondLst>
                                        </p:cTn>
                                        <p:tgtEl>
                                          <p:spTgt spid="501"/>
                                        </p:tgtEl>
                                      </p:cBhvr>
                                      <p:to x="100000" y="95000"/>
                                    </p:animScale>
                                    <p:animScale>
                                      <p:cBhvr>
                                        <p:cTn id="503" dur="166" decel="50000">
                                          <p:stCondLst>
                                            <p:cond delay="1834"/>
                                          </p:stCondLst>
                                        </p:cTn>
                                        <p:tgtEl>
                                          <p:spTgt spid="501"/>
                                        </p:tgtEl>
                                      </p:cBhvr>
                                      <p:to x="100000" y="100000"/>
                                    </p:animScale>
                                  </p:childTnLst>
                                </p:cTn>
                              </p:par>
                            </p:childTnLst>
                          </p:cTn>
                        </p:par>
                      </p:childTnLst>
                    </p:cTn>
                  </p:par>
                  <p:par>
                    <p:cTn id="504" fill="hold" nodeType="clickPar">
                      <p:stCondLst>
                        <p:cond delay="indefinite"/>
                      </p:stCondLst>
                      <p:childTnLst>
                        <p:par>
                          <p:cTn id="505" fill="hold" nodeType="withGroup">
                            <p:stCondLst>
                              <p:cond delay="0"/>
                            </p:stCondLst>
                            <p:childTnLst>
                              <p:par>
                                <p:cTn id="506" presetID="22" presetClass="entr" presetSubtype="1" fill="hold" nodeType="clickEffect">
                                  <p:stCondLst>
                                    <p:cond delay="0"/>
                                  </p:stCondLst>
                                  <p:childTnLst>
                                    <p:set>
                                      <p:cBhvr>
                                        <p:cTn id="507" dur="1" fill="hold">
                                          <p:stCondLst>
                                            <p:cond delay="0"/>
                                          </p:stCondLst>
                                        </p:cTn>
                                        <p:tgtEl>
                                          <p:spTgt spid="500"/>
                                        </p:tgtEl>
                                        <p:attrNameLst>
                                          <p:attrName>style.visibility</p:attrName>
                                        </p:attrNameLst>
                                      </p:cBhvr>
                                      <p:to>
                                        <p:strVal val="visible"/>
                                      </p:to>
                                    </p:set>
                                    <p:animEffect transition="in" filter="wipe(up)">
                                      <p:cBhvr>
                                        <p:cTn id="508" dur="2000"/>
                                        <p:tgtEl>
                                          <p:spTgt spid="500"/>
                                        </p:tgtEl>
                                      </p:cBhvr>
                                    </p:animEffect>
                                  </p:childTnLst>
                                </p:cTn>
                              </p:par>
                            </p:childTnLst>
                          </p:cTn>
                        </p:par>
                      </p:childTnLst>
                    </p:cTn>
                  </p:par>
                  <p:par>
                    <p:cTn id="509" fill="hold" nodeType="clickPar">
                      <p:stCondLst>
                        <p:cond delay="indefinite"/>
                      </p:stCondLst>
                      <p:childTnLst>
                        <p:par>
                          <p:cTn id="510" fill="hold" nodeType="withGroup">
                            <p:stCondLst>
                              <p:cond delay="0"/>
                            </p:stCondLst>
                            <p:childTnLst>
                              <p:par>
                                <p:cTn id="511" presetID="35" presetClass="emph" presetSubtype="0" repeatCount="3000" fill="hold" nodeType="clickEffect">
                                  <p:stCondLst>
                                    <p:cond delay="0"/>
                                  </p:stCondLst>
                                  <p:childTnLst>
                                    <p:anim calcmode="discrete" valueType="str">
                                      <p:cBhvr>
                                        <p:cTn id="512" dur="500" fill="hold"/>
                                        <p:tgtEl>
                                          <p:spTgt spid="500"/>
                                        </p:tgtEl>
                                        <p:attrNameLst>
                                          <p:attrName>style.visibility</p:attrName>
                                        </p:attrNameLst>
                                      </p:cBhvr>
                                      <p:tavLst>
                                        <p:tav tm="0">
                                          <p:val>
                                            <p:strVal val="hidden"/>
                                          </p:val>
                                        </p:tav>
                                        <p:tav tm="50000">
                                          <p:val>
                                            <p:strVal val="visible"/>
                                          </p:val>
                                        </p:tav>
                                      </p:tavLst>
                                    </p:anim>
                                  </p:childTnLst>
                                </p:cTn>
                              </p:par>
                              <p:par>
                                <p:cTn id="513" presetID="26" presetClass="entr" presetSubtype="0" fill="hold" nodeType="withEffect">
                                  <p:stCondLst>
                                    <p:cond delay="0"/>
                                  </p:stCondLst>
                                  <p:childTnLst>
                                    <p:set>
                                      <p:cBhvr>
                                        <p:cTn id="514" dur="1" fill="hold">
                                          <p:stCondLst>
                                            <p:cond delay="0"/>
                                          </p:stCondLst>
                                        </p:cTn>
                                        <p:tgtEl>
                                          <p:spTgt spid="499"/>
                                        </p:tgtEl>
                                        <p:attrNameLst>
                                          <p:attrName>style.visibility</p:attrName>
                                        </p:attrNameLst>
                                      </p:cBhvr>
                                      <p:to>
                                        <p:strVal val="visible"/>
                                      </p:to>
                                    </p:set>
                                    <p:animEffect transition="in" filter="wipe(down)">
                                      <p:cBhvr>
                                        <p:cTn id="515" dur="580">
                                          <p:stCondLst>
                                            <p:cond delay="0"/>
                                          </p:stCondLst>
                                        </p:cTn>
                                        <p:tgtEl>
                                          <p:spTgt spid="499"/>
                                        </p:tgtEl>
                                      </p:cBhvr>
                                    </p:animEffect>
                                    <p:anim calcmode="lin" valueType="num">
                                      <p:cBhvr>
                                        <p:cTn id="516" dur="1822" tmFilter="0,0; 0.14,0.36; 0.43,0.73; 0.71,0.91; 1.0,1.0">
                                          <p:stCondLst>
                                            <p:cond delay="0"/>
                                          </p:stCondLst>
                                        </p:cTn>
                                        <p:tgtEl>
                                          <p:spTgt spid="499"/>
                                        </p:tgtEl>
                                        <p:attrNameLst>
                                          <p:attrName>ppt_x</p:attrName>
                                        </p:attrNameLst>
                                      </p:cBhvr>
                                      <p:tavLst>
                                        <p:tav tm="0">
                                          <p:val>
                                            <p:strVal val="#ppt_x-0.25"/>
                                          </p:val>
                                        </p:tav>
                                        <p:tav tm="100000">
                                          <p:val>
                                            <p:strVal val="#ppt_x"/>
                                          </p:val>
                                        </p:tav>
                                      </p:tavLst>
                                    </p:anim>
                                    <p:anim calcmode="lin" valueType="num">
                                      <p:cBhvr>
                                        <p:cTn id="517" dur="664" tmFilter="0.0,0.0; 0.25,0.07; 0.50,0.2; 0.75,0.467; 1.0,1.0">
                                          <p:stCondLst>
                                            <p:cond delay="0"/>
                                          </p:stCondLst>
                                        </p:cTn>
                                        <p:tgtEl>
                                          <p:spTgt spid="499"/>
                                        </p:tgtEl>
                                        <p:attrNameLst>
                                          <p:attrName>ppt_y</p:attrName>
                                        </p:attrNameLst>
                                      </p:cBhvr>
                                      <p:tavLst>
                                        <p:tav tm="0" fmla="#ppt_y-sin(pi*$)/3">
                                          <p:val>
                                            <p:fltVal val="0.5"/>
                                          </p:val>
                                        </p:tav>
                                        <p:tav tm="100000">
                                          <p:val>
                                            <p:fltVal val="1"/>
                                          </p:val>
                                        </p:tav>
                                      </p:tavLst>
                                    </p:anim>
                                    <p:anim calcmode="lin" valueType="num">
                                      <p:cBhvr>
                                        <p:cTn id="518" dur="664" tmFilter="0, 0; 0.125,0.2665; 0.25,0.4; 0.375,0.465; 0.5,0.5;  0.625,0.535; 0.75,0.6; 0.875,0.7335; 1,1">
                                          <p:stCondLst>
                                            <p:cond delay="664"/>
                                          </p:stCondLst>
                                        </p:cTn>
                                        <p:tgtEl>
                                          <p:spTgt spid="499"/>
                                        </p:tgtEl>
                                        <p:attrNameLst>
                                          <p:attrName>ppt_y</p:attrName>
                                        </p:attrNameLst>
                                      </p:cBhvr>
                                      <p:tavLst>
                                        <p:tav tm="0" fmla="#ppt_y-sin(pi*$)/9">
                                          <p:val>
                                            <p:fltVal val="0"/>
                                          </p:val>
                                        </p:tav>
                                        <p:tav tm="100000">
                                          <p:val>
                                            <p:fltVal val="1"/>
                                          </p:val>
                                        </p:tav>
                                      </p:tavLst>
                                    </p:anim>
                                    <p:anim calcmode="lin" valueType="num">
                                      <p:cBhvr>
                                        <p:cTn id="519" dur="332" tmFilter="0, 0; 0.125,0.2665; 0.25,0.4; 0.375,0.465; 0.5,0.5;  0.625,0.535; 0.75,0.6; 0.875,0.7335; 1,1">
                                          <p:stCondLst>
                                            <p:cond delay="1324"/>
                                          </p:stCondLst>
                                        </p:cTn>
                                        <p:tgtEl>
                                          <p:spTgt spid="499"/>
                                        </p:tgtEl>
                                        <p:attrNameLst>
                                          <p:attrName>ppt_y</p:attrName>
                                        </p:attrNameLst>
                                      </p:cBhvr>
                                      <p:tavLst>
                                        <p:tav tm="0" fmla="#ppt_y-sin(pi*$)/27">
                                          <p:val>
                                            <p:fltVal val="0"/>
                                          </p:val>
                                        </p:tav>
                                        <p:tav tm="100000">
                                          <p:val>
                                            <p:fltVal val="1"/>
                                          </p:val>
                                        </p:tav>
                                      </p:tavLst>
                                    </p:anim>
                                    <p:anim calcmode="lin" valueType="num">
                                      <p:cBhvr>
                                        <p:cTn id="520" dur="164" tmFilter="0, 0; 0.125,0.2665; 0.25,0.4; 0.375,0.465; 0.5,0.5;  0.625,0.535; 0.75,0.6; 0.875,0.7335; 1,1">
                                          <p:stCondLst>
                                            <p:cond delay="1656"/>
                                          </p:stCondLst>
                                        </p:cTn>
                                        <p:tgtEl>
                                          <p:spTgt spid="499"/>
                                        </p:tgtEl>
                                        <p:attrNameLst>
                                          <p:attrName>ppt_y</p:attrName>
                                        </p:attrNameLst>
                                      </p:cBhvr>
                                      <p:tavLst>
                                        <p:tav tm="0" fmla="#ppt_y-sin(pi*$)/81">
                                          <p:val>
                                            <p:fltVal val="0"/>
                                          </p:val>
                                        </p:tav>
                                        <p:tav tm="100000">
                                          <p:val>
                                            <p:fltVal val="1"/>
                                          </p:val>
                                        </p:tav>
                                      </p:tavLst>
                                    </p:anim>
                                    <p:animScale>
                                      <p:cBhvr>
                                        <p:cTn id="521" dur="26">
                                          <p:stCondLst>
                                            <p:cond delay="650"/>
                                          </p:stCondLst>
                                        </p:cTn>
                                        <p:tgtEl>
                                          <p:spTgt spid="499"/>
                                        </p:tgtEl>
                                      </p:cBhvr>
                                      <p:to x="100000" y="60000"/>
                                    </p:animScale>
                                    <p:animScale>
                                      <p:cBhvr>
                                        <p:cTn id="522" dur="166" decel="50000">
                                          <p:stCondLst>
                                            <p:cond delay="676"/>
                                          </p:stCondLst>
                                        </p:cTn>
                                        <p:tgtEl>
                                          <p:spTgt spid="499"/>
                                        </p:tgtEl>
                                      </p:cBhvr>
                                      <p:to x="100000" y="100000"/>
                                    </p:animScale>
                                    <p:animScale>
                                      <p:cBhvr>
                                        <p:cTn id="523" dur="26">
                                          <p:stCondLst>
                                            <p:cond delay="1312"/>
                                          </p:stCondLst>
                                        </p:cTn>
                                        <p:tgtEl>
                                          <p:spTgt spid="499"/>
                                        </p:tgtEl>
                                      </p:cBhvr>
                                      <p:to x="100000" y="80000"/>
                                    </p:animScale>
                                    <p:animScale>
                                      <p:cBhvr>
                                        <p:cTn id="524" dur="166" decel="50000">
                                          <p:stCondLst>
                                            <p:cond delay="1338"/>
                                          </p:stCondLst>
                                        </p:cTn>
                                        <p:tgtEl>
                                          <p:spTgt spid="499"/>
                                        </p:tgtEl>
                                      </p:cBhvr>
                                      <p:to x="100000" y="100000"/>
                                    </p:animScale>
                                    <p:animScale>
                                      <p:cBhvr>
                                        <p:cTn id="525" dur="26">
                                          <p:stCondLst>
                                            <p:cond delay="1642"/>
                                          </p:stCondLst>
                                        </p:cTn>
                                        <p:tgtEl>
                                          <p:spTgt spid="499"/>
                                        </p:tgtEl>
                                      </p:cBhvr>
                                      <p:to x="100000" y="90000"/>
                                    </p:animScale>
                                    <p:animScale>
                                      <p:cBhvr>
                                        <p:cTn id="526" dur="166" decel="50000">
                                          <p:stCondLst>
                                            <p:cond delay="1668"/>
                                          </p:stCondLst>
                                        </p:cTn>
                                        <p:tgtEl>
                                          <p:spTgt spid="499"/>
                                        </p:tgtEl>
                                      </p:cBhvr>
                                      <p:to x="100000" y="100000"/>
                                    </p:animScale>
                                    <p:animScale>
                                      <p:cBhvr>
                                        <p:cTn id="527" dur="26">
                                          <p:stCondLst>
                                            <p:cond delay="1808"/>
                                          </p:stCondLst>
                                        </p:cTn>
                                        <p:tgtEl>
                                          <p:spTgt spid="499"/>
                                        </p:tgtEl>
                                      </p:cBhvr>
                                      <p:to x="100000" y="95000"/>
                                    </p:animScale>
                                    <p:animScale>
                                      <p:cBhvr>
                                        <p:cTn id="528" dur="166" decel="50000">
                                          <p:stCondLst>
                                            <p:cond delay="1834"/>
                                          </p:stCondLst>
                                        </p:cTn>
                                        <p:tgtEl>
                                          <p:spTgt spid="499"/>
                                        </p:tgtEl>
                                      </p:cBhvr>
                                      <p:to x="100000" y="100000"/>
                                    </p:animScale>
                                  </p:childTnLst>
                                </p:cTn>
                              </p:par>
                            </p:childTnLst>
                          </p:cTn>
                        </p:par>
                      </p:childTnLst>
                    </p:cTn>
                  </p:par>
                  <p:par>
                    <p:cTn id="529" fill="hold" nodeType="clickPar">
                      <p:stCondLst>
                        <p:cond delay="indefinite"/>
                      </p:stCondLst>
                      <p:childTnLst>
                        <p:par>
                          <p:cTn id="530" fill="hold" nodeType="withGroup">
                            <p:stCondLst>
                              <p:cond delay="0"/>
                            </p:stCondLst>
                            <p:childTnLst>
                              <p:par>
                                <p:cTn id="531" presetID="22" presetClass="entr" presetSubtype="4" fill="hold" nodeType="clickEffect">
                                  <p:stCondLst>
                                    <p:cond delay="0"/>
                                  </p:stCondLst>
                                  <p:childTnLst>
                                    <p:set>
                                      <p:cBhvr>
                                        <p:cTn id="532" dur="1" fill="hold">
                                          <p:stCondLst>
                                            <p:cond delay="0"/>
                                          </p:stCondLst>
                                        </p:cTn>
                                        <p:tgtEl>
                                          <p:spTgt spid="503"/>
                                        </p:tgtEl>
                                        <p:attrNameLst>
                                          <p:attrName>style.visibility</p:attrName>
                                        </p:attrNameLst>
                                      </p:cBhvr>
                                      <p:to>
                                        <p:strVal val="visible"/>
                                      </p:to>
                                    </p:set>
                                    <p:animEffect transition="in" filter="wipe(down)">
                                      <p:cBhvr>
                                        <p:cTn id="533" dur="2000"/>
                                        <p:tgtEl>
                                          <p:spTgt spid="503"/>
                                        </p:tgtEl>
                                      </p:cBhvr>
                                    </p:animEffect>
                                  </p:childTnLst>
                                </p:cTn>
                              </p:par>
                            </p:childTnLst>
                          </p:cTn>
                        </p:par>
                      </p:childTnLst>
                    </p:cTn>
                  </p:par>
                  <p:par>
                    <p:cTn id="534" fill="hold" nodeType="clickPar">
                      <p:stCondLst>
                        <p:cond delay="indefinite"/>
                      </p:stCondLst>
                      <p:childTnLst>
                        <p:par>
                          <p:cTn id="535" fill="hold" nodeType="withGroup">
                            <p:stCondLst>
                              <p:cond delay="0"/>
                            </p:stCondLst>
                            <p:childTnLst>
                              <p:par>
                                <p:cTn id="536" presetID="22" presetClass="entr" presetSubtype="1" fill="hold" nodeType="clickEffect">
                                  <p:stCondLst>
                                    <p:cond delay="0"/>
                                  </p:stCondLst>
                                  <p:childTnLst>
                                    <p:set>
                                      <p:cBhvr>
                                        <p:cTn id="537" dur="1" fill="hold">
                                          <p:stCondLst>
                                            <p:cond delay="0"/>
                                          </p:stCondLst>
                                        </p:cTn>
                                        <p:tgtEl>
                                          <p:spTgt spid="502"/>
                                        </p:tgtEl>
                                        <p:attrNameLst>
                                          <p:attrName>style.visibility</p:attrName>
                                        </p:attrNameLst>
                                      </p:cBhvr>
                                      <p:to>
                                        <p:strVal val="visible"/>
                                      </p:to>
                                    </p:set>
                                    <p:animEffect transition="in" filter="wipe(up)">
                                      <p:cBhvr>
                                        <p:cTn id="538" dur="2000"/>
                                        <p:tgtEl>
                                          <p:spTgt spid="502"/>
                                        </p:tgtEl>
                                      </p:cBhvr>
                                    </p:animEffect>
                                  </p:childTnLst>
                                </p:cTn>
                              </p:par>
                            </p:childTnLst>
                          </p:cTn>
                        </p:par>
                      </p:childTnLst>
                    </p:cTn>
                  </p:par>
                  <p:par>
                    <p:cTn id="539" fill="hold" nodeType="clickPar">
                      <p:stCondLst>
                        <p:cond delay="indefinite"/>
                      </p:stCondLst>
                      <p:childTnLst>
                        <p:par>
                          <p:cTn id="540" fill="hold" nodeType="withGroup">
                            <p:stCondLst>
                              <p:cond delay="0"/>
                            </p:stCondLst>
                            <p:childTnLst>
                              <p:par>
                                <p:cTn id="541" presetID="10" presetClass="exit" presetSubtype="0" fill="hold" nodeType="clickEffect">
                                  <p:stCondLst>
                                    <p:cond delay="0"/>
                                  </p:stCondLst>
                                  <p:childTnLst>
                                    <p:animEffect transition="out" filter="fade">
                                      <p:cBhvr>
                                        <p:cTn id="542" dur="2000"/>
                                        <p:tgtEl>
                                          <p:spTgt spid="498"/>
                                        </p:tgtEl>
                                      </p:cBhvr>
                                    </p:animEffect>
                                    <p:set>
                                      <p:cBhvr>
                                        <p:cTn id="543" dur="1" fill="hold">
                                          <p:stCondLst>
                                            <p:cond delay="1999"/>
                                          </p:stCondLst>
                                        </p:cTn>
                                        <p:tgtEl>
                                          <p:spTgt spid="498"/>
                                        </p:tgtEl>
                                        <p:attrNameLst>
                                          <p:attrName>style.visibility</p:attrName>
                                        </p:attrNameLst>
                                      </p:cBhvr>
                                      <p:to>
                                        <p:strVal val="hidden"/>
                                      </p:to>
                                    </p:set>
                                  </p:childTnLst>
                                </p:cTn>
                              </p:par>
                              <p:par>
                                <p:cTn id="544" presetID="10" presetClass="exit" presetSubtype="0" fill="hold" nodeType="withEffect">
                                  <p:stCondLst>
                                    <p:cond delay="0"/>
                                  </p:stCondLst>
                                  <p:childTnLst>
                                    <p:animEffect transition="out" filter="fade">
                                      <p:cBhvr>
                                        <p:cTn id="545" dur="2000"/>
                                        <p:tgtEl>
                                          <p:spTgt spid="500"/>
                                        </p:tgtEl>
                                      </p:cBhvr>
                                    </p:animEffect>
                                    <p:set>
                                      <p:cBhvr>
                                        <p:cTn id="546" dur="1" fill="hold">
                                          <p:stCondLst>
                                            <p:cond delay="1999"/>
                                          </p:stCondLst>
                                        </p:cTn>
                                        <p:tgtEl>
                                          <p:spTgt spid="500"/>
                                        </p:tgtEl>
                                        <p:attrNameLst>
                                          <p:attrName>style.visibility</p:attrName>
                                        </p:attrNameLst>
                                      </p:cBhvr>
                                      <p:to>
                                        <p:strVal val="hidden"/>
                                      </p:to>
                                    </p:set>
                                  </p:childTnLst>
                                </p:cTn>
                              </p:par>
                            </p:childTnLst>
                          </p:cTn>
                        </p:par>
                      </p:childTnLst>
                    </p:cTn>
                  </p:par>
                  <p:par>
                    <p:cTn id="547" fill="hold" nodeType="clickPar">
                      <p:stCondLst>
                        <p:cond delay="indefinite"/>
                      </p:stCondLst>
                      <p:childTnLst>
                        <p:par>
                          <p:cTn id="548" fill="hold" nodeType="withGroup">
                            <p:stCondLst>
                              <p:cond delay="0"/>
                            </p:stCondLst>
                            <p:childTnLst>
                              <p:par>
                                <p:cTn id="549" presetID="10" presetClass="exit" presetSubtype="0" fill="hold" nodeType="clickEffect">
                                  <p:stCondLst>
                                    <p:cond delay="0"/>
                                  </p:stCondLst>
                                  <p:childTnLst>
                                    <p:animEffect transition="out" filter="fade">
                                      <p:cBhvr>
                                        <p:cTn id="550" dur="2000"/>
                                        <p:tgtEl>
                                          <p:spTgt spid="493"/>
                                        </p:tgtEl>
                                      </p:cBhvr>
                                    </p:animEffect>
                                    <p:set>
                                      <p:cBhvr>
                                        <p:cTn id="551" dur="1" fill="hold">
                                          <p:stCondLst>
                                            <p:cond delay="1999"/>
                                          </p:stCondLst>
                                        </p:cTn>
                                        <p:tgtEl>
                                          <p:spTgt spid="493"/>
                                        </p:tgtEl>
                                        <p:attrNameLst>
                                          <p:attrName>style.visibility</p:attrName>
                                        </p:attrNameLst>
                                      </p:cBhvr>
                                      <p:to>
                                        <p:strVal val="hidden"/>
                                      </p:to>
                                    </p:set>
                                  </p:childTnLst>
                                </p:cTn>
                              </p:par>
                              <p:par>
                                <p:cTn id="552" presetID="10" presetClass="exit" presetSubtype="0" fill="hold" nodeType="withEffect">
                                  <p:stCondLst>
                                    <p:cond delay="0"/>
                                  </p:stCondLst>
                                  <p:childTnLst>
                                    <p:animEffect transition="out" filter="fade">
                                      <p:cBhvr>
                                        <p:cTn id="553" dur="2000"/>
                                        <p:tgtEl>
                                          <p:spTgt spid="495"/>
                                        </p:tgtEl>
                                      </p:cBhvr>
                                    </p:animEffect>
                                    <p:set>
                                      <p:cBhvr>
                                        <p:cTn id="554" dur="1" fill="hold">
                                          <p:stCondLst>
                                            <p:cond delay="1999"/>
                                          </p:stCondLst>
                                        </p:cTn>
                                        <p:tgtEl>
                                          <p:spTgt spid="495"/>
                                        </p:tgtEl>
                                        <p:attrNameLst>
                                          <p:attrName>style.visibility</p:attrName>
                                        </p:attrNameLst>
                                      </p:cBhvr>
                                      <p:to>
                                        <p:strVal val="hidden"/>
                                      </p:to>
                                    </p:set>
                                  </p:childTnLst>
                                </p:cTn>
                              </p:par>
                              <p:par>
                                <p:cTn id="555" presetID="10" presetClass="exit" presetSubtype="0" fill="hold" nodeType="withEffect">
                                  <p:stCondLst>
                                    <p:cond delay="0"/>
                                  </p:stCondLst>
                                  <p:childTnLst>
                                    <p:animEffect transition="out" filter="fade">
                                      <p:cBhvr>
                                        <p:cTn id="556" dur="2000"/>
                                        <p:tgtEl>
                                          <p:spTgt spid="499"/>
                                        </p:tgtEl>
                                      </p:cBhvr>
                                    </p:animEffect>
                                    <p:set>
                                      <p:cBhvr>
                                        <p:cTn id="557" dur="1" fill="hold">
                                          <p:stCondLst>
                                            <p:cond delay="1999"/>
                                          </p:stCondLst>
                                        </p:cTn>
                                        <p:tgtEl>
                                          <p:spTgt spid="499"/>
                                        </p:tgtEl>
                                        <p:attrNameLst>
                                          <p:attrName>style.visibility</p:attrName>
                                        </p:attrNameLst>
                                      </p:cBhvr>
                                      <p:to>
                                        <p:strVal val="hidden"/>
                                      </p:to>
                                    </p:set>
                                  </p:childTnLst>
                                </p:cTn>
                              </p:par>
                              <p:par>
                                <p:cTn id="558" presetID="10" presetClass="exit" presetSubtype="0" fill="hold" nodeType="withEffect">
                                  <p:stCondLst>
                                    <p:cond delay="0"/>
                                  </p:stCondLst>
                                  <p:childTnLst>
                                    <p:animEffect transition="out" filter="fade">
                                      <p:cBhvr>
                                        <p:cTn id="559" dur="2000"/>
                                        <p:tgtEl>
                                          <p:spTgt spid="501"/>
                                        </p:tgtEl>
                                      </p:cBhvr>
                                    </p:animEffect>
                                    <p:set>
                                      <p:cBhvr>
                                        <p:cTn id="560" dur="1" fill="hold">
                                          <p:stCondLst>
                                            <p:cond delay="1999"/>
                                          </p:stCondLst>
                                        </p:cTn>
                                        <p:tgtEl>
                                          <p:spTgt spid="501"/>
                                        </p:tgtEl>
                                        <p:attrNameLst>
                                          <p:attrName>style.visibility</p:attrName>
                                        </p:attrNameLst>
                                      </p:cBhvr>
                                      <p:to>
                                        <p:strVal val="hidden"/>
                                      </p:to>
                                    </p:set>
                                  </p:childTnLst>
                                </p:cTn>
                              </p:par>
                              <p:par>
                                <p:cTn id="561" presetID="10" presetClass="exit" presetSubtype="0" fill="hold" nodeType="withEffect">
                                  <p:stCondLst>
                                    <p:cond delay="0"/>
                                  </p:stCondLst>
                                  <p:childTnLst>
                                    <p:animEffect transition="out" filter="fade">
                                      <p:cBhvr>
                                        <p:cTn id="562" dur="2000"/>
                                        <p:tgtEl>
                                          <p:spTgt spid="178"/>
                                        </p:tgtEl>
                                      </p:cBhvr>
                                    </p:animEffect>
                                    <p:set>
                                      <p:cBhvr>
                                        <p:cTn id="563" dur="1" fill="hold">
                                          <p:stCondLst>
                                            <p:cond delay="1999"/>
                                          </p:stCondLst>
                                        </p:cTn>
                                        <p:tgtEl>
                                          <p:spTgt spid="178"/>
                                        </p:tgtEl>
                                        <p:attrNameLst>
                                          <p:attrName>style.visibility</p:attrName>
                                        </p:attrNameLst>
                                      </p:cBhvr>
                                      <p:to>
                                        <p:strVal val="hidden"/>
                                      </p:to>
                                    </p:set>
                                  </p:childTnLst>
                                </p:cTn>
                              </p:par>
                              <p:par>
                                <p:cTn id="564" presetID="10" presetClass="exit" presetSubtype="0" fill="hold" nodeType="withEffect">
                                  <p:stCondLst>
                                    <p:cond delay="0"/>
                                  </p:stCondLst>
                                  <p:childTnLst>
                                    <p:animEffect transition="out" filter="fade">
                                      <p:cBhvr>
                                        <p:cTn id="565" dur="2000"/>
                                        <p:tgtEl>
                                          <p:spTgt spid="165"/>
                                        </p:tgtEl>
                                      </p:cBhvr>
                                    </p:animEffect>
                                    <p:set>
                                      <p:cBhvr>
                                        <p:cTn id="566" dur="1" fill="hold">
                                          <p:stCondLst>
                                            <p:cond delay="1999"/>
                                          </p:stCondLst>
                                        </p:cTn>
                                        <p:tgtEl>
                                          <p:spTgt spid="165"/>
                                        </p:tgtEl>
                                        <p:attrNameLst>
                                          <p:attrName>style.visibility</p:attrName>
                                        </p:attrNameLst>
                                      </p:cBhvr>
                                      <p:to>
                                        <p:strVal val="hidden"/>
                                      </p:to>
                                    </p:set>
                                  </p:childTnLst>
                                </p:cTn>
                              </p:par>
                              <p:par>
                                <p:cTn id="567" presetID="10" presetClass="exit" presetSubtype="0" fill="hold" nodeType="withEffect">
                                  <p:stCondLst>
                                    <p:cond delay="0"/>
                                  </p:stCondLst>
                                  <p:childTnLst>
                                    <p:animEffect transition="out" filter="fade">
                                      <p:cBhvr>
                                        <p:cTn id="568" dur="2000"/>
                                        <p:tgtEl>
                                          <p:spTgt spid="180"/>
                                        </p:tgtEl>
                                      </p:cBhvr>
                                    </p:animEffect>
                                    <p:set>
                                      <p:cBhvr>
                                        <p:cTn id="569" dur="1" fill="hold">
                                          <p:stCondLst>
                                            <p:cond delay="1999"/>
                                          </p:stCondLst>
                                        </p:cTn>
                                        <p:tgtEl>
                                          <p:spTgt spid="180"/>
                                        </p:tgtEl>
                                        <p:attrNameLst>
                                          <p:attrName>style.visibility</p:attrName>
                                        </p:attrNameLst>
                                      </p:cBhvr>
                                      <p:to>
                                        <p:strVal val="hidden"/>
                                      </p:to>
                                    </p:set>
                                  </p:childTnLst>
                                </p:cTn>
                              </p:par>
                              <p:par>
                                <p:cTn id="570" presetID="10" presetClass="exit" presetSubtype="0" fill="hold" nodeType="withEffect">
                                  <p:stCondLst>
                                    <p:cond delay="0"/>
                                  </p:stCondLst>
                                  <p:childTnLst>
                                    <p:animEffect transition="out" filter="fade">
                                      <p:cBhvr>
                                        <p:cTn id="571" dur="2000"/>
                                        <p:tgtEl>
                                          <p:spTgt spid="483"/>
                                        </p:tgtEl>
                                      </p:cBhvr>
                                    </p:animEffect>
                                    <p:set>
                                      <p:cBhvr>
                                        <p:cTn id="572" dur="1" fill="hold">
                                          <p:stCondLst>
                                            <p:cond delay="1999"/>
                                          </p:stCondLst>
                                        </p:cTn>
                                        <p:tgtEl>
                                          <p:spTgt spid="483"/>
                                        </p:tgtEl>
                                        <p:attrNameLst>
                                          <p:attrName>style.visibility</p:attrName>
                                        </p:attrNameLst>
                                      </p:cBhvr>
                                      <p:to>
                                        <p:strVal val="hidden"/>
                                      </p:to>
                                    </p:set>
                                  </p:childTnLst>
                                </p:cTn>
                              </p:par>
                              <p:par>
                                <p:cTn id="573" presetID="10" presetClass="exit" presetSubtype="0" fill="hold" nodeType="withEffect">
                                  <p:stCondLst>
                                    <p:cond delay="0"/>
                                  </p:stCondLst>
                                  <p:childTnLst>
                                    <p:animEffect transition="out" filter="fade">
                                      <p:cBhvr>
                                        <p:cTn id="574" dur="2000"/>
                                        <p:tgtEl>
                                          <p:spTgt spid="484"/>
                                        </p:tgtEl>
                                      </p:cBhvr>
                                    </p:animEffect>
                                    <p:set>
                                      <p:cBhvr>
                                        <p:cTn id="575" dur="1" fill="hold">
                                          <p:stCondLst>
                                            <p:cond delay="1999"/>
                                          </p:stCondLst>
                                        </p:cTn>
                                        <p:tgtEl>
                                          <p:spTgt spid="484"/>
                                        </p:tgtEl>
                                        <p:attrNameLst>
                                          <p:attrName>style.visibility</p:attrName>
                                        </p:attrNameLst>
                                      </p:cBhvr>
                                      <p:to>
                                        <p:strVal val="hidden"/>
                                      </p:to>
                                    </p:set>
                                  </p:childTnLst>
                                </p:cTn>
                              </p:par>
                              <p:par>
                                <p:cTn id="576" presetID="10" presetClass="exit" presetSubtype="0" fill="hold" nodeType="withEffect">
                                  <p:stCondLst>
                                    <p:cond delay="0"/>
                                  </p:stCondLst>
                                  <p:childTnLst>
                                    <p:animEffect transition="out" filter="fade">
                                      <p:cBhvr>
                                        <p:cTn id="577" dur="2000"/>
                                        <p:tgtEl>
                                          <p:spTgt spid="485"/>
                                        </p:tgtEl>
                                      </p:cBhvr>
                                    </p:animEffect>
                                    <p:set>
                                      <p:cBhvr>
                                        <p:cTn id="578" dur="1" fill="hold">
                                          <p:stCondLst>
                                            <p:cond delay="1999"/>
                                          </p:stCondLst>
                                        </p:cTn>
                                        <p:tgtEl>
                                          <p:spTgt spid="4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0"/>
      <p:bldP spid="138" grpId="0" animBg="1"/>
      <p:bldP spid="139" grpId="0"/>
      <p:bldP spid="140" grpId="0" animBg="1"/>
      <p:bldP spid="141" grpId="0"/>
      <p:bldP spid="164" grpId="0"/>
      <p:bldP spid="171" grpId="0" animBg="1"/>
      <p:bldP spid="172" grpId="0"/>
      <p:bldP spid="173" grpId="0"/>
      <p:bldP spid="174" grpId="0" animBg="1"/>
      <p:bldP spid="175" grpId="0"/>
      <p:bldP spid="176" grpId="0"/>
      <p:bldP spid="177" grpId="0" animBg="1"/>
      <p:bldP spid="177" grpId="1" animBg="1"/>
      <p:bldP spid="177" grpId="2" animBg="1"/>
      <p:bldP spid="178" grpId="0" animBg="1"/>
      <p:bldP spid="178" grpId="1" animBg="1"/>
      <p:bldP spid="179" grpId="0" animBg="1"/>
      <p:bldP spid="179" grpId="1" animBg="1"/>
      <p:bldP spid="179" grpId="2" animBg="1"/>
      <p:bldP spid="180" grpId="0" animBg="1"/>
      <p:bldP spid="180" grpId="1" animBg="1"/>
      <p:bldP spid="165" grpId="0" animBg="1"/>
      <p:bldP spid="165" grpId="1" animBg="1"/>
      <p:bldP spid="165" grpId="2" animBg="1"/>
      <p:bldP spid="483" grpId="0" animBg="1"/>
      <p:bldP spid="483" grpId="1" animBg="1"/>
      <p:bldP spid="483" grpId="2" animBg="1"/>
      <p:bldP spid="484" grpId="0" animBg="1"/>
      <p:bldP spid="484" grpId="1" animBg="1"/>
      <p:bldP spid="484" grpId="2" animBg="1"/>
      <p:bldP spid="485" grpId="0" animBg="1"/>
      <p:bldP spid="485" grpId="1" animBg="1"/>
      <p:bldP spid="485" grpId="2" animBg="1"/>
      <p:bldP spid="486" grpId="0" animBg="1"/>
      <p:bldP spid="486" grpId="1" animBg="1"/>
      <p:bldP spid="486" grpId="2" animBg="1"/>
      <p:bldP spid="487" grpId="0" animBg="1"/>
      <p:bldP spid="487" grpId="1" animBg="1"/>
      <p:bldP spid="488" grpId="0" animBg="1"/>
      <p:bldP spid="488" grpId="1" animBg="1"/>
      <p:bldP spid="488" grpId="2" animBg="1"/>
      <p:bldP spid="489" grpId="0" animBg="1"/>
      <p:bldP spid="489" grpId="1" animBg="1"/>
      <p:bldP spid="492" grpId="0" animBg="1"/>
      <p:bldP spid="492" grpId="1" animBg="1"/>
      <p:bldP spid="492" grpId="2" animBg="1"/>
      <p:bldP spid="493" grpId="0" animBg="1"/>
      <p:bldP spid="493" grpId="1" animBg="1"/>
      <p:bldP spid="494" grpId="0" animBg="1"/>
      <p:bldP spid="494" grpId="1" animBg="1"/>
      <p:bldP spid="494" grpId="2" animBg="1"/>
      <p:bldP spid="495" grpId="0" animBg="1"/>
      <p:bldP spid="495" grpId="1" animBg="1"/>
      <p:bldP spid="498" grpId="0" animBg="1"/>
      <p:bldP spid="498" grpId="1" animBg="1"/>
      <p:bldP spid="498" grpId="2" animBg="1"/>
      <p:bldP spid="499" grpId="0" animBg="1"/>
      <p:bldP spid="499" grpId="1" animBg="1"/>
      <p:bldP spid="500" grpId="0" animBg="1"/>
      <p:bldP spid="500" grpId="1" animBg="1"/>
      <p:bldP spid="500" grpId="2" animBg="1"/>
      <p:bldP spid="501" grpId="0" animBg="1"/>
      <p:bldP spid="501"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25BCE-8F04-4552-BEBA-EBBD98D52435}"/>
              </a:ext>
            </a:extLst>
          </p:cNvPr>
          <p:cNvSpPr>
            <a:spLocks noGrp="1"/>
          </p:cNvSpPr>
          <p:nvPr>
            <p:ph type="title"/>
          </p:nvPr>
        </p:nvSpPr>
        <p:spPr>
          <a:xfrm>
            <a:off x="1760538" y="149225"/>
            <a:ext cx="8907462" cy="828675"/>
          </a:xfrm>
        </p:spPr>
        <p:txBody>
          <a:bodyPr>
            <a:normAutofit fontScale="90000"/>
          </a:bodyPr>
          <a:lstStyle/>
          <a:p>
            <a:pPr eaLnBrk="1" hangingPunct="1">
              <a:defRPr/>
            </a:pPr>
            <a:r>
              <a:rPr lang="en-CA" sz="2700" dirty="0"/>
              <a:t>EX: Given the following graph, find the values of  A, B,&amp; C if the function is in the form </a:t>
            </a:r>
            <a:r>
              <a:rPr lang="en-CA" dirty="0"/>
              <a:t>of: </a:t>
            </a:r>
          </a:p>
        </p:txBody>
      </p:sp>
      <p:sp>
        <p:nvSpPr>
          <p:cNvPr id="47107" name="Text Box 5">
            <a:extLst>
              <a:ext uri="{FF2B5EF4-FFF2-40B4-BE49-F238E27FC236}">
                <a16:creationId xmlns:a16="http://schemas.microsoft.com/office/drawing/2014/main" id="{57BC5AFA-CA77-7917-F024-1AA96DB505C2}"/>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pSp>
        <p:nvGrpSpPr>
          <p:cNvPr id="47108" name="Group 270">
            <a:extLst>
              <a:ext uri="{FF2B5EF4-FFF2-40B4-BE49-F238E27FC236}">
                <a16:creationId xmlns:a16="http://schemas.microsoft.com/office/drawing/2014/main" id="{AE879860-7648-8B57-43EF-D3850CB4CF69}"/>
              </a:ext>
            </a:extLst>
          </p:cNvPr>
          <p:cNvGrpSpPr>
            <a:grpSpLocks noChangeAspect="1"/>
          </p:cNvGrpSpPr>
          <p:nvPr/>
        </p:nvGrpSpPr>
        <p:grpSpPr bwMode="auto">
          <a:xfrm>
            <a:off x="1924050" y="1219200"/>
            <a:ext cx="7767638" cy="3148013"/>
            <a:chOff x="192" y="917"/>
            <a:chExt cx="4893" cy="1983"/>
          </a:xfrm>
        </p:grpSpPr>
        <p:sp>
          <p:nvSpPr>
            <p:cNvPr id="47144" name="AutoShape 269">
              <a:extLst>
                <a:ext uri="{FF2B5EF4-FFF2-40B4-BE49-F238E27FC236}">
                  <a16:creationId xmlns:a16="http://schemas.microsoft.com/office/drawing/2014/main" id="{0BFF95F7-04DF-1F8C-08F8-9557C2D3643B}"/>
                </a:ext>
              </a:extLst>
            </p:cNvPr>
            <p:cNvSpPr>
              <a:spLocks noChangeAspect="1" noChangeArrowheads="1" noTextEdit="1"/>
            </p:cNvSpPr>
            <p:nvPr/>
          </p:nvSpPr>
          <p:spPr bwMode="auto">
            <a:xfrm>
              <a:off x="192" y="920"/>
              <a:ext cx="4893" cy="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7145" name="Rectangle 271">
              <a:extLst>
                <a:ext uri="{FF2B5EF4-FFF2-40B4-BE49-F238E27FC236}">
                  <a16:creationId xmlns:a16="http://schemas.microsoft.com/office/drawing/2014/main" id="{FF8AA057-38C3-4B20-6639-40EE200FDA44}"/>
                </a:ext>
              </a:extLst>
            </p:cNvPr>
            <p:cNvSpPr>
              <a:spLocks noChangeArrowheads="1"/>
            </p:cNvSpPr>
            <p:nvPr/>
          </p:nvSpPr>
          <p:spPr bwMode="auto">
            <a:xfrm>
              <a:off x="196" y="923"/>
              <a:ext cx="4885" cy="1964"/>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47146" name="Line 272">
              <a:extLst>
                <a:ext uri="{FF2B5EF4-FFF2-40B4-BE49-F238E27FC236}">
                  <a16:creationId xmlns:a16="http://schemas.microsoft.com/office/drawing/2014/main" id="{DD6635AA-E38B-E6F6-8C87-7437DE04ED2F}"/>
                </a:ext>
              </a:extLst>
            </p:cNvPr>
            <p:cNvSpPr>
              <a:spLocks noChangeShapeType="1"/>
            </p:cNvSpPr>
            <p:nvPr/>
          </p:nvSpPr>
          <p:spPr bwMode="auto">
            <a:xfrm flipV="1">
              <a:off x="398"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47" name="Line 273">
              <a:extLst>
                <a:ext uri="{FF2B5EF4-FFF2-40B4-BE49-F238E27FC236}">
                  <a16:creationId xmlns:a16="http://schemas.microsoft.com/office/drawing/2014/main" id="{B90AC11C-F0A8-3161-F1BF-A0C03B33DD9F}"/>
                </a:ext>
              </a:extLst>
            </p:cNvPr>
            <p:cNvSpPr>
              <a:spLocks noChangeShapeType="1"/>
            </p:cNvSpPr>
            <p:nvPr/>
          </p:nvSpPr>
          <p:spPr bwMode="auto">
            <a:xfrm flipV="1">
              <a:off x="40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48" name="Line 274">
              <a:extLst>
                <a:ext uri="{FF2B5EF4-FFF2-40B4-BE49-F238E27FC236}">
                  <a16:creationId xmlns:a16="http://schemas.microsoft.com/office/drawing/2014/main" id="{D979F752-8636-28F6-7AA0-5B4BD9F904FB}"/>
                </a:ext>
              </a:extLst>
            </p:cNvPr>
            <p:cNvSpPr>
              <a:spLocks noChangeShapeType="1"/>
            </p:cNvSpPr>
            <p:nvPr/>
          </p:nvSpPr>
          <p:spPr bwMode="auto">
            <a:xfrm flipV="1">
              <a:off x="60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49" name="Line 275">
              <a:extLst>
                <a:ext uri="{FF2B5EF4-FFF2-40B4-BE49-F238E27FC236}">
                  <a16:creationId xmlns:a16="http://schemas.microsoft.com/office/drawing/2014/main" id="{6D36221C-5FC6-7291-A575-3C5AA19E8380}"/>
                </a:ext>
              </a:extLst>
            </p:cNvPr>
            <p:cNvSpPr>
              <a:spLocks noChangeShapeType="1"/>
            </p:cNvSpPr>
            <p:nvPr/>
          </p:nvSpPr>
          <p:spPr bwMode="auto">
            <a:xfrm flipV="1">
              <a:off x="60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0" name="Line 276">
              <a:extLst>
                <a:ext uri="{FF2B5EF4-FFF2-40B4-BE49-F238E27FC236}">
                  <a16:creationId xmlns:a16="http://schemas.microsoft.com/office/drawing/2014/main" id="{D4093C1D-76E9-8012-D8C1-DAF4591849AA}"/>
                </a:ext>
              </a:extLst>
            </p:cNvPr>
            <p:cNvSpPr>
              <a:spLocks noChangeShapeType="1"/>
            </p:cNvSpPr>
            <p:nvPr/>
          </p:nvSpPr>
          <p:spPr bwMode="auto">
            <a:xfrm flipV="1">
              <a:off x="80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1" name="Line 277">
              <a:extLst>
                <a:ext uri="{FF2B5EF4-FFF2-40B4-BE49-F238E27FC236}">
                  <a16:creationId xmlns:a16="http://schemas.microsoft.com/office/drawing/2014/main" id="{9E00104F-9FE0-188F-71BB-4EFB2C4AEB1D}"/>
                </a:ext>
              </a:extLst>
            </p:cNvPr>
            <p:cNvSpPr>
              <a:spLocks noChangeShapeType="1"/>
            </p:cNvSpPr>
            <p:nvPr/>
          </p:nvSpPr>
          <p:spPr bwMode="auto">
            <a:xfrm flipV="1">
              <a:off x="807"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2" name="Line 278">
              <a:extLst>
                <a:ext uri="{FF2B5EF4-FFF2-40B4-BE49-F238E27FC236}">
                  <a16:creationId xmlns:a16="http://schemas.microsoft.com/office/drawing/2014/main" id="{843B11E1-D957-8A69-404E-D955B7325C3F}"/>
                </a:ext>
              </a:extLst>
            </p:cNvPr>
            <p:cNvSpPr>
              <a:spLocks noChangeShapeType="1"/>
            </p:cNvSpPr>
            <p:nvPr/>
          </p:nvSpPr>
          <p:spPr bwMode="auto">
            <a:xfrm flipV="1">
              <a:off x="101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3" name="Line 279">
              <a:extLst>
                <a:ext uri="{FF2B5EF4-FFF2-40B4-BE49-F238E27FC236}">
                  <a16:creationId xmlns:a16="http://schemas.microsoft.com/office/drawing/2014/main" id="{8EE2C45F-941F-3915-5F2A-A8F634E62855}"/>
                </a:ext>
              </a:extLst>
            </p:cNvPr>
            <p:cNvSpPr>
              <a:spLocks noChangeShapeType="1"/>
            </p:cNvSpPr>
            <p:nvPr/>
          </p:nvSpPr>
          <p:spPr bwMode="auto">
            <a:xfrm flipV="1">
              <a:off x="101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4" name="Line 280">
              <a:extLst>
                <a:ext uri="{FF2B5EF4-FFF2-40B4-BE49-F238E27FC236}">
                  <a16:creationId xmlns:a16="http://schemas.microsoft.com/office/drawing/2014/main" id="{64473D3E-9977-F55F-DE3A-6B8C49EB9AFA}"/>
                </a:ext>
              </a:extLst>
            </p:cNvPr>
            <p:cNvSpPr>
              <a:spLocks noChangeShapeType="1"/>
            </p:cNvSpPr>
            <p:nvPr/>
          </p:nvSpPr>
          <p:spPr bwMode="auto">
            <a:xfrm flipV="1">
              <a:off x="1213"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5" name="Line 281">
              <a:extLst>
                <a:ext uri="{FF2B5EF4-FFF2-40B4-BE49-F238E27FC236}">
                  <a16:creationId xmlns:a16="http://schemas.microsoft.com/office/drawing/2014/main" id="{CA45B2CE-9182-8191-934F-12BC8925DB5D}"/>
                </a:ext>
              </a:extLst>
            </p:cNvPr>
            <p:cNvSpPr>
              <a:spLocks noChangeShapeType="1"/>
            </p:cNvSpPr>
            <p:nvPr/>
          </p:nvSpPr>
          <p:spPr bwMode="auto">
            <a:xfrm flipV="1">
              <a:off x="1216"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6" name="Line 282">
              <a:extLst>
                <a:ext uri="{FF2B5EF4-FFF2-40B4-BE49-F238E27FC236}">
                  <a16:creationId xmlns:a16="http://schemas.microsoft.com/office/drawing/2014/main" id="{85533AA6-80D8-7422-3888-0D2E897719CF}"/>
                </a:ext>
              </a:extLst>
            </p:cNvPr>
            <p:cNvSpPr>
              <a:spLocks noChangeShapeType="1"/>
            </p:cNvSpPr>
            <p:nvPr/>
          </p:nvSpPr>
          <p:spPr bwMode="auto">
            <a:xfrm flipV="1">
              <a:off x="141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7" name="Line 283">
              <a:extLst>
                <a:ext uri="{FF2B5EF4-FFF2-40B4-BE49-F238E27FC236}">
                  <a16:creationId xmlns:a16="http://schemas.microsoft.com/office/drawing/2014/main" id="{FDA15906-DB83-69CA-9823-0DFC08547A14}"/>
                </a:ext>
              </a:extLst>
            </p:cNvPr>
            <p:cNvSpPr>
              <a:spLocks noChangeShapeType="1"/>
            </p:cNvSpPr>
            <p:nvPr/>
          </p:nvSpPr>
          <p:spPr bwMode="auto">
            <a:xfrm flipV="1">
              <a:off x="1419"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8" name="Line 284">
              <a:extLst>
                <a:ext uri="{FF2B5EF4-FFF2-40B4-BE49-F238E27FC236}">
                  <a16:creationId xmlns:a16="http://schemas.microsoft.com/office/drawing/2014/main" id="{4ED0E69F-E39E-71D7-FA0F-261B516478B0}"/>
                </a:ext>
              </a:extLst>
            </p:cNvPr>
            <p:cNvSpPr>
              <a:spLocks noChangeShapeType="1"/>
            </p:cNvSpPr>
            <p:nvPr/>
          </p:nvSpPr>
          <p:spPr bwMode="auto">
            <a:xfrm flipV="1">
              <a:off x="1618"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59" name="Line 285">
              <a:extLst>
                <a:ext uri="{FF2B5EF4-FFF2-40B4-BE49-F238E27FC236}">
                  <a16:creationId xmlns:a16="http://schemas.microsoft.com/office/drawing/2014/main" id="{1FF73236-91F9-60D4-D4EF-6FF036B7E205}"/>
                </a:ext>
              </a:extLst>
            </p:cNvPr>
            <p:cNvSpPr>
              <a:spLocks noChangeShapeType="1"/>
            </p:cNvSpPr>
            <p:nvPr/>
          </p:nvSpPr>
          <p:spPr bwMode="auto">
            <a:xfrm flipV="1">
              <a:off x="162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0" name="Line 286">
              <a:extLst>
                <a:ext uri="{FF2B5EF4-FFF2-40B4-BE49-F238E27FC236}">
                  <a16:creationId xmlns:a16="http://schemas.microsoft.com/office/drawing/2014/main" id="{F227F08F-E5D8-5F17-2389-1256B19D940B}"/>
                </a:ext>
              </a:extLst>
            </p:cNvPr>
            <p:cNvSpPr>
              <a:spLocks noChangeShapeType="1"/>
            </p:cNvSpPr>
            <p:nvPr/>
          </p:nvSpPr>
          <p:spPr bwMode="auto">
            <a:xfrm flipV="1">
              <a:off x="182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1" name="Line 287">
              <a:extLst>
                <a:ext uri="{FF2B5EF4-FFF2-40B4-BE49-F238E27FC236}">
                  <a16:creationId xmlns:a16="http://schemas.microsoft.com/office/drawing/2014/main" id="{165D330A-F3AB-0A6E-4A59-AE8DB18A4679}"/>
                </a:ext>
              </a:extLst>
            </p:cNvPr>
            <p:cNvSpPr>
              <a:spLocks noChangeShapeType="1"/>
            </p:cNvSpPr>
            <p:nvPr/>
          </p:nvSpPr>
          <p:spPr bwMode="auto">
            <a:xfrm flipV="1">
              <a:off x="182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2" name="Line 288">
              <a:extLst>
                <a:ext uri="{FF2B5EF4-FFF2-40B4-BE49-F238E27FC236}">
                  <a16:creationId xmlns:a16="http://schemas.microsoft.com/office/drawing/2014/main" id="{A559F3D1-E6A3-97A4-FBC1-B8EE2EE338D6}"/>
                </a:ext>
              </a:extLst>
            </p:cNvPr>
            <p:cNvSpPr>
              <a:spLocks noChangeShapeType="1"/>
            </p:cNvSpPr>
            <p:nvPr/>
          </p:nvSpPr>
          <p:spPr bwMode="auto">
            <a:xfrm flipV="1">
              <a:off x="2027"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3" name="Line 289">
              <a:extLst>
                <a:ext uri="{FF2B5EF4-FFF2-40B4-BE49-F238E27FC236}">
                  <a16:creationId xmlns:a16="http://schemas.microsoft.com/office/drawing/2014/main" id="{8D66227F-A894-76FF-178E-7807B8A27BD3}"/>
                </a:ext>
              </a:extLst>
            </p:cNvPr>
            <p:cNvSpPr>
              <a:spLocks noChangeShapeType="1"/>
            </p:cNvSpPr>
            <p:nvPr/>
          </p:nvSpPr>
          <p:spPr bwMode="auto">
            <a:xfrm flipV="1">
              <a:off x="203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4" name="Line 290">
              <a:extLst>
                <a:ext uri="{FF2B5EF4-FFF2-40B4-BE49-F238E27FC236}">
                  <a16:creationId xmlns:a16="http://schemas.microsoft.com/office/drawing/2014/main" id="{B26E9985-38CA-D20D-17BB-8BB0E137456C}"/>
                </a:ext>
              </a:extLst>
            </p:cNvPr>
            <p:cNvSpPr>
              <a:spLocks noChangeShapeType="1"/>
            </p:cNvSpPr>
            <p:nvPr/>
          </p:nvSpPr>
          <p:spPr bwMode="auto">
            <a:xfrm flipV="1">
              <a:off x="243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5" name="Line 291">
              <a:extLst>
                <a:ext uri="{FF2B5EF4-FFF2-40B4-BE49-F238E27FC236}">
                  <a16:creationId xmlns:a16="http://schemas.microsoft.com/office/drawing/2014/main" id="{3C8861FD-01A6-E8E6-BF4F-D6C80E37C418}"/>
                </a:ext>
              </a:extLst>
            </p:cNvPr>
            <p:cNvSpPr>
              <a:spLocks noChangeShapeType="1"/>
            </p:cNvSpPr>
            <p:nvPr/>
          </p:nvSpPr>
          <p:spPr bwMode="auto">
            <a:xfrm flipV="1">
              <a:off x="2436"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6" name="Line 292">
              <a:extLst>
                <a:ext uri="{FF2B5EF4-FFF2-40B4-BE49-F238E27FC236}">
                  <a16:creationId xmlns:a16="http://schemas.microsoft.com/office/drawing/2014/main" id="{1EB82B1E-82AB-C4FA-8B46-B3329D8D81DD}"/>
                </a:ext>
              </a:extLst>
            </p:cNvPr>
            <p:cNvSpPr>
              <a:spLocks noChangeShapeType="1"/>
            </p:cNvSpPr>
            <p:nvPr/>
          </p:nvSpPr>
          <p:spPr bwMode="auto">
            <a:xfrm flipV="1">
              <a:off x="263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7" name="Line 294">
              <a:extLst>
                <a:ext uri="{FF2B5EF4-FFF2-40B4-BE49-F238E27FC236}">
                  <a16:creationId xmlns:a16="http://schemas.microsoft.com/office/drawing/2014/main" id="{AE0A3365-4FF9-CF07-58E8-6945DA73D86C}"/>
                </a:ext>
              </a:extLst>
            </p:cNvPr>
            <p:cNvSpPr>
              <a:spLocks noChangeShapeType="1"/>
            </p:cNvSpPr>
            <p:nvPr/>
          </p:nvSpPr>
          <p:spPr bwMode="auto">
            <a:xfrm flipV="1">
              <a:off x="2837"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8" name="Line 295">
              <a:extLst>
                <a:ext uri="{FF2B5EF4-FFF2-40B4-BE49-F238E27FC236}">
                  <a16:creationId xmlns:a16="http://schemas.microsoft.com/office/drawing/2014/main" id="{92DF9E5E-9FDF-E400-255F-222B5CD27B42}"/>
                </a:ext>
              </a:extLst>
            </p:cNvPr>
            <p:cNvSpPr>
              <a:spLocks noChangeShapeType="1"/>
            </p:cNvSpPr>
            <p:nvPr/>
          </p:nvSpPr>
          <p:spPr bwMode="auto">
            <a:xfrm flipV="1">
              <a:off x="284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69" name="Line 296">
              <a:extLst>
                <a:ext uri="{FF2B5EF4-FFF2-40B4-BE49-F238E27FC236}">
                  <a16:creationId xmlns:a16="http://schemas.microsoft.com/office/drawing/2014/main" id="{59B822A7-D720-9862-06C4-241084425EC2}"/>
                </a:ext>
              </a:extLst>
            </p:cNvPr>
            <p:cNvSpPr>
              <a:spLocks noChangeShapeType="1"/>
            </p:cNvSpPr>
            <p:nvPr/>
          </p:nvSpPr>
          <p:spPr bwMode="auto">
            <a:xfrm flipV="1">
              <a:off x="304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0" name="Line 297">
              <a:extLst>
                <a:ext uri="{FF2B5EF4-FFF2-40B4-BE49-F238E27FC236}">
                  <a16:creationId xmlns:a16="http://schemas.microsoft.com/office/drawing/2014/main" id="{9E253A1A-D5B8-B638-0239-3E636AAC2123}"/>
                </a:ext>
              </a:extLst>
            </p:cNvPr>
            <p:cNvSpPr>
              <a:spLocks noChangeShapeType="1"/>
            </p:cNvSpPr>
            <p:nvPr/>
          </p:nvSpPr>
          <p:spPr bwMode="auto">
            <a:xfrm flipV="1">
              <a:off x="304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1" name="Line 298">
              <a:extLst>
                <a:ext uri="{FF2B5EF4-FFF2-40B4-BE49-F238E27FC236}">
                  <a16:creationId xmlns:a16="http://schemas.microsoft.com/office/drawing/2014/main" id="{8321043E-5A09-AE1C-2417-8B5DB43EE175}"/>
                </a:ext>
              </a:extLst>
            </p:cNvPr>
            <p:cNvSpPr>
              <a:spLocks noChangeShapeType="1"/>
            </p:cNvSpPr>
            <p:nvPr/>
          </p:nvSpPr>
          <p:spPr bwMode="auto">
            <a:xfrm flipV="1">
              <a:off x="3246"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2" name="Line 299">
              <a:extLst>
                <a:ext uri="{FF2B5EF4-FFF2-40B4-BE49-F238E27FC236}">
                  <a16:creationId xmlns:a16="http://schemas.microsoft.com/office/drawing/2014/main" id="{F30E4F72-61F2-FE13-C319-94EEE86F4E83}"/>
                </a:ext>
              </a:extLst>
            </p:cNvPr>
            <p:cNvSpPr>
              <a:spLocks noChangeShapeType="1"/>
            </p:cNvSpPr>
            <p:nvPr/>
          </p:nvSpPr>
          <p:spPr bwMode="auto">
            <a:xfrm flipV="1">
              <a:off x="325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3" name="Line 300">
              <a:extLst>
                <a:ext uri="{FF2B5EF4-FFF2-40B4-BE49-F238E27FC236}">
                  <a16:creationId xmlns:a16="http://schemas.microsoft.com/office/drawing/2014/main" id="{9850E947-D361-1407-CEAA-E3A6DBF105A4}"/>
                </a:ext>
              </a:extLst>
            </p:cNvPr>
            <p:cNvSpPr>
              <a:spLocks noChangeShapeType="1"/>
            </p:cNvSpPr>
            <p:nvPr/>
          </p:nvSpPr>
          <p:spPr bwMode="auto">
            <a:xfrm flipV="1">
              <a:off x="3449"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4" name="Line 301">
              <a:extLst>
                <a:ext uri="{FF2B5EF4-FFF2-40B4-BE49-F238E27FC236}">
                  <a16:creationId xmlns:a16="http://schemas.microsoft.com/office/drawing/2014/main" id="{3282B2C8-4823-CF40-D0F6-6FB373823D13}"/>
                </a:ext>
              </a:extLst>
            </p:cNvPr>
            <p:cNvSpPr>
              <a:spLocks noChangeShapeType="1"/>
            </p:cNvSpPr>
            <p:nvPr/>
          </p:nvSpPr>
          <p:spPr bwMode="auto">
            <a:xfrm flipV="1">
              <a:off x="3453"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5" name="Line 302">
              <a:extLst>
                <a:ext uri="{FF2B5EF4-FFF2-40B4-BE49-F238E27FC236}">
                  <a16:creationId xmlns:a16="http://schemas.microsoft.com/office/drawing/2014/main" id="{5782A48C-90E8-5E89-B367-E0E67743932E}"/>
                </a:ext>
              </a:extLst>
            </p:cNvPr>
            <p:cNvSpPr>
              <a:spLocks noChangeShapeType="1"/>
            </p:cNvSpPr>
            <p:nvPr/>
          </p:nvSpPr>
          <p:spPr bwMode="auto">
            <a:xfrm flipV="1">
              <a:off x="365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6" name="Line 303">
              <a:extLst>
                <a:ext uri="{FF2B5EF4-FFF2-40B4-BE49-F238E27FC236}">
                  <a16:creationId xmlns:a16="http://schemas.microsoft.com/office/drawing/2014/main" id="{04B33DEE-6DA6-5F68-FD91-E3A4B8E802F6}"/>
                </a:ext>
              </a:extLst>
            </p:cNvPr>
            <p:cNvSpPr>
              <a:spLocks noChangeShapeType="1"/>
            </p:cNvSpPr>
            <p:nvPr/>
          </p:nvSpPr>
          <p:spPr bwMode="auto">
            <a:xfrm flipV="1">
              <a:off x="365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7" name="Line 304">
              <a:extLst>
                <a:ext uri="{FF2B5EF4-FFF2-40B4-BE49-F238E27FC236}">
                  <a16:creationId xmlns:a16="http://schemas.microsoft.com/office/drawing/2014/main" id="{A2AF6487-0370-9009-E7FD-4925B09A9F67}"/>
                </a:ext>
              </a:extLst>
            </p:cNvPr>
            <p:cNvSpPr>
              <a:spLocks noChangeShapeType="1"/>
            </p:cNvSpPr>
            <p:nvPr/>
          </p:nvSpPr>
          <p:spPr bwMode="auto">
            <a:xfrm flipV="1">
              <a:off x="385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8" name="Line 305">
              <a:extLst>
                <a:ext uri="{FF2B5EF4-FFF2-40B4-BE49-F238E27FC236}">
                  <a16:creationId xmlns:a16="http://schemas.microsoft.com/office/drawing/2014/main" id="{1006A6FD-F2B7-2529-E11E-8F9BC3A479B8}"/>
                </a:ext>
              </a:extLst>
            </p:cNvPr>
            <p:cNvSpPr>
              <a:spLocks noChangeShapeType="1"/>
            </p:cNvSpPr>
            <p:nvPr/>
          </p:nvSpPr>
          <p:spPr bwMode="auto">
            <a:xfrm flipV="1">
              <a:off x="3858"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79" name="Line 306">
              <a:extLst>
                <a:ext uri="{FF2B5EF4-FFF2-40B4-BE49-F238E27FC236}">
                  <a16:creationId xmlns:a16="http://schemas.microsoft.com/office/drawing/2014/main" id="{438F600B-D789-ADD2-61D6-F5325D7C88D0}"/>
                </a:ext>
              </a:extLst>
            </p:cNvPr>
            <p:cNvSpPr>
              <a:spLocks noChangeShapeType="1"/>
            </p:cNvSpPr>
            <p:nvPr/>
          </p:nvSpPr>
          <p:spPr bwMode="auto">
            <a:xfrm flipV="1">
              <a:off x="4057"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0" name="Line 307">
              <a:extLst>
                <a:ext uri="{FF2B5EF4-FFF2-40B4-BE49-F238E27FC236}">
                  <a16:creationId xmlns:a16="http://schemas.microsoft.com/office/drawing/2014/main" id="{2F8F0250-9553-9FAE-C0D1-0B92EC3BD979}"/>
                </a:ext>
              </a:extLst>
            </p:cNvPr>
            <p:cNvSpPr>
              <a:spLocks noChangeShapeType="1"/>
            </p:cNvSpPr>
            <p:nvPr/>
          </p:nvSpPr>
          <p:spPr bwMode="auto">
            <a:xfrm flipV="1">
              <a:off x="406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1" name="Line 308">
              <a:extLst>
                <a:ext uri="{FF2B5EF4-FFF2-40B4-BE49-F238E27FC236}">
                  <a16:creationId xmlns:a16="http://schemas.microsoft.com/office/drawing/2014/main" id="{D54DDBDF-7ECC-AD67-BD18-1128EC4217C6}"/>
                </a:ext>
              </a:extLst>
            </p:cNvPr>
            <p:cNvSpPr>
              <a:spLocks noChangeShapeType="1"/>
            </p:cNvSpPr>
            <p:nvPr/>
          </p:nvSpPr>
          <p:spPr bwMode="auto">
            <a:xfrm flipV="1">
              <a:off x="4259"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2" name="Line 309">
              <a:extLst>
                <a:ext uri="{FF2B5EF4-FFF2-40B4-BE49-F238E27FC236}">
                  <a16:creationId xmlns:a16="http://schemas.microsoft.com/office/drawing/2014/main" id="{A7D8A25B-6F31-BFF8-0234-CBE6FD1C52BF}"/>
                </a:ext>
              </a:extLst>
            </p:cNvPr>
            <p:cNvSpPr>
              <a:spLocks noChangeShapeType="1"/>
            </p:cNvSpPr>
            <p:nvPr/>
          </p:nvSpPr>
          <p:spPr bwMode="auto">
            <a:xfrm flipV="1">
              <a:off x="4263"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3" name="Line 310">
              <a:extLst>
                <a:ext uri="{FF2B5EF4-FFF2-40B4-BE49-F238E27FC236}">
                  <a16:creationId xmlns:a16="http://schemas.microsoft.com/office/drawing/2014/main" id="{80F4C817-A9F5-C0F6-4295-876DF0C7B610}"/>
                </a:ext>
              </a:extLst>
            </p:cNvPr>
            <p:cNvSpPr>
              <a:spLocks noChangeShapeType="1"/>
            </p:cNvSpPr>
            <p:nvPr/>
          </p:nvSpPr>
          <p:spPr bwMode="auto">
            <a:xfrm flipV="1">
              <a:off x="4466"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4" name="Line 311">
              <a:extLst>
                <a:ext uri="{FF2B5EF4-FFF2-40B4-BE49-F238E27FC236}">
                  <a16:creationId xmlns:a16="http://schemas.microsoft.com/office/drawing/2014/main" id="{C6EB484A-9B83-FE7D-DEBD-5004F8A4219C}"/>
                </a:ext>
              </a:extLst>
            </p:cNvPr>
            <p:cNvSpPr>
              <a:spLocks noChangeShapeType="1"/>
            </p:cNvSpPr>
            <p:nvPr/>
          </p:nvSpPr>
          <p:spPr bwMode="auto">
            <a:xfrm flipV="1">
              <a:off x="447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5" name="Line 312">
              <a:extLst>
                <a:ext uri="{FF2B5EF4-FFF2-40B4-BE49-F238E27FC236}">
                  <a16:creationId xmlns:a16="http://schemas.microsoft.com/office/drawing/2014/main" id="{EA548D48-1A4B-49A8-B1DC-964145B1E795}"/>
                </a:ext>
              </a:extLst>
            </p:cNvPr>
            <p:cNvSpPr>
              <a:spLocks noChangeShapeType="1"/>
            </p:cNvSpPr>
            <p:nvPr/>
          </p:nvSpPr>
          <p:spPr bwMode="auto">
            <a:xfrm flipV="1">
              <a:off x="4668"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6" name="Line 313">
              <a:extLst>
                <a:ext uri="{FF2B5EF4-FFF2-40B4-BE49-F238E27FC236}">
                  <a16:creationId xmlns:a16="http://schemas.microsoft.com/office/drawing/2014/main" id="{AFB816EA-C4E7-70EB-4C7D-E8DC10735312}"/>
                </a:ext>
              </a:extLst>
            </p:cNvPr>
            <p:cNvSpPr>
              <a:spLocks noChangeShapeType="1"/>
            </p:cNvSpPr>
            <p:nvPr/>
          </p:nvSpPr>
          <p:spPr bwMode="auto">
            <a:xfrm flipV="1">
              <a:off x="467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7" name="Line 314">
              <a:extLst>
                <a:ext uri="{FF2B5EF4-FFF2-40B4-BE49-F238E27FC236}">
                  <a16:creationId xmlns:a16="http://schemas.microsoft.com/office/drawing/2014/main" id="{1243B71B-6C5D-A54F-A66A-2337FAA10AD9}"/>
                </a:ext>
              </a:extLst>
            </p:cNvPr>
            <p:cNvSpPr>
              <a:spLocks noChangeShapeType="1"/>
            </p:cNvSpPr>
            <p:nvPr/>
          </p:nvSpPr>
          <p:spPr bwMode="auto">
            <a:xfrm flipV="1">
              <a:off x="487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8" name="Line 315">
              <a:extLst>
                <a:ext uri="{FF2B5EF4-FFF2-40B4-BE49-F238E27FC236}">
                  <a16:creationId xmlns:a16="http://schemas.microsoft.com/office/drawing/2014/main" id="{EE98BBB8-0DF4-2AE5-32F7-EC370826461F}"/>
                </a:ext>
              </a:extLst>
            </p:cNvPr>
            <p:cNvSpPr>
              <a:spLocks noChangeShapeType="1"/>
            </p:cNvSpPr>
            <p:nvPr/>
          </p:nvSpPr>
          <p:spPr bwMode="auto">
            <a:xfrm flipV="1">
              <a:off x="487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89" name="Line 316">
              <a:extLst>
                <a:ext uri="{FF2B5EF4-FFF2-40B4-BE49-F238E27FC236}">
                  <a16:creationId xmlns:a16="http://schemas.microsoft.com/office/drawing/2014/main" id="{8315DC8A-A2AD-1426-A2A3-144837D1A098}"/>
                </a:ext>
              </a:extLst>
            </p:cNvPr>
            <p:cNvSpPr>
              <a:spLocks noChangeShapeType="1"/>
            </p:cNvSpPr>
            <p:nvPr/>
          </p:nvSpPr>
          <p:spPr bwMode="auto">
            <a:xfrm>
              <a:off x="200" y="2683"/>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0" name="Line 317">
              <a:extLst>
                <a:ext uri="{FF2B5EF4-FFF2-40B4-BE49-F238E27FC236}">
                  <a16:creationId xmlns:a16="http://schemas.microsoft.com/office/drawing/2014/main" id="{9FFA8590-E29F-872D-A993-A3C49F206767}"/>
                </a:ext>
              </a:extLst>
            </p:cNvPr>
            <p:cNvSpPr>
              <a:spLocks noChangeShapeType="1"/>
            </p:cNvSpPr>
            <p:nvPr/>
          </p:nvSpPr>
          <p:spPr bwMode="auto">
            <a:xfrm>
              <a:off x="200" y="2687"/>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1" name="Line 318">
              <a:extLst>
                <a:ext uri="{FF2B5EF4-FFF2-40B4-BE49-F238E27FC236}">
                  <a16:creationId xmlns:a16="http://schemas.microsoft.com/office/drawing/2014/main" id="{E7FDC46F-F5EA-9C92-705F-794E2E7BC3A8}"/>
                </a:ext>
              </a:extLst>
            </p:cNvPr>
            <p:cNvSpPr>
              <a:spLocks noChangeShapeType="1"/>
            </p:cNvSpPr>
            <p:nvPr/>
          </p:nvSpPr>
          <p:spPr bwMode="auto">
            <a:xfrm>
              <a:off x="200" y="2490"/>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2" name="Line 319">
              <a:extLst>
                <a:ext uri="{FF2B5EF4-FFF2-40B4-BE49-F238E27FC236}">
                  <a16:creationId xmlns:a16="http://schemas.microsoft.com/office/drawing/2014/main" id="{0AB198AB-FADE-4BDC-00AF-48FF2E25BAFF}"/>
                </a:ext>
              </a:extLst>
            </p:cNvPr>
            <p:cNvSpPr>
              <a:spLocks noChangeShapeType="1"/>
            </p:cNvSpPr>
            <p:nvPr/>
          </p:nvSpPr>
          <p:spPr bwMode="auto">
            <a:xfrm>
              <a:off x="200" y="2493"/>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3" name="Line 320">
              <a:extLst>
                <a:ext uri="{FF2B5EF4-FFF2-40B4-BE49-F238E27FC236}">
                  <a16:creationId xmlns:a16="http://schemas.microsoft.com/office/drawing/2014/main" id="{FD8FCDA7-88B7-2E56-4E4C-43AB4DB5E039}"/>
                </a:ext>
              </a:extLst>
            </p:cNvPr>
            <p:cNvSpPr>
              <a:spLocks noChangeShapeType="1"/>
            </p:cNvSpPr>
            <p:nvPr/>
          </p:nvSpPr>
          <p:spPr bwMode="auto">
            <a:xfrm>
              <a:off x="200" y="2293"/>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4" name="Line 321">
              <a:extLst>
                <a:ext uri="{FF2B5EF4-FFF2-40B4-BE49-F238E27FC236}">
                  <a16:creationId xmlns:a16="http://schemas.microsoft.com/office/drawing/2014/main" id="{425B5890-7B79-5B51-5DDB-4DA616347DF1}"/>
                </a:ext>
              </a:extLst>
            </p:cNvPr>
            <p:cNvSpPr>
              <a:spLocks noChangeShapeType="1"/>
            </p:cNvSpPr>
            <p:nvPr/>
          </p:nvSpPr>
          <p:spPr bwMode="auto">
            <a:xfrm>
              <a:off x="200" y="2296"/>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5" name="Line 322">
              <a:extLst>
                <a:ext uri="{FF2B5EF4-FFF2-40B4-BE49-F238E27FC236}">
                  <a16:creationId xmlns:a16="http://schemas.microsoft.com/office/drawing/2014/main" id="{1E9CDA09-DBCD-AA0F-D44E-831C69D74C76}"/>
                </a:ext>
              </a:extLst>
            </p:cNvPr>
            <p:cNvSpPr>
              <a:spLocks noChangeShapeType="1"/>
            </p:cNvSpPr>
            <p:nvPr/>
          </p:nvSpPr>
          <p:spPr bwMode="auto">
            <a:xfrm>
              <a:off x="200" y="2099"/>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6" name="Line 323">
              <a:extLst>
                <a:ext uri="{FF2B5EF4-FFF2-40B4-BE49-F238E27FC236}">
                  <a16:creationId xmlns:a16="http://schemas.microsoft.com/office/drawing/2014/main" id="{70DB12F7-0282-4072-4645-12909F5C14C5}"/>
                </a:ext>
              </a:extLst>
            </p:cNvPr>
            <p:cNvSpPr>
              <a:spLocks noChangeShapeType="1"/>
            </p:cNvSpPr>
            <p:nvPr/>
          </p:nvSpPr>
          <p:spPr bwMode="auto">
            <a:xfrm>
              <a:off x="200" y="2102"/>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7" name="Line 324">
              <a:extLst>
                <a:ext uri="{FF2B5EF4-FFF2-40B4-BE49-F238E27FC236}">
                  <a16:creationId xmlns:a16="http://schemas.microsoft.com/office/drawing/2014/main" id="{206A8237-D455-CEDE-5D87-86B640C2F317}"/>
                </a:ext>
              </a:extLst>
            </p:cNvPr>
            <p:cNvSpPr>
              <a:spLocks noChangeShapeType="1"/>
            </p:cNvSpPr>
            <p:nvPr/>
          </p:nvSpPr>
          <p:spPr bwMode="auto">
            <a:xfrm>
              <a:off x="200" y="1705"/>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8" name="Line 325">
              <a:extLst>
                <a:ext uri="{FF2B5EF4-FFF2-40B4-BE49-F238E27FC236}">
                  <a16:creationId xmlns:a16="http://schemas.microsoft.com/office/drawing/2014/main" id="{52E8D04F-CE3A-5BD9-FBFD-FA2F9B54E4F1}"/>
                </a:ext>
              </a:extLst>
            </p:cNvPr>
            <p:cNvSpPr>
              <a:spLocks noChangeShapeType="1"/>
            </p:cNvSpPr>
            <p:nvPr/>
          </p:nvSpPr>
          <p:spPr bwMode="auto">
            <a:xfrm>
              <a:off x="200" y="1708"/>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199" name="Line 326">
              <a:extLst>
                <a:ext uri="{FF2B5EF4-FFF2-40B4-BE49-F238E27FC236}">
                  <a16:creationId xmlns:a16="http://schemas.microsoft.com/office/drawing/2014/main" id="{2AEAAA99-77D4-014A-FF2E-17043799D0DA}"/>
                </a:ext>
              </a:extLst>
            </p:cNvPr>
            <p:cNvSpPr>
              <a:spLocks noChangeShapeType="1"/>
            </p:cNvSpPr>
            <p:nvPr/>
          </p:nvSpPr>
          <p:spPr bwMode="auto">
            <a:xfrm>
              <a:off x="200" y="1511"/>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200" name="Line 327">
              <a:extLst>
                <a:ext uri="{FF2B5EF4-FFF2-40B4-BE49-F238E27FC236}">
                  <a16:creationId xmlns:a16="http://schemas.microsoft.com/office/drawing/2014/main" id="{19A8294B-A1E5-DB27-1822-FC1AB357EE1C}"/>
                </a:ext>
              </a:extLst>
            </p:cNvPr>
            <p:cNvSpPr>
              <a:spLocks noChangeShapeType="1"/>
            </p:cNvSpPr>
            <p:nvPr/>
          </p:nvSpPr>
          <p:spPr bwMode="auto">
            <a:xfrm>
              <a:off x="200" y="1514"/>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201" name="Line 328">
              <a:extLst>
                <a:ext uri="{FF2B5EF4-FFF2-40B4-BE49-F238E27FC236}">
                  <a16:creationId xmlns:a16="http://schemas.microsoft.com/office/drawing/2014/main" id="{67512AD5-5482-1E49-CBB8-CB40FC480126}"/>
                </a:ext>
              </a:extLst>
            </p:cNvPr>
            <p:cNvSpPr>
              <a:spLocks noChangeShapeType="1"/>
            </p:cNvSpPr>
            <p:nvPr/>
          </p:nvSpPr>
          <p:spPr bwMode="auto">
            <a:xfrm>
              <a:off x="200" y="1314"/>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202" name="Line 329">
              <a:extLst>
                <a:ext uri="{FF2B5EF4-FFF2-40B4-BE49-F238E27FC236}">
                  <a16:creationId xmlns:a16="http://schemas.microsoft.com/office/drawing/2014/main" id="{9AF6F783-B5BE-9E48-67ED-937326283AD6}"/>
                </a:ext>
              </a:extLst>
            </p:cNvPr>
            <p:cNvSpPr>
              <a:spLocks noChangeShapeType="1"/>
            </p:cNvSpPr>
            <p:nvPr/>
          </p:nvSpPr>
          <p:spPr bwMode="auto">
            <a:xfrm>
              <a:off x="200" y="1317"/>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203" name="Line 330">
              <a:extLst>
                <a:ext uri="{FF2B5EF4-FFF2-40B4-BE49-F238E27FC236}">
                  <a16:creationId xmlns:a16="http://schemas.microsoft.com/office/drawing/2014/main" id="{4D27E4AA-8F53-7396-32DD-CF40AC24E257}"/>
                </a:ext>
              </a:extLst>
            </p:cNvPr>
            <p:cNvSpPr>
              <a:spLocks noChangeShapeType="1"/>
            </p:cNvSpPr>
            <p:nvPr/>
          </p:nvSpPr>
          <p:spPr bwMode="auto">
            <a:xfrm>
              <a:off x="200" y="1120"/>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204" name="Line 331">
              <a:extLst>
                <a:ext uri="{FF2B5EF4-FFF2-40B4-BE49-F238E27FC236}">
                  <a16:creationId xmlns:a16="http://schemas.microsoft.com/office/drawing/2014/main" id="{93E17B63-700A-C8DC-1624-2ECC35506D9D}"/>
                </a:ext>
              </a:extLst>
            </p:cNvPr>
            <p:cNvSpPr>
              <a:spLocks noChangeShapeType="1"/>
            </p:cNvSpPr>
            <p:nvPr/>
          </p:nvSpPr>
          <p:spPr bwMode="auto">
            <a:xfrm>
              <a:off x="200" y="1123"/>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47205" name="Line 332">
              <a:extLst>
                <a:ext uri="{FF2B5EF4-FFF2-40B4-BE49-F238E27FC236}">
                  <a16:creationId xmlns:a16="http://schemas.microsoft.com/office/drawing/2014/main" id="{0D2E38D9-03CC-D293-17D2-4E049BD353F6}"/>
                </a:ext>
              </a:extLst>
            </p:cNvPr>
            <p:cNvSpPr>
              <a:spLocks noChangeShapeType="1"/>
            </p:cNvSpPr>
            <p:nvPr/>
          </p:nvSpPr>
          <p:spPr bwMode="auto">
            <a:xfrm>
              <a:off x="200" y="1899"/>
              <a:ext cx="488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06" name="Line 333">
              <a:extLst>
                <a:ext uri="{FF2B5EF4-FFF2-40B4-BE49-F238E27FC236}">
                  <a16:creationId xmlns:a16="http://schemas.microsoft.com/office/drawing/2014/main" id="{4D9F0D7B-2465-FA3D-D1F0-94AB452EE4A2}"/>
                </a:ext>
              </a:extLst>
            </p:cNvPr>
            <p:cNvSpPr>
              <a:spLocks noChangeShapeType="1"/>
            </p:cNvSpPr>
            <p:nvPr/>
          </p:nvSpPr>
          <p:spPr bwMode="auto">
            <a:xfrm>
              <a:off x="200" y="1902"/>
              <a:ext cx="488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07" name="Line 334">
              <a:extLst>
                <a:ext uri="{FF2B5EF4-FFF2-40B4-BE49-F238E27FC236}">
                  <a16:creationId xmlns:a16="http://schemas.microsoft.com/office/drawing/2014/main" id="{B1FEC5F1-D393-D56D-7556-52BC171DA2D2}"/>
                </a:ext>
              </a:extLst>
            </p:cNvPr>
            <p:cNvSpPr>
              <a:spLocks noChangeShapeType="1"/>
            </p:cNvSpPr>
            <p:nvPr/>
          </p:nvSpPr>
          <p:spPr bwMode="auto">
            <a:xfrm>
              <a:off x="200" y="1905"/>
              <a:ext cx="488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08" name="Line 335">
              <a:extLst>
                <a:ext uri="{FF2B5EF4-FFF2-40B4-BE49-F238E27FC236}">
                  <a16:creationId xmlns:a16="http://schemas.microsoft.com/office/drawing/2014/main" id="{48363880-1BB8-F7F8-8FE4-7AA5663428B5}"/>
                </a:ext>
              </a:extLst>
            </p:cNvPr>
            <p:cNvSpPr>
              <a:spLocks noChangeShapeType="1"/>
            </p:cNvSpPr>
            <p:nvPr/>
          </p:nvSpPr>
          <p:spPr bwMode="auto">
            <a:xfrm>
              <a:off x="200" y="1908"/>
              <a:ext cx="4881"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47209" name="Rectangle 336">
              <a:extLst>
                <a:ext uri="{FF2B5EF4-FFF2-40B4-BE49-F238E27FC236}">
                  <a16:creationId xmlns:a16="http://schemas.microsoft.com/office/drawing/2014/main" id="{BF4FC2B2-F8D5-95EE-2B62-8ADF725644BD}"/>
                </a:ext>
              </a:extLst>
            </p:cNvPr>
            <p:cNvSpPr>
              <a:spLocks noChangeArrowheads="1"/>
            </p:cNvSpPr>
            <p:nvPr/>
          </p:nvSpPr>
          <p:spPr bwMode="auto">
            <a:xfrm>
              <a:off x="4986" y="1778"/>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47210" name="Freeform 337">
              <a:extLst>
                <a:ext uri="{FF2B5EF4-FFF2-40B4-BE49-F238E27FC236}">
                  <a16:creationId xmlns:a16="http://schemas.microsoft.com/office/drawing/2014/main" id="{50D6B59F-72DD-723B-D7F1-C9A60B248CFF}"/>
                </a:ext>
              </a:extLst>
            </p:cNvPr>
            <p:cNvSpPr>
              <a:spLocks/>
            </p:cNvSpPr>
            <p:nvPr/>
          </p:nvSpPr>
          <p:spPr bwMode="auto">
            <a:xfrm>
              <a:off x="5031" y="1870"/>
              <a:ext cx="43" cy="70"/>
            </a:xfrm>
            <a:custGeom>
              <a:avLst/>
              <a:gdLst>
                <a:gd name="T0" fmla="*/ 0 w 43"/>
                <a:gd name="T1" fmla="*/ 0 h 70"/>
                <a:gd name="T2" fmla="*/ 43 w 43"/>
                <a:gd name="T3" fmla="*/ 35 h 70"/>
                <a:gd name="T4" fmla="*/ 0 w 43"/>
                <a:gd name="T5" fmla="*/ 70 h 70"/>
                <a:gd name="T6" fmla="*/ 0 w 43"/>
                <a:gd name="T7" fmla="*/ 0 h 70"/>
                <a:gd name="T8" fmla="*/ 0 60000 65536"/>
                <a:gd name="T9" fmla="*/ 0 60000 65536"/>
                <a:gd name="T10" fmla="*/ 0 60000 65536"/>
                <a:gd name="T11" fmla="*/ 0 60000 65536"/>
                <a:gd name="T12" fmla="*/ 0 w 43"/>
                <a:gd name="T13" fmla="*/ 0 h 70"/>
                <a:gd name="T14" fmla="*/ 43 w 43"/>
                <a:gd name="T15" fmla="*/ 70 h 70"/>
              </a:gdLst>
              <a:ahLst/>
              <a:cxnLst>
                <a:cxn ang="T8">
                  <a:pos x="T0" y="T1"/>
                </a:cxn>
                <a:cxn ang="T9">
                  <a:pos x="T2" y="T3"/>
                </a:cxn>
                <a:cxn ang="T10">
                  <a:pos x="T4" y="T5"/>
                </a:cxn>
                <a:cxn ang="T11">
                  <a:pos x="T6" y="T7"/>
                </a:cxn>
              </a:cxnLst>
              <a:rect l="T12" t="T13" r="T14" b="T15"/>
              <a:pathLst>
                <a:path w="43" h="70">
                  <a:moveTo>
                    <a:pt x="0" y="0"/>
                  </a:moveTo>
                  <a:lnTo>
                    <a:pt x="43" y="35"/>
                  </a:lnTo>
                  <a:lnTo>
                    <a:pt x="0" y="70"/>
                  </a:lnTo>
                  <a:lnTo>
                    <a:pt x="0" y="0"/>
                  </a:lnTo>
                  <a:close/>
                </a:path>
              </a:pathLst>
            </a:custGeom>
            <a:solidFill>
              <a:srgbClr val="000000"/>
            </a:solidFill>
            <a:ln w="4">
              <a:solidFill>
                <a:srgbClr val="000000"/>
              </a:solidFill>
              <a:round/>
              <a:headEnd/>
              <a:tailEnd/>
            </a:ln>
          </p:spPr>
          <p:txBody>
            <a:bodyPr/>
            <a:lstStyle/>
            <a:p>
              <a:endParaRPr lang="en-US"/>
            </a:p>
          </p:txBody>
        </p:sp>
        <p:sp>
          <p:nvSpPr>
            <p:cNvPr id="47211" name="Line 338">
              <a:extLst>
                <a:ext uri="{FF2B5EF4-FFF2-40B4-BE49-F238E27FC236}">
                  <a16:creationId xmlns:a16="http://schemas.microsoft.com/office/drawing/2014/main" id="{4D313448-30D4-2E3F-1A0E-0EA549804509}"/>
                </a:ext>
              </a:extLst>
            </p:cNvPr>
            <p:cNvSpPr>
              <a:spLocks noChangeShapeType="1"/>
            </p:cNvSpPr>
            <p:nvPr/>
          </p:nvSpPr>
          <p:spPr bwMode="auto">
            <a:xfrm flipV="1">
              <a:off x="2226" y="923"/>
              <a:ext cx="1" cy="19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12" name="Line 339">
              <a:extLst>
                <a:ext uri="{FF2B5EF4-FFF2-40B4-BE49-F238E27FC236}">
                  <a16:creationId xmlns:a16="http://schemas.microsoft.com/office/drawing/2014/main" id="{EA74F065-A75B-7B30-2424-EE830515E478}"/>
                </a:ext>
              </a:extLst>
            </p:cNvPr>
            <p:cNvSpPr>
              <a:spLocks noChangeShapeType="1"/>
            </p:cNvSpPr>
            <p:nvPr/>
          </p:nvSpPr>
          <p:spPr bwMode="auto">
            <a:xfrm flipV="1">
              <a:off x="2229" y="923"/>
              <a:ext cx="1" cy="19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13" name="Line 340">
              <a:extLst>
                <a:ext uri="{FF2B5EF4-FFF2-40B4-BE49-F238E27FC236}">
                  <a16:creationId xmlns:a16="http://schemas.microsoft.com/office/drawing/2014/main" id="{7C645C6F-7054-EE19-EAF7-7C9EB923818C}"/>
                </a:ext>
              </a:extLst>
            </p:cNvPr>
            <p:cNvSpPr>
              <a:spLocks noChangeShapeType="1"/>
            </p:cNvSpPr>
            <p:nvPr/>
          </p:nvSpPr>
          <p:spPr bwMode="auto">
            <a:xfrm flipV="1">
              <a:off x="2233" y="923"/>
              <a:ext cx="1" cy="19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14" name="Line 341">
              <a:extLst>
                <a:ext uri="{FF2B5EF4-FFF2-40B4-BE49-F238E27FC236}">
                  <a16:creationId xmlns:a16="http://schemas.microsoft.com/office/drawing/2014/main" id="{9709D929-A347-5CE7-5FBE-17EE9961C6BF}"/>
                </a:ext>
              </a:extLst>
            </p:cNvPr>
            <p:cNvSpPr>
              <a:spLocks noChangeShapeType="1"/>
            </p:cNvSpPr>
            <p:nvPr/>
          </p:nvSpPr>
          <p:spPr bwMode="auto">
            <a:xfrm flipV="1">
              <a:off x="2237" y="923"/>
              <a:ext cx="1" cy="196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47215" name="Rectangle 342">
              <a:extLst>
                <a:ext uri="{FF2B5EF4-FFF2-40B4-BE49-F238E27FC236}">
                  <a16:creationId xmlns:a16="http://schemas.microsoft.com/office/drawing/2014/main" id="{461A7B4F-5A29-9DEF-E1BA-750DC0BEDF5F}"/>
                </a:ext>
              </a:extLst>
            </p:cNvPr>
            <p:cNvSpPr>
              <a:spLocks noChangeArrowheads="1"/>
            </p:cNvSpPr>
            <p:nvPr/>
          </p:nvSpPr>
          <p:spPr bwMode="auto">
            <a:xfrm>
              <a:off x="2287" y="917"/>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47216" name="Freeform 343">
              <a:extLst>
                <a:ext uri="{FF2B5EF4-FFF2-40B4-BE49-F238E27FC236}">
                  <a16:creationId xmlns:a16="http://schemas.microsoft.com/office/drawing/2014/main" id="{E83F41E3-0C64-8968-6E06-61BA21C8B054}"/>
                </a:ext>
              </a:extLst>
            </p:cNvPr>
            <p:cNvSpPr>
              <a:spLocks/>
            </p:cNvSpPr>
            <p:nvPr/>
          </p:nvSpPr>
          <p:spPr bwMode="auto">
            <a:xfrm>
              <a:off x="2191" y="926"/>
              <a:ext cx="84" cy="35"/>
            </a:xfrm>
            <a:custGeom>
              <a:avLst/>
              <a:gdLst>
                <a:gd name="T0" fmla="*/ 0 w 84"/>
                <a:gd name="T1" fmla="*/ 35 h 35"/>
                <a:gd name="T2" fmla="*/ 42 w 84"/>
                <a:gd name="T3" fmla="*/ 0 h 35"/>
                <a:gd name="T4" fmla="*/ 84 w 84"/>
                <a:gd name="T5" fmla="*/ 35 h 35"/>
                <a:gd name="T6" fmla="*/ 0 w 84"/>
                <a:gd name="T7" fmla="*/ 35 h 35"/>
                <a:gd name="T8" fmla="*/ 0 60000 65536"/>
                <a:gd name="T9" fmla="*/ 0 60000 65536"/>
                <a:gd name="T10" fmla="*/ 0 60000 65536"/>
                <a:gd name="T11" fmla="*/ 0 60000 65536"/>
                <a:gd name="T12" fmla="*/ 0 w 84"/>
                <a:gd name="T13" fmla="*/ 0 h 35"/>
                <a:gd name="T14" fmla="*/ 84 w 84"/>
                <a:gd name="T15" fmla="*/ 35 h 35"/>
              </a:gdLst>
              <a:ahLst/>
              <a:cxnLst>
                <a:cxn ang="T8">
                  <a:pos x="T0" y="T1"/>
                </a:cxn>
                <a:cxn ang="T9">
                  <a:pos x="T2" y="T3"/>
                </a:cxn>
                <a:cxn ang="T10">
                  <a:pos x="T4" y="T5"/>
                </a:cxn>
                <a:cxn ang="T11">
                  <a:pos x="T6" y="T7"/>
                </a:cxn>
              </a:cxnLst>
              <a:rect l="T12" t="T13" r="T14" b="T15"/>
              <a:pathLst>
                <a:path w="84" h="35">
                  <a:moveTo>
                    <a:pt x="0" y="35"/>
                  </a:moveTo>
                  <a:lnTo>
                    <a:pt x="42" y="0"/>
                  </a:lnTo>
                  <a:lnTo>
                    <a:pt x="84" y="35"/>
                  </a:lnTo>
                  <a:lnTo>
                    <a:pt x="0" y="35"/>
                  </a:lnTo>
                  <a:close/>
                </a:path>
              </a:pathLst>
            </a:custGeom>
            <a:solidFill>
              <a:srgbClr val="000000"/>
            </a:solidFill>
            <a:ln w="4">
              <a:solidFill>
                <a:srgbClr val="000000"/>
              </a:solidFill>
              <a:round/>
              <a:headEnd/>
              <a:tailEnd/>
            </a:ln>
          </p:spPr>
          <p:txBody>
            <a:bodyPr/>
            <a:lstStyle/>
            <a:p>
              <a:endParaRPr lang="en-US"/>
            </a:p>
          </p:txBody>
        </p:sp>
        <p:sp>
          <p:nvSpPr>
            <p:cNvPr id="47217" name="Rectangle 344">
              <a:extLst>
                <a:ext uri="{FF2B5EF4-FFF2-40B4-BE49-F238E27FC236}">
                  <a16:creationId xmlns:a16="http://schemas.microsoft.com/office/drawing/2014/main" id="{0B917506-4BBE-3C96-9402-7EB43F628877}"/>
                </a:ext>
              </a:extLst>
            </p:cNvPr>
            <p:cNvSpPr>
              <a:spLocks noChangeArrowheads="1"/>
            </p:cNvSpPr>
            <p:nvPr/>
          </p:nvSpPr>
          <p:spPr bwMode="auto">
            <a:xfrm>
              <a:off x="196" y="923"/>
              <a:ext cx="4885" cy="1964"/>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47218" name="Line 345">
              <a:extLst>
                <a:ext uri="{FF2B5EF4-FFF2-40B4-BE49-F238E27FC236}">
                  <a16:creationId xmlns:a16="http://schemas.microsoft.com/office/drawing/2014/main" id="{848DC4BC-C52A-8778-B622-377FD3199750}"/>
                </a:ext>
              </a:extLst>
            </p:cNvPr>
            <p:cNvSpPr>
              <a:spLocks noChangeShapeType="1"/>
            </p:cNvSpPr>
            <p:nvPr/>
          </p:nvSpPr>
          <p:spPr bwMode="auto">
            <a:xfrm>
              <a:off x="605"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19" name="Rectangle 346">
              <a:extLst>
                <a:ext uri="{FF2B5EF4-FFF2-40B4-BE49-F238E27FC236}">
                  <a16:creationId xmlns:a16="http://schemas.microsoft.com/office/drawing/2014/main" id="{0006E3B5-7DF7-3317-94D2-EE155820FE31}"/>
                </a:ext>
              </a:extLst>
            </p:cNvPr>
            <p:cNvSpPr>
              <a:spLocks noChangeArrowheads="1"/>
            </p:cNvSpPr>
            <p:nvPr/>
          </p:nvSpPr>
          <p:spPr bwMode="auto">
            <a:xfrm>
              <a:off x="540" y="1934"/>
              <a:ext cx="12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47220" name="Line 347">
              <a:extLst>
                <a:ext uri="{FF2B5EF4-FFF2-40B4-BE49-F238E27FC236}">
                  <a16:creationId xmlns:a16="http://schemas.microsoft.com/office/drawing/2014/main" id="{AE3C6B74-7C58-AF34-60BB-80965B044276}"/>
                </a:ext>
              </a:extLst>
            </p:cNvPr>
            <p:cNvSpPr>
              <a:spLocks noChangeShapeType="1"/>
            </p:cNvSpPr>
            <p:nvPr/>
          </p:nvSpPr>
          <p:spPr bwMode="auto">
            <a:xfrm>
              <a:off x="1014"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21" name="Rectangle 348">
              <a:extLst>
                <a:ext uri="{FF2B5EF4-FFF2-40B4-BE49-F238E27FC236}">
                  <a16:creationId xmlns:a16="http://schemas.microsoft.com/office/drawing/2014/main" id="{28759139-AB81-4306-8F4A-242B772EC9FC}"/>
                </a:ext>
              </a:extLst>
            </p:cNvPr>
            <p:cNvSpPr>
              <a:spLocks noChangeArrowheads="1"/>
            </p:cNvSpPr>
            <p:nvPr/>
          </p:nvSpPr>
          <p:spPr bwMode="auto">
            <a:xfrm>
              <a:off x="918" y="1934"/>
              <a:ext cx="19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-1.5p</a:t>
              </a:r>
              <a:endParaRPr lang="en-US" altLang="en-US" sz="1800">
                <a:latin typeface="Arial" panose="020B0604020202020204" pitchFamily="34" charset="0"/>
              </a:endParaRPr>
            </a:p>
          </p:txBody>
        </p:sp>
        <p:sp>
          <p:nvSpPr>
            <p:cNvPr id="47222" name="Line 349">
              <a:extLst>
                <a:ext uri="{FF2B5EF4-FFF2-40B4-BE49-F238E27FC236}">
                  <a16:creationId xmlns:a16="http://schemas.microsoft.com/office/drawing/2014/main" id="{46AD1EF4-0EBB-A4D3-E129-DAC7409E44D1}"/>
                </a:ext>
              </a:extLst>
            </p:cNvPr>
            <p:cNvSpPr>
              <a:spLocks noChangeShapeType="1"/>
            </p:cNvSpPr>
            <p:nvPr/>
          </p:nvSpPr>
          <p:spPr bwMode="auto">
            <a:xfrm>
              <a:off x="1419"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23" name="Rectangle 350">
              <a:extLst>
                <a:ext uri="{FF2B5EF4-FFF2-40B4-BE49-F238E27FC236}">
                  <a16:creationId xmlns:a16="http://schemas.microsoft.com/office/drawing/2014/main" id="{A28F9C2E-4E8A-7169-3AFC-33079074A839}"/>
                </a:ext>
              </a:extLst>
            </p:cNvPr>
            <p:cNvSpPr>
              <a:spLocks noChangeArrowheads="1"/>
            </p:cNvSpPr>
            <p:nvPr/>
          </p:nvSpPr>
          <p:spPr bwMode="auto">
            <a:xfrm>
              <a:off x="1373" y="1934"/>
              <a:ext cx="8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47224" name="Line 351">
              <a:extLst>
                <a:ext uri="{FF2B5EF4-FFF2-40B4-BE49-F238E27FC236}">
                  <a16:creationId xmlns:a16="http://schemas.microsoft.com/office/drawing/2014/main" id="{6977F22B-985B-97E0-D564-7653B44F4B29}"/>
                </a:ext>
              </a:extLst>
            </p:cNvPr>
            <p:cNvSpPr>
              <a:spLocks noChangeShapeType="1"/>
            </p:cNvSpPr>
            <p:nvPr/>
          </p:nvSpPr>
          <p:spPr bwMode="auto">
            <a:xfrm>
              <a:off x="1824"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25" name="Rectangle 352">
              <a:extLst>
                <a:ext uri="{FF2B5EF4-FFF2-40B4-BE49-F238E27FC236}">
                  <a16:creationId xmlns:a16="http://schemas.microsoft.com/office/drawing/2014/main" id="{8057E909-B1C6-E281-CFF5-B8340DA4051C}"/>
                </a:ext>
              </a:extLst>
            </p:cNvPr>
            <p:cNvSpPr>
              <a:spLocks noChangeArrowheads="1"/>
            </p:cNvSpPr>
            <p:nvPr/>
          </p:nvSpPr>
          <p:spPr bwMode="auto">
            <a:xfrm>
              <a:off x="1729" y="1934"/>
              <a:ext cx="19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-0.5p</a:t>
              </a:r>
              <a:endParaRPr lang="en-US" altLang="en-US" sz="1800">
                <a:latin typeface="Arial" panose="020B0604020202020204" pitchFamily="34" charset="0"/>
              </a:endParaRPr>
            </a:p>
          </p:txBody>
        </p:sp>
        <p:sp>
          <p:nvSpPr>
            <p:cNvPr id="47226" name="Rectangle 353">
              <a:extLst>
                <a:ext uri="{FF2B5EF4-FFF2-40B4-BE49-F238E27FC236}">
                  <a16:creationId xmlns:a16="http://schemas.microsoft.com/office/drawing/2014/main" id="{9BDA14BD-6B30-947A-8A00-32E22AE7DBF7}"/>
                </a:ext>
              </a:extLst>
            </p:cNvPr>
            <p:cNvSpPr>
              <a:spLocks noChangeArrowheads="1"/>
            </p:cNvSpPr>
            <p:nvPr/>
          </p:nvSpPr>
          <p:spPr bwMode="auto">
            <a:xfrm>
              <a:off x="2249" y="1934"/>
              <a:ext cx="4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47227" name="Line 354">
              <a:extLst>
                <a:ext uri="{FF2B5EF4-FFF2-40B4-BE49-F238E27FC236}">
                  <a16:creationId xmlns:a16="http://schemas.microsoft.com/office/drawing/2014/main" id="{2247B866-549A-60C5-A71A-F8B5546C2B65}"/>
                </a:ext>
              </a:extLst>
            </p:cNvPr>
            <p:cNvSpPr>
              <a:spLocks noChangeShapeType="1"/>
            </p:cNvSpPr>
            <p:nvPr/>
          </p:nvSpPr>
          <p:spPr bwMode="auto">
            <a:xfrm>
              <a:off x="2638"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28" name="Rectangle 355">
              <a:extLst>
                <a:ext uri="{FF2B5EF4-FFF2-40B4-BE49-F238E27FC236}">
                  <a16:creationId xmlns:a16="http://schemas.microsoft.com/office/drawing/2014/main" id="{A6891BF7-D55F-7776-571D-6D143748B76D}"/>
                </a:ext>
              </a:extLst>
            </p:cNvPr>
            <p:cNvSpPr>
              <a:spLocks noChangeArrowheads="1"/>
            </p:cNvSpPr>
            <p:nvPr/>
          </p:nvSpPr>
          <p:spPr bwMode="auto">
            <a:xfrm>
              <a:off x="2566" y="1934"/>
              <a:ext cx="14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0.5p</a:t>
              </a:r>
              <a:endParaRPr lang="en-US" altLang="en-US" sz="1800">
                <a:latin typeface="Arial" panose="020B0604020202020204" pitchFamily="34" charset="0"/>
              </a:endParaRPr>
            </a:p>
          </p:txBody>
        </p:sp>
        <p:sp>
          <p:nvSpPr>
            <p:cNvPr id="47229" name="Line 356">
              <a:extLst>
                <a:ext uri="{FF2B5EF4-FFF2-40B4-BE49-F238E27FC236}">
                  <a16:creationId xmlns:a16="http://schemas.microsoft.com/office/drawing/2014/main" id="{D7BA893F-D632-A8B4-C285-3D5C4D948A74}"/>
                </a:ext>
              </a:extLst>
            </p:cNvPr>
            <p:cNvSpPr>
              <a:spLocks noChangeShapeType="1"/>
            </p:cNvSpPr>
            <p:nvPr/>
          </p:nvSpPr>
          <p:spPr bwMode="auto">
            <a:xfrm>
              <a:off x="3044"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30" name="Rectangle 357">
              <a:extLst>
                <a:ext uri="{FF2B5EF4-FFF2-40B4-BE49-F238E27FC236}">
                  <a16:creationId xmlns:a16="http://schemas.microsoft.com/office/drawing/2014/main" id="{BA956212-6CC7-5BE4-5DBE-37CC3D717156}"/>
                </a:ext>
              </a:extLst>
            </p:cNvPr>
            <p:cNvSpPr>
              <a:spLocks noChangeArrowheads="1"/>
            </p:cNvSpPr>
            <p:nvPr/>
          </p:nvSpPr>
          <p:spPr bwMode="auto">
            <a:xfrm>
              <a:off x="3048" y="1934"/>
              <a:ext cx="44"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47231" name="Line 358">
              <a:extLst>
                <a:ext uri="{FF2B5EF4-FFF2-40B4-BE49-F238E27FC236}">
                  <a16:creationId xmlns:a16="http://schemas.microsoft.com/office/drawing/2014/main" id="{EDDE0F7C-5703-6574-A24A-B9E732200858}"/>
                </a:ext>
              </a:extLst>
            </p:cNvPr>
            <p:cNvSpPr>
              <a:spLocks noChangeShapeType="1"/>
            </p:cNvSpPr>
            <p:nvPr/>
          </p:nvSpPr>
          <p:spPr bwMode="auto">
            <a:xfrm>
              <a:off x="3453"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32" name="Rectangle 359">
              <a:extLst>
                <a:ext uri="{FF2B5EF4-FFF2-40B4-BE49-F238E27FC236}">
                  <a16:creationId xmlns:a16="http://schemas.microsoft.com/office/drawing/2014/main" id="{06D6D9FC-DDF8-0F8D-08C5-2825A3D40FFF}"/>
                </a:ext>
              </a:extLst>
            </p:cNvPr>
            <p:cNvSpPr>
              <a:spLocks noChangeArrowheads="1"/>
            </p:cNvSpPr>
            <p:nvPr/>
          </p:nvSpPr>
          <p:spPr bwMode="auto">
            <a:xfrm>
              <a:off x="3380" y="1934"/>
              <a:ext cx="14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1.5p</a:t>
              </a:r>
              <a:endParaRPr lang="en-US" altLang="en-US" sz="1800">
                <a:latin typeface="Arial" panose="020B0604020202020204" pitchFamily="34" charset="0"/>
              </a:endParaRPr>
            </a:p>
          </p:txBody>
        </p:sp>
        <p:sp>
          <p:nvSpPr>
            <p:cNvPr id="47233" name="Line 360">
              <a:extLst>
                <a:ext uri="{FF2B5EF4-FFF2-40B4-BE49-F238E27FC236}">
                  <a16:creationId xmlns:a16="http://schemas.microsoft.com/office/drawing/2014/main" id="{4EF90AC0-1BD8-4675-AD0D-55D41B5F9C17}"/>
                </a:ext>
              </a:extLst>
            </p:cNvPr>
            <p:cNvSpPr>
              <a:spLocks noChangeShapeType="1"/>
            </p:cNvSpPr>
            <p:nvPr/>
          </p:nvSpPr>
          <p:spPr bwMode="auto">
            <a:xfrm>
              <a:off x="3858"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34" name="Rectangle 361">
              <a:extLst>
                <a:ext uri="{FF2B5EF4-FFF2-40B4-BE49-F238E27FC236}">
                  <a16:creationId xmlns:a16="http://schemas.microsoft.com/office/drawing/2014/main" id="{5AF3985A-2303-313D-39F2-CB968567C44C}"/>
                </a:ext>
              </a:extLst>
            </p:cNvPr>
            <p:cNvSpPr>
              <a:spLocks noChangeArrowheads="1"/>
            </p:cNvSpPr>
            <p:nvPr/>
          </p:nvSpPr>
          <p:spPr bwMode="auto">
            <a:xfrm>
              <a:off x="3816" y="1934"/>
              <a:ext cx="8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47235" name="Line 362">
              <a:extLst>
                <a:ext uri="{FF2B5EF4-FFF2-40B4-BE49-F238E27FC236}">
                  <a16:creationId xmlns:a16="http://schemas.microsoft.com/office/drawing/2014/main" id="{1F57CAAA-BB25-3A22-AB4E-5AC2E6C98D78}"/>
                </a:ext>
              </a:extLst>
            </p:cNvPr>
            <p:cNvSpPr>
              <a:spLocks noChangeShapeType="1"/>
            </p:cNvSpPr>
            <p:nvPr/>
          </p:nvSpPr>
          <p:spPr bwMode="auto">
            <a:xfrm>
              <a:off x="4267"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36" name="Rectangle 363">
              <a:extLst>
                <a:ext uri="{FF2B5EF4-FFF2-40B4-BE49-F238E27FC236}">
                  <a16:creationId xmlns:a16="http://schemas.microsoft.com/office/drawing/2014/main" id="{38F10387-7FD1-0FE2-EEE6-11D6BC1A0FFB}"/>
                </a:ext>
              </a:extLst>
            </p:cNvPr>
            <p:cNvSpPr>
              <a:spLocks noChangeArrowheads="1"/>
            </p:cNvSpPr>
            <p:nvPr/>
          </p:nvSpPr>
          <p:spPr bwMode="auto">
            <a:xfrm>
              <a:off x="4194" y="1934"/>
              <a:ext cx="14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2.5p</a:t>
              </a:r>
              <a:endParaRPr lang="en-US" altLang="en-US" sz="1800">
                <a:latin typeface="Arial" panose="020B0604020202020204" pitchFamily="34" charset="0"/>
              </a:endParaRPr>
            </a:p>
          </p:txBody>
        </p:sp>
        <p:sp>
          <p:nvSpPr>
            <p:cNvPr id="47237" name="Line 364">
              <a:extLst>
                <a:ext uri="{FF2B5EF4-FFF2-40B4-BE49-F238E27FC236}">
                  <a16:creationId xmlns:a16="http://schemas.microsoft.com/office/drawing/2014/main" id="{06CD61FE-8947-5EDA-3DA3-FE346398F4AD}"/>
                </a:ext>
              </a:extLst>
            </p:cNvPr>
            <p:cNvSpPr>
              <a:spLocks noChangeShapeType="1"/>
            </p:cNvSpPr>
            <p:nvPr/>
          </p:nvSpPr>
          <p:spPr bwMode="auto">
            <a:xfrm>
              <a:off x="4672"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38" name="Rectangle 365">
              <a:extLst>
                <a:ext uri="{FF2B5EF4-FFF2-40B4-BE49-F238E27FC236}">
                  <a16:creationId xmlns:a16="http://schemas.microsoft.com/office/drawing/2014/main" id="{E3AB4F01-1620-3768-F70F-9C74CDE19030}"/>
                </a:ext>
              </a:extLst>
            </p:cNvPr>
            <p:cNvSpPr>
              <a:spLocks noChangeArrowheads="1"/>
            </p:cNvSpPr>
            <p:nvPr/>
          </p:nvSpPr>
          <p:spPr bwMode="auto">
            <a:xfrm>
              <a:off x="4630" y="1934"/>
              <a:ext cx="8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47239" name="Rectangle 366">
              <a:extLst>
                <a:ext uri="{FF2B5EF4-FFF2-40B4-BE49-F238E27FC236}">
                  <a16:creationId xmlns:a16="http://schemas.microsoft.com/office/drawing/2014/main" id="{18281FE1-441E-0F6F-DAC8-769BCD3E8A39}"/>
                </a:ext>
              </a:extLst>
            </p:cNvPr>
            <p:cNvSpPr>
              <a:spLocks noChangeArrowheads="1"/>
            </p:cNvSpPr>
            <p:nvPr/>
          </p:nvSpPr>
          <p:spPr bwMode="auto">
            <a:xfrm>
              <a:off x="2092" y="2645"/>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47240" name="Line 367">
              <a:extLst>
                <a:ext uri="{FF2B5EF4-FFF2-40B4-BE49-F238E27FC236}">
                  <a16:creationId xmlns:a16="http://schemas.microsoft.com/office/drawing/2014/main" id="{B7CD2E51-47CD-AC66-7663-57177BAAB1C5}"/>
                </a:ext>
              </a:extLst>
            </p:cNvPr>
            <p:cNvSpPr>
              <a:spLocks noChangeShapeType="1"/>
            </p:cNvSpPr>
            <p:nvPr/>
          </p:nvSpPr>
          <p:spPr bwMode="auto">
            <a:xfrm>
              <a:off x="2203" y="2687"/>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41" name="Rectangle 368">
              <a:extLst>
                <a:ext uri="{FF2B5EF4-FFF2-40B4-BE49-F238E27FC236}">
                  <a16:creationId xmlns:a16="http://schemas.microsoft.com/office/drawing/2014/main" id="{633E7C38-9E49-D29F-82CD-E9CA3BD952B9}"/>
                </a:ext>
              </a:extLst>
            </p:cNvPr>
            <p:cNvSpPr>
              <a:spLocks noChangeArrowheads="1"/>
            </p:cNvSpPr>
            <p:nvPr/>
          </p:nvSpPr>
          <p:spPr bwMode="auto">
            <a:xfrm>
              <a:off x="2092" y="2452"/>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47242" name="Line 369">
              <a:extLst>
                <a:ext uri="{FF2B5EF4-FFF2-40B4-BE49-F238E27FC236}">
                  <a16:creationId xmlns:a16="http://schemas.microsoft.com/office/drawing/2014/main" id="{8AF901E5-AF65-345B-FA7B-D07A3CB79B8D}"/>
                </a:ext>
              </a:extLst>
            </p:cNvPr>
            <p:cNvSpPr>
              <a:spLocks noChangeShapeType="1"/>
            </p:cNvSpPr>
            <p:nvPr/>
          </p:nvSpPr>
          <p:spPr bwMode="auto">
            <a:xfrm>
              <a:off x="2203" y="2493"/>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43" name="Rectangle 370">
              <a:extLst>
                <a:ext uri="{FF2B5EF4-FFF2-40B4-BE49-F238E27FC236}">
                  <a16:creationId xmlns:a16="http://schemas.microsoft.com/office/drawing/2014/main" id="{13CB6BF5-B9C3-AE84-00C0-D95E97F23A08}"/>
                </a:ext>
              </a:extLst>
            </p:cNvPr>
            <p:cNvSpPr>
              <a:spLocks noChangeArrowheads="1"/>
            </p:cNvSpPr>
            <p:nvPr/>
          </p:nvSpPr>
          <p:spPr bwMode="auto">
            <a:xfrm>
              <a:off x="2092" y="2255"/>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47244" name="Line 371">
              <a:extLst>
                <a:ext uri="{FF2B5EF4-FFF2-40B4-BE49-F238E27FC236}">
                  <a16:creationId xmlns:a16="http://schemas.microsoft.com/office/drawing/2014/main" id="{1AD931F5-6590-0CC7-45E8-6B1B4E71F76F}"/>
                </a:ext>
              </a:extLst>
            </p:cNvPr>
            <p:cNvSpPr>
              <a:spLocks noChangeShapeType="1"/>
            </p:cNvSpPr>
            <p:nvPr/>
          </p:nvSpPr>
          <p:spPr bwMode="auto">
            <a:xfrm>
              <a:off x="2203" y="2296"/>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45" name="Rectangle 372">
              <a:extLst>
                <a:ext uri="{FF2B5EF4-FFF2-40B4-BE49-F238E27FC236}">
                  <a16:creationId xmlns:a16="http://schemas.microsoft.com/office/drawing/2014/main" id="{06647C70-D2C2-BB82-7E4A-935AE9292A05}"/>
                </a:ext>
              </a:extLst>
            </p:cNvPr>
            <p:cNvSpPr>
              <a:spLocks noChangeArrowheads="1"/>
            </p:cNvSpPr>
            <p:nvPr/>
          </p:nvSpPr>
          <p:spPr bwMode="auto">
            <a:xfrm>
              <a:off x="2092" y="2061"/>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47246" name="Line 373">
              <a:extLst>
                <a:ext uri="{FF2B5EF4-FFF2-40B4-BE49-F238E27FC236}">
                  <a16:creationId xmlns:a16="http://schemas.microsoft.com/office/drawing/2014/main" id="{B215732D-AF66-87B4-77BC-5A51A79EBA6B}"/>
                </a:ext>
              </a:extLst>
            </p:cNvPr>
            <p:cNvSpPr>
              <a:spLocks noChangeShapeType="1"/>
            </p:cNvSpPr>
            <p:nvPr/>
          </p:nvSpPr>
          <p:spPr bwMode="auto">
            <a:xfrm>
              <a:off x="2203" y="2102"/>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47" name="Rectangle 374">
              <a:extLst>
                <a:ext uri="{FF2B5EF4-FFF2-40B4-BE49-F238E27FC236}">
                  <a16:creationId xmlns:a16="http://schemas.microsoft.com/office/drawing/2014/main" id="{60BB6352-3FBB-CC3F-AE2D-554698D7B41D}"/>
                </a:ext>
              </a:extLst>
            </p:cNvPr>
            <p:cNvSpPr>
              <a:spLocks noChangeArrowheads="1"/>
            </p:cNvSpPr>
            <p:nvPr/>
          </p:nvSpPr>
          <p:spPr bwMode="auto">
            <a:xfrm>
              <a:off x="2145" y="1667"/>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47248" name="Line 375">
              <a:extLst>
                <a:ext uri="{FF2B5EF4-FFF2-40B4-BE49-F238E27FC236}">
                  <a16:creationId xmlns:a16="http://schemas.microsoft.com/office/drawing/2014/main" id="{4C72703B-21F3-A7E0-957F-5A8251A21575}"/>
                </a:ext>
              </a:extLst>
            </p:cNvPr>
            <p:cNvSpPr>
              <a:spLocks noChangeShapeType="1"/>
            </p:cNvSpPr>
            <p:nvPr/>
          </p:nvSpPr>
          <p:spPr bwMode="auto">
            <a:xfrm>
              <a:off x="2203" y="1708"/>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49" name="Rectangle 376">
              <a:extLst>
                <a:ext uri="{FF2B5EF4-FFF2-40B4-BE49-F238E27FC236}">
                  <a16:creationId xmlns:a16="http://schemas.microsoft.com/office/drawing/2014/main" id="{D170E0B2-2D57-B967-DA47-C9B7A792C026}"/>
                </a:ext>
              </a:extLst>
            </p:cNvPr>
            <p:cNvSpPr>
              <a:spLocks noChangeArrowheads="1"/>
            </p:cNvSpPr>
            <p:nvPr/>
          </p:nvSpPr>
          <p:spPr bwMode="auto">
            <a:xfrm>
              <a:off x="2145" y="1473"/>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47250" name="Line 377">
              <a:extLst>
                <a:ext uri="{FF2B5EF4-FFF2-40B4-BE49-F238E27FC236}">
                  <a16:creationId xmlns:a16="http://schemas.microsoft.com/office/drawing/2014/main" id="{D46C4B09-7093-F1E7-8BA8-7F6C0231583A}"/>
                </a:ext>
              </a:extLst>
            </p:cNvPr>
            <p:cNvSpPr>
              <a:spLocks noChangeShapeType="1"/>
            </p:cNvSpPr>
            <p:nvPr/>
          </p:nvSpPr>
          <p:spPr bwMode="auto">
            <a:xfrm>
              <a:off x="2203" y="1514"/>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51" name="Rectangle 378">
              <a:extLst>
                <a:ext uri="{FF2B5EF4-FFF2-40B4-BE49-F238E27FC236}">
                  <a16:creationId xmlns:a16="http://schemas.microsoft.com/office/drawing/2014/main" id="{579D996E-C3C9-D26F-FEA1-23858AC0321E}"/>
                </a:ext>
              </a:extLst>
            </p:cNvPr>
            <p:cNvSpPr>
              <a:spLocks noChangeArrowheads="1"/>
            </p:cNvSpPr>
            <p:nvPr/>
          </p:nvSpPr>
          <p:spPr bwMode="auto">
            <a:xfrm>
              <a:off x="2145" y="1276"/>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47252" name="Line 379">
              <a:extLst>
                <a:ext uri="{FF2B5EF4-FFF2-40B4-BE49-F238E27FC236}">
                  <a16:creationId xmlns:a16="http://schemas.microsoft.com/office/drawing/2014/main" id="{5A5FF8C6-B1AA-E7BE-E7A2-D937ECA47D99}"/>
                </a:ext>
              </a:extLst>
            </p:cNvPr>
            <p:cNvSpPr>
              <a:spLocks noChangeShapeType="1"/>
            </p:cNvSpPr>
            <p:nvPr/>
          </p:nvSpPr>
          <p:spPr bwMode="auto">
            <a:xfrm>
              <a:off x="2203" y="1317"/>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53" name="Rectangle 380">
              <a:extLst>
                <a:ext uri="{FF2B5EF4-FFF2-40B4-BE49-F238E27FC236}">
                  <a16:creationId xmlns:a16="http://schemas.microsoft.com/office/drawing/2014/main" id="{260330D8-0B00-7722-69F4-CE41E24EBAA1}"/>
                </a:ext>
              </a:extLst>
            </p:cNvPr>
            <p:cNvSpPr>
              <a:spLocks noChangeArrowheads="1"/>
            </p:cNvSpPr>
            <p:nvPr/>
          </p:nvSpPr>
          <p:spPr bwMode="auto">
            <a:xfrm>
              <a:off x="2145" y="1082"/>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47254" name="Line 381">
              <a:extLst>
                <a:ext uri="{FF2B5EF4-FFF2-40B4-BE49-F238E27FC236}">
                  <a16:creationId xmlns:a16="http://schemas.microsoft.com/office/drawing/2014/main" id="{5D324012-2344-312B-2678-D0BA44AE61CC}"/>
                </a:ext>
              </a:extLst>
            </p:cNvPr>
            <p:cNvSpPr>
              <a:spLocks noChangeShapeType="1"/>
            </p:cNvSpPr>
            <p:nvPr/>
          </p:nvSpPr>
          <p:spPr bwMode="auto">
            <a:xfrm>
              <a:off x="2203" y="1123"/>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55" name="Line 384">
              <a:extLst>
                <a:ext uri="{FF2B5EF4-FFF2-40B4-BE49-F238E27FC236}">
                  <a16:creationId xmlns:a16="http://schemas.microsoft.com/office/drawing/2014/main" id="{1C65AECC-00A1-DED2-5157-4D8E10B1B1DB}"/>
                </a:ext>
              </a:extLst>
            </p:cNvPr>
            <p:cNvSpPr>
              <a:spLocks noChangeShapeType="1"/>
            </p:cNvSpPr>
            <p:nvPr/>
          </p:nvSpPr>
          <p:spPr bwMode="auto">
            <a:xfrm flipH="1">
              <a:off x="1927" y="2852"/>
              <a:ext cx="4" cy="3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56" name="Line 386">
              <a:extLst>
                <a:ext uri="{FF2B5EF4-FFF2-40B4-BE49-F238E27FC236}">
                  <a16:creationId xmlns:a16="http://schemas.microsoft.com/office/drawing/2014/main" id="{42B677AD-88CE-F28F-BC0A-A5F4DB290FD1}"/>
                </a:ext>
              </a:extLst>
            </p:cNvPr>
            <p:cNvSpPr>
              <a:spLocks noChangeShapeType="1"/>
            </p:cNvSpPr>
            <p:nvPr/>
          </p:nvSpPr>
          <p:spPr bwMode="auto">
            <a:xfrm flipH="1">
              <a:off x="3552" y="2861"/>
              <a:ext cx="4" cy="39"/>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257" name="Rectangle 388">
              <a:extLst>
                <a:ext uri="{FF2B5EF4-FFF2-40B4-BE49-F238E27FC236}">
                  <a16:creationId xmlns:a16="http://schemas.microsoft.com/office/drawing/2014/main" id="{19F57B69-A74E-EA36-8FC8-165B5129BA8F}"/>
                </a:ext>
              </a:extLst>
            </p:cNvPr>
            <p:cNvSpPr>
              <a:spLocks noChangeArrowheads="1"/>
            </p:cNvSpPr>
            <p:nvPr/>
          </p:nvSpPr>
          <p:spPr bwMode="auto">
            <a:xfrm>
              <a:off x="196" y="923"/>
              <a:ext cx="4885" cy="1964"/>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cxnSp>
        <p:nvCxnSpPr>
          <p:cNvPr id="398" name="Straight Connector 397">
            <a:extLst>
              <a:ext uri="{FF2B5EF4-FFF2-40B4-BE49-F238E27FC236}">
                <a16:creationId xmlns:a16="http://schemas.microsoft.com/office/drawing/2014/main" id="{3400889A-ABD0-4D94-AC46-47643D7C0080}"/>
              </a:ext>
            </a:extLst>
          </p:cNvPr>
          <p:cNvCxnSpPr/>
          <p:nvPr/>
        </p:nvCxnSpPr>
        <p:spPr bwMode="auto">
          <a:xfrm rot="5400000">
            <a:off x="231775" y="2867026"/>
            <a:ext cx="3419475"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399" name="Oval 398">
            <a:extLst>
              <a:ext uri="{FF2B5EF4-FFF2-40B4-BE49-F238E27FC236}">
                <a16:creationId xmlns:a16="http://schemas.microsoft.com/office/drawing/2014/main" id="{2D3DC4E4-85F3-4EC9-A992-7C71B8DDE798}"/>
              </a:ext>
            </a:extLst>
          </p:cNvPr>
          <p:cNvSpPr/>
          <p:nvPr/>
        </p:nvSpPr>
        <p:spPr>
          <a:xfrm flipV="1">
            <a:off x="3179763" y="273843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400" name="Straight Connector 399">
            <a:extLst>
              <a:ext uri="{FF2B5EF4-FFF2-40B4-BE49-F238E27FC236}">
                <a16:creationId xmlns:a16="http://schemas.microsoft.com/office/drawing/2014/main" id="{A9853723-6E10-4845-BD6F-13951062262A}"/>
              </a:ext>
            </a:extLst>
          </p:cNvPr>
          <p:cNvCxnSpPr/>
          <p:nvPr/>
        </p:nvCxnSpPr>
        <p:spPr bwMode="auto">
          <a:xfrm rot="5400000">
            <a:off x="2794794" y="2909094"/>
            <a:ext cx="3421062"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401" name="Oval 400">
            <a:extLst>
              <a:ext uri="{FF2B5EF4-FFF2-40B4-BE49-F238E27FC236}">
                <a16:creationId xmlns:a16="http://schemas.microsoft.com/office/drawing/2014/main" id="{5C5B1B63-C2D4-4ECE-BC61-9A078B51CAA5}"/>
              </a:ext>
            </a:extLst>
          </p:cNvPr>
          <p:cNvSpPr/>
          <p:nvPr/>
        </p:nvSpPr>
        <p:spPr>
          <a:xfrm flipV="1">
            <a:off x="5745163" y="2732088"/>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402" name="Straight Connector 401">
            <a:extLst>
              <a:ext uri="{FF2B5EF4-FFF2-40B4-BE49-F238E27FC236}">
                <a16:creationId xmlns:a16="http://schemas.microsoft.com/office/drawing/2014/main" id="{0D37DFF0-F4D7-4DAF-964A-368D216D192D}"/>
              </a:ext>
            </a:extLst>
          </p:cNvPr>
          <p:cNvCxnSpPr/>
          <p:nvPr/>
        </p:nvCxnSpPr>
        <p:spPr bwMode="auto">
          <a:xfrm rot="5400000">
            <a:off x="5376068" y="2840832"/>
            <a:ext cx="3421063"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403" name="Oval 402">
            <a:extLst>
              <a:ext uri="{FF2B5EF4-FFF2-40B4-BE49-F238E27FC236}">
                <a16:creationId xmlns:a16="http://schemas.microsoft.com/office/drawing/2014/main" id="{48CF912E-DB73-4C15-9CC1-99133A988291}"/>
              </a:ext>
            </a:extLst>
          </p:cNvPr>
          <p:cNvSpPr/>
          <p:nvPr/>
        </p:nvSpPr>
        <p:spPr>
          <a:xfrm flipV="1">
            <a:off x="8324850" y="2711450"/>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404" name="Straight Connector 403">
            <a:extLst>
              <a:ext uri="{FF2B5EF4-FFF2-40B4-BE49-F238E27FC236}">
                <a16:creationId xmlns:a16="http://schemas.microsoft.com/office/drawing/2014/main" id="{D9EE49C8-88A0-402A-AE27-B1DA23760674}"/>
              </a:ext>
            </a:extLst>
          </p:cNvPr>
          <p:cNvCxnSpPr/>
          <p:nvPr/>
        </p:nvCxnSpPr>
        <p:spPr bwMode="auto">
          <a:xfrm rot="5400000">
            <a:off x="7988300" y="2882901"/>
            <a:ext cx="3419475"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47116" name="Object 5">
            <a:extLst>
              <a:ext uri="{FF2B5EF4-FFF2-40B4-BE49-F238E27FC236}">
                <a16:creationId xmlns:a16="http://schemas.microsoft.com/office/drawing/2014/main" id="{0B164C14-E5A7-9471-76E4-9255DD2C6E0E}"/>
              </a:ext>
            </a:extLst>
          </p:cNvPr>
          <p:cNvGraphicFramePr>
            <a:graphicFrameLocks noChangeAspect="1"/>
          </p:cNvGraphicFramePr>
          <p:nvPr/>
        </p:nvGraphicFramePr>
        <p:xfrm>
          <a:off x="8010525" y="522288"/>
          <a:ext cx="2389188" cy="479425"/>
        </p:xfrm>
        <a:graphic>
          <a:graphicData uri="http://schemas.openxmlformats.org/presentationml/2006/ole">
            <mc:AlternateContent xmlns:mc="http://schemas.openxmlformats.org/markup-compatibility/2006">
              <mc:Choice xmlns:v="urn:schemas-microsoft-com:vml" Requires="v">
                <p:oleObj name="Equation" r:id="rId5" imgW="1269449" imgH="253890" progId="Equation.DSMT4">
                  <p:embed/>
                </p:oleObj>
              </mc:Choice>
              <mc:Fallback>
                <p:oleObj name="Equation" r:id="rId5" imgW="1269449" imgH="253890" progId="Equation.DSMT4">
                  <p:embed/>
                  <p:pic>
                    <p:nvPicPr>
                      <p:cNvPr id="47116" name="Object 5">
                        <a:extLst>
                          <a:ext uri="{FF2B5EF4-FFF2-40B4-BE49-F238E27FC236}">
                            <a16:creationId xmlns:a16="http://schemas.microsoft.com/office/drawing/2014/main" id="{0B164C14-E5A7-9471-76E4-9255DD2C6E0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10525" y="522288"/>
                        <a:ext cx="2389188"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54" name="TextBox 405">
            <a:extLst>
              <a:ext uri="{FF2B5EF4-FFF2-40B4-BE49-F238E27FC236}">
                <a16:creationId xmlns:a16="http://schemas.microsoft.com/office/drawing/2014/main" id="{C77FA6F1-EC2E-F269-CA10-9B210759ADC1}"/>
              </a:ext>
            </a:extLst>
          </p:cNvPr>
          <p:cNvSpPr txBox="1">
            <a:spLocks noChangeArrowheads="1"/>
          </p:cNvSpPr>
          <p:nvPr/>
        </p:nvSpPr>
        <p:spPr bwMode="auto">
          <a:xfrm>
            <a:off x="1760538" y="4745038"/>
            <a:ext cx="20367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1</a:t>
            </a:r>
            <a:r>
              <a:rPr lang="en-CA" altLang="en-US" sz="1800" baseline="30000">
                <a:solidFill>
                  <a:srgbClr val="FF0000"/>
                </a:solidFill>
                <a:latin typeface="Arial" panose="020B0604020202020204" pitchFamily="34" charset="0"/>
              </a:rPr>
              <a:t>st</a:t>
            </a:r>
            <a:r>
              <a:rPr lang="en-CA" altLang="en-US" sz="1800">
                <a:solidFill>
                  <a:srgbClr val="FF0000"/>
                </a:solidFill>
                <a:latin typeface="Arial" panose="020B0604020202020204" pitchFamily="34" charset="0"/>
              </a:rPr>
              <a:t> Find the period</a:t>
            </a:r>
          </a:p>
        </p:txBody>
      </p:sp>
      <p:sp>
        <p:nvSpPr>
          <p:cNvPr id="10255" name="TextBox 406">
            <a:extLst>
              <a:ext uri="{FF2B5EF4-FFF2-40B4-BE49-F238E27FC236}">
                <a16:creationId xmlns:a16="http://schemas.microsoft.com/office/drawing/2014/main" id="{BE401C0E-E043-615A-08A7-4E4973DD15AE}"/>
              </a:ext>
            </a:extLst>
          </p:cNvPr>
          <p:cNvSpPr txBox="1">
            <a:spLocks noChangeArrowheads="1"/>
          </p:cNvSpPr>
          <p:nvPr/>
        </p:nvSpPr>
        <p:spPr bwMode="auto">
          <a:xfrm>
            <a:off x="1787525" y="5402263"/>
            <a:ext cx="19573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2</a:t>
            </a:r>
            <a:r>
              <a:rPr lang="en-CA" altLang="en-US" sz="1800" baseline="30000">
                <a:solidFill>
                  <a:srgbClr val="FF0000"/>
                </a:solidFill>
                <a:latin typeface="Arial" panose="020B0604020202020204" pitchFamily="34" charset="0"/>
              </a:rPr>
              <a:t>nd</a:t>
            </a:r>
            <a:r>
              <a:rPr lang="en-CA" altLang="en-US" sz="1800">
                <a:solidFill>
                  <a:srgbClr val="FF0000"/>
                </a:solidFill>
                <a:latin typeface="Arial" panose="020B0604020202020204" pitchFamily="34" charset="0"/>
              </a:rPr>
              <a:t> Find the H.S.</a:t>
            </a:r>
          </a:p>
        </p:txBody>
      </p:sp>
      <p:sp>
        <p:nvSpPr>
          <p:cNvPr id="10256" name="TextBox 407">
            <a:extLst>
              <a:ext uri="{FF2B5EF4-FFF2-40B4-BE49-F238E27FC236}">
                <a16:creationId xmlns:a16="http://schemas.microsoft.com/office/drawing/2014/main" id="{7B41EA28-1013-B479-9EE1-F8C3C8E9F86F}"/>
              </a:ext>
            </a:extLst>
          </p:cNvPr>
          <p:cNvSpPr txBox="1">
            <a:spLocks noChangeArrowheads="1"/>
          </p:cNvSpPr>
          <p:nvPr/>
        </p:nvSpPr>
        <p:spPr bwMode="auto">
          <a:xfrm>
            <a:off x="1781175" y="6107113"/>
            <a:ext cx="17748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3</a:t>
            </a:r>
            <a:r>
              <a:rPr lang="en-CA" altLang="en-US" sz="1800" baseline="30000">
                <a:solidFill>
                  <a:srgbClr val="FF0000"/>
                </a:solidFill>
                <a:latin typeface="Arial" panose="020B0604020202020204" pitchFamily="34" charset="0"/>
              </a:rPr>
              <a:t>rd </a:t>
            </a:r>
            <a:r>
              <a:rPr lang="en-CA" altLang="en-US" sz="1800">
                <a:solidFill>
                  <a:srgbClr val="FF0000"/>
                </a:solidFill>
                <a:latin typeface="Arial" panose="020B0604020202020204" pitchFamily="34" charset="0"/>
              </a:rPr>
              <a:t>Vertical Exp/</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     Compr.</a:t>
            </a:r>
          </a:p>
        </p:txBody>
      </p:sp>
      <p:grpSp>
        <p:nvGrpSpPr>
          <p:cNvPr id="47120" name="Group 531">
            <a:extLst>
              <a:ext uri="{FF2B5EF4-FFF2-40B4-BE49-F238E27FC236}">
                <a16:creationId xmlns:a16="http://schemas.microsoft.com/office/drawing/2014/main" id="{4C1FBC9C-8A47-902B-E093-1BEBAC2E1ACD}"/>
              </a:ext>
            </a:extLst>
          </p:cNvPr>
          <p:cNvGrpSpPr>
            <a:grpSpLocks/>
          </p:cNvGrpSpPr>
          <p:nvPr/>
        </p:nvGrpSpPr>
        <p:grpSpPr bwMode="auto">
          <a:xfrm>
            <a:off x="2282825" y="1230313"/>
            <a:ext cx="1951038" cy="3160712"/>
            <a:chOff x="774700" y="1482725"/>
            <a:chExt cx="1951038" cy="3160713"/>
          </a:xfrm>
        </p:grpSpPr>
        <p:sp>
          <p:nvSpPr>
            <p:cNvPr id="47142" name="Freeform 505">
              <a:extLst>
                <a:ext uri="{FF2B5EF4-FFF2-40B4-BE49-F238E27FC236}">
                  <a16:creationId xmlns:a16="http://schemas.microsoft.com/office/drawing/2014/main" id="{A5F1AC59-19EE-189A-2A84-59E97FC83482}"/>
                </a:ext>
              </a:extLst>
            </p:cNvPr>
            <p:cNvSpPr>
              <a:spLocks/>
            </p:cNvSpPr>
            <p:nvPr/>
          </p:nvSpPr>
          <p:spPr bwMode="auto">
            <a:xfrm>
              <a:off x="774700" y="4264025"/>
              <a:ext cx="84137" cy="379413"/>
            </a:xfrm>
            <a:custGeom>
              <a:avLst/>
              <a:gdLst>
                <a:gd name="T0" fmla="*/ 2147483646 w 14"/>
                <a:gd name="T1" fmla="*/ 0 h 75"/>
                <a:gd name="T2" fmla="*/ 2147483646 w 14"/>
                <a:gd name="T3" fmla="*/ 2147483646 h 75"/>
                <a:gd name="T4" fmla="*/ 2147483646 w 14"/>
                <a:gd name="T5" fmla="*/ 2147483646 h 75"/>
                <a:gd name="T6" fmla="*/ 2147483646 w 14"/>
                <a:gd name="T7" fmla="*/ 2147483646 h 75"/>
                <a:gd name="T8" fmla="*/ 2147483646 w 14"/>
                <a:gd name="T9" fmla="*/ 2147483646 h 75"/>
                <a:gd name="T10" fmla="*/ 2147483646 w 14"/>
                <a:gd name="T11" fmla="*/ 2147483646 h 75"/>
                <a:gd name="T12" fmla="*/ 2147483646 w 14"/>
                <a:gd name="T13" fmla="*/ 2147483646 h 75"/>
                <a:gd name="T14" fmla="*/ 0 w 14"/>
                <a:gd name="T15" fmla="*/ 2147483646 h 75"/>
                <a:gd name="T16" fmla="*/ 0 60000 65536"/>
                <a:gd name="T17" fmla="*/ 0 60000 65536"/>
                <a:gd name="T18" fmla="*/ 0 60000 65536"/>
                <a:gd name="T19" fmla="*/ 0 60000 65536"/>
                <a:gd name="T20" fmla="*/ 0 60000 65536"/>
                <a:gd name="T21" fmla="*/ 0 60000 65536"/>
                <a:gd name="T22" fmla="*/ 0 60000 65536"/>
                <a:gd name="T23" fmla="*/ 0 60000 65536"/>
                <a:gd name="T24" fmla="*/ 0 w 14"/>
                <a:gd name="T25" fmla="*/ 0 h 75"/>
                <a:gd name="T26" fmla="*/ 14 w 14"/>
                <a:gd name="T27" fmla="*/ 75 h 7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 h="75">
                  <a:moveTo>
                    <a:pt x="14" y="0"/>
                  </a:moveTo>
                  <a:lnTo>
                    <a:pt x="12" y="9"/>
                  </a:lnTo>
                  <a:lnTo>
                    <a:pt x="10" y="18"/>
                  </a:lnTo>
                  <a:lnTo>
                    <a:pt x="8" y="28"/>
                  </a:lnTo>
                  <a:lnTo>
                    <a:pt x="6" y="39"/>
                  </a:lnTo>
                  <a:lnTo>
                    <a:pt x="4" y="51"/>
                  </a:lnTo>
                  <a:lnTo>
                    <a:pt x="2" y="63"/>
                  </a:lnTo>
                  <a:lnTo>
                    <a:pt x="0" y="75"/>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43" name="Freeform 506">
              <a:extLst>
                <a:ext uri="{FF2B5EF4-FFF2-40B4-BE49-F238E27FC236}">
                  <a16:creationId xmlns:a16="http://schemas.microsoft.com/office/drawing/2014/main" id="{C52B0B56-7E48-CA9B-A903-9E1CBDF79814}"/>
                </a:ext>
              </a:extLst>
            </p:cNvPr>
            <p:cNvSpPr>
              <a:spLocks/>
            </p:cNvSpPr>
            <p:nvPr/>
          </p:nvSpPr>
          <p:spPr bwMode="auto">
            <a:xfrm>
              <a:off x="858838" y="1482725"/>
              <a:ext cx="1866900" cy="2781300"/>
            </a:xfrm>
            <a:custGeom>
              <a:avLst/>
              <a:gdLst>
                <a:gd name="T0" fmla="*/ 2147483646 w 310"/>
                <a:gd name="T1" fmla="*/ 2147483646 h 550"/>
                <a:gd name="T2" fmla="*/ 2147483646 w 310"/>
                <a:gd name="T3" fmla="*/ 2147483646 h 550"/>
                <a:gd name="T4" fmla="*/ 2147483646 w 310"/>
                <a:gd name="T5" fmla="*/ 2147483646 h 550"/>
                <a:gd name="T6" fmla="*/ 2147483646 w 310"/>
                <a:gd name="T7" fmla="*/ 2147483646 h 550"/>
                <a:gd name="T8" fmla="*/ 2147483646 w 310"/>
                <a:gd name="T9" fmla="*/ 2147483646 h 550"/>
                <a:gd name="T10" fmla="*/ 2147483646 w 310"/>
                <a:gd name="T11" fmla="*/ 2147483646 h 550"/>
                <a:gd name="T12" fmla="*/ 2147483646 w 310"/>
                <a:gd name="T13" fmla="*/ 2147483646 h 550"/>
                <a:gd name="T14" fmla="*/ 2147483646 w 310"/>
                <a:gd name="T15" fmla="*/ 2147483646 h 550"/>
                <a:gd name="T16" fmla="*/ 2147483646 w 310"/>
                <a:gd name="T17" fmla="*/ 2147483646 h 550"/>
                <a:gd name="T18" fmla="*/ 2147483646 w 310"/>
                <a:gd name="T19" fmla="*/ 2147483646 h 550"/>
                <a:gd name="T20" fmla="*/ 2147483646 w 310"/>
                <a:gd name="T21" fmla="*/ 2147483646 h 550"/>
                <a:gd name="T22" fmla="*/ 2147483646 w 310"/>
                <a:gd name="T23" fmla="*/ 2147483646 h 550"/>
                <a:gd name="T24" fmla="*/ 2147483646 w 310"/>
                <a:gd name="T25" fmla="*/ 2147483646 h 550"/>
                <a:gd name="T26" fmla="*/ 2147483646 w 310"/>
                <a:gd name="T27" fmla="*/ 2147483646 h 550"/>
                <a:gd name="T28" fmla="*/ 2147483646 w 310"/>
                <a:gd name="T29" fmla="*/ 2147483646 h 550"/>
                <a:gd name="T30" fmla="*/ 2147483646 w 310"/>
                <a:gd name="T31" fmla="*/ 2147483646 h 550"/>
                <a:gd name="T32" fmla="*/ 2147483646 w 310"/>
                <a:gd name="T33" fmla="*/ 2147483646 h 550"/>
                <a:gd name="T34" fmla="*/ 2147483646 w 310"/>
                <a:gd name="T35" fmla="*/ 2147483646 h 550"/>
                <a:gd name="T36" fmla="*/ 2147483646 w 310"/>
                <a:gd name="T37" fmla="*/ 2147483646 h 550"/>
                <a:gd name="T38" fmla="*/ 2147483646 w 310"/>
                <a:gd name="T39" fmla="*/ 2147483646 h 550"/>
                <a:gd name="T40" fmla="*/ 2147483646 w 310"/>
                <a:gd name="T41" fmla="*/ 2147483646 h 550"/>
                <a:gd name="T42" fmla="*/ 2147483646 w 310"/>
                <a:gd name="T43" fmla="*/ 2147483646 h 550"/>
                <a:gd name="T44" fmla="*/ 2147483646 w 310"/>
                <a:gd name="T45" fmla="*/ 2147483646 h 550"/>
                <a:gd name="T46" fmla="*/ 2147483646 w 310"/>
                <a:gd name="T47" fmla="*/ 2147483646 h 550"/>
                <a:gd name="T48" fmla="*/ 2147483646 w 310"/>
                <a:gd name="T49" fmla="*/ 2147483646 h 550"/>
                <a:gd name="T50" fmla="*/ 2147483646 w 310"/>
                <a:gd name="T51" fmla="*/ 2147483646 h 550"/>
                <a:gd name="T52" fmla="*/ 2147483646 w 310"/>
                <a:gd name="T53" fmla="*/ 2147483646 h 550"/>
                <a:gd name="T54" fmla="*/ 2147483646 w 310"/>
                <a:gd name="T55" fmla="*/ 2147483646 h 550"/>
                <a:gd name="T56" fmla="*/ 2147483646 w 310"/>
                <a:gd name="T57" fmla="*/ 2147483646 h 550"/>
                <a:gd name="T58" fmla="*/ 2147483646 w 310"/>
                <a:gd name="T59" fmla="*/ 2147483646 h 550"/>
                <a:gd name="T60" fmla="*/ 2147483646 w 310"/>
                <a:gd name="T61" fmla="*/ 2147483646 h 550"/>
                <a:gd name="T62" fmla="*/ 2147483646 w 310"/>
                <a:gd name="T63" fmla="*/ 2147483646 h 550"/>
                <a:gd name="T64" fmla="*/ 2147483646 w 310"/>
                <a:gd name="T65" fmla="*/ 2147483646 h 550"/>
                <a:gd name="T66" fmla="*/ 2147483646 w 310"/>
                <a:gd name="T67" fmla="*/ 2147483646 h 550"/>
                <a:gd name="T68" fmla="*/ 2147483646 w 310"/>
                <a:gd name="T69" fmla="*/ 2147483646 h 550"/>
                <a:gd name="T70" fmla="*/ 2147483646 w 310"/>
                <a:gd name="T71" fmla="*/ 2147483646 h 550"/>
                <a:gd name="T72" fmla="*/ 2147483646 w 310"/>
                <a:gd name="T73" fmla="*/ 2147483646 h 550"/>
                <a:gd name="T74" fmla="*/ 2147483646 w 310"/>
                <a:gd name="T75" fmla="*/ 2147483646 h 550"/>
                <a:gd name="T76" fmla="*/ 2147483646 w 310"/>
                <a:gd name="T77" fmla="*/ 2147483646 h 550"/>
                <a:gd name="T78" fmla="*/ 2147483646 w 310"/>
                <a:gd name="T79" fmla="*/ 2147483646 h 550"/>
                <a:gd name="T80" fmla="*/ 2147483646 w 310"/>
                <a:gd name="T81" fmla="*/ 2147483646 h 550"/>
                <a:gd name="T82" fmla="*/ 2147483646 w 310"/>
                <a:gd name="T83" fmla="*/ 2147483646 h 550"/>
                <a:gd name="T84" fmla="*/ 2147483646 w 310"/>
                <a:gd name="T85" fmla="*/ 2147483646 h 550"/>
                <a:gd name="T86" fmla="*/ 2147483646 w 310"/>
                <a:gd name="T87" fmla="*/ 2147483646 h 550"/>
                <a:gd name="T88" fmla="*/ 2147483646 w 310"/>
                <a:gd name="T89" fmla="*/ 2147483646 h 550"/>
                <a:gd name="T90" fmla="*/ 2147483646 w 310"/>
                <a:gd name="T91" fmla="*/ 2147483646 h 550"/>
                <a:gd name="T92" fmla="*/ 2147483646 w 310"/>
                <a:gd name="T93" fmla="*/ 2147483646 h 550"/>
                <a:gd name="T94" fmla="*/ 2147483646 w 310"/>
                <a:gd name="T95" fmla="*/ 2147483646 h 550"/>
                <a:gd name="T96" fmla="*/ 2147483646 w 310"/>
                <a:gd name="T97" fmla="*/ 2147483646 h 550"/>
                <a:gd name="T98" fmla="*/ 2147483646 w 310"/>
                <a:gd name="T99" fmla="*/ 2147483646 h 550"/>
                <a:gd name="T100" fmla="*/ 2147483646 w 310"/>
                <a:gd name="T101" fmla="*/ 2147483646 h 550"/>
                <a:gd name="T102" fmla="*/ 2147483646 w 310"/>
                <a:gd name="T103" fmla="*/ 0 h 55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10"/>
                <a:gd name="T157" fmla="*/ 0 h 550"/>
                <a:gd name="T158" fmla="*/ 310 w 310"/>
                <a:gd name="T159" fmla="*/ 550 h 55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10" h="550">
                  <a:moveTo>
                    <a:pt x="0" y="550"/>
                  </a:moveTo>
                  <a:lnTo>
                    <a:pt x="2" y="541"/>
                  </a:lnTo>
                  <a:lnTo>
                    <a:pt x="4" y="533"/>
                  </a:lnTo>
                  <a:lnTo>
                    <a:pt x="6" y="526"/>
                  </a:lnTo>
                  <a:lnTo>
                    <a:pt x="8" y="518"/>
                  </a:lnTo>
                  <a:lnTo>
                    <a:pt x="10" y="512"/>
                  </a:lnTo>
                  <a:lnTo>
                    <a:pt x="12" y="505"/>
                  </a:lnTo>
                  <a:lnTo>
                    <a:pt x="14" y="499"/>
                  </a:lnTo>
                  <a:lnTo>
                    <a:pt x="16" y="493"/>
                  </a:lnTo>
                  <a:lnTo>
                    <a:pt x="18" y="487"/>
                  </a:lnTo>
                  <a:lnTo>
                    <a:pt x="20" y="482"/>
                  </a:lnTo>
                  <a:lnTo>
                    <a:pt x="22" y="476"/>
                  </a:lnTo>
                  <a:lnTo>
                    <a:pt x="24" y="471"/>
                  </a:lnTo>
                  <a:lnTo>
                    <a:pt x="26" y="467"/>
                  </a:lnTo>
                  <a:lnTo>
                    <a:pt x="28" y="462"/>
                  </a:lnTo>
                  <a:lnTo>
                    <a:pt x="30" y="457"/>
                  </a:lnTo>
                  <a:lnTo>
                    <a:pt x="32" y="453"/>
                  </a:lnTo>
                  <a:lnTo>
                    <a:pt x="34" y="449"/>
                  </a:lnTo>
                  <a:lnTo>
                    <a:pt x="36" y="445"/>
                  </a:lnTo>
                  <a:lnTo>
                    <a:pt x="38" y="441"/>
                  </a:lnTo>
                  <a:lnTo>
                    <a:pt x="40" y="437"/>
                  </a:lnTo>
                  <a:lnTo>
                    <a:pt x="42" y="433"/>
                  </a:lnTo>
                  <a:lnTo>
                    <a:pt x="44" y="430"/>
                  </a:lnTo>
                  <a:lnTo>
                    <a:pt x="46" y="426"/>
                  </a:lnTo>
                  <a:lnTo>
                    <a:pt x="48" y="423"/>
                  </a:lnTo>
                  <a:lnTo>
                    <a:pt x="50" y="420"/>
                  </a:lnTo>
                  <a:lnTo>
                    <a:pt x="52" y="416"/>
                  </a:lnTo>
                  <a:lnTo>
                    <a:pt x="54" y="413"/>
                  </a:lnTo>
                  <a:lnTo>
                    <a:pt x="56" y="410"/>
                  </a:lnTo>
                  <a:lnTo>
                    <a:pt x="58" y="407"/>
                  </a:lnTo>
                  <a:lnTo>
                    <a:pt x="60" y="404"/>
                  </a:lnTo>
                  <a:lnTo>
                    <a:pt x="62" y="401"/>
                  </a:lnTo>
                  <a:lnTo>
                    <a:pt x="64" y="399"/>
                  </a:lnTo>
                  <a:lnTo>
                    <a:pt x="66" y="396"/>
                  </a:lnTo>
                  <a:lnTo>
                    <a:pt x="68" y="393"/>
                  </a:lnTo>
                  <a:lnTo>
                    <a:pt x="70" y="391"/>
                  </a:lnTo>
                  <a:lnTo>
                    <a:pt x="72" y="388"/>
                  </a:lnTo>
                  <a:lnTo>
                    <a:pt x="74" y="385"/>
                  </a:lnTo>
                  <a:lnTo>
                    <a:pt x="76" y="383"/>
                  </a:lnTo>
                  <a:lnTo>
                    <a:pt x="78" y="381"/>
                  </a:lnTo>
                  <a:lnTo>
                    <a:pt x="80" y="378"/>
                  </a:lnTo>
                  <a:lnTo>
                    <a:pt x="82" y="376"/>
                  </a:lnTo>
                  <a:lnTo>
                    <a:pt x="84" y="373"/>
                  </a:lnTo>
                  <a:lnTo>
                    <a:pt x="86" y="371"/>
                  </a:lnTo>
                  <a:lnTo>
                    <a:pt x="88" y="369"/>
                  </a:lnTo>
                  <a:lnTo>
                    <a:pt x="90" y="367"/>
                  </a:lnTo>
                  <a:lnTo>
                    <a:pt x="92" y="365"/>
                  </a:lnTo>
                  <a:lnTo>
                    <a:pt x="94" y="362"/>
                  </a:lnTo>
                  <a:lnTo>
                    <a:pt x="96" y="360"/>
                  </a:lnTo>
                  <a:lnTo>
                    <a:pt x="98" y="358"/>
                  </a:lnTo>
                  <a:lnTo>
                    <a:pt x="100" y="356"/>
                  </a:lnTo>
                  <a:lnTo>
                    <a:pt x="102" y="354"/>
                  </a:lnTo>
                  <a:lnTo>
                    <a:pt x="104" y="352"/>
                  </a:lnTo>
                  <a:lnTo>
                    <a:pt x="106" y="350"/>
                  </a:lnTo>
                  <a:lnTo>
                    <a:pt x="108" y="348"/>
                  </a:lnTo>
                  <a:lnTo>
                    <a:pt x="110" y="346"/>
                  </a:lnTo>
                  <a:lnTo>
                    <a:pt x="112" y="344"/>
                  </a:lnTo>
                  <a:lnTo>
                    <a:pt x="114" y="342"/>
                  </a:lnTo>
                  <a:lnTo>
                    <a:pt x="116" y="340"/>
                  </a:lnTo>
                  <a:lnTo>
                    <a:pt x="118" y="338"/>
                  </a:lnTo>
                  <a:lnTo>
                    <a:pt x="120" y="336"/>
                  </a:lnTo>
                  <a:lnTo>
                    <a:pt x="122" y="334"/>
                  </a:lnTo>
                  <a:lnTo>
                    <a:pt x="124" y="332"/>
                  </a:lnTo>
                  <a:lnTo>
                    <a:pt x="126" y="331"/>
                  </a:lnTo>
                  <a:lnTo>
                    <a:pt x="128" y="329"/>
                  </a:lnTo>
                  <a:lnTo>
                    <a:pt x="130" y="327"/>
                  </a:lnTo>
                  <a:lnTo>
                    <a:pt x="132" y="325"/>
                  </a:lnTo>
                  <a:lnTo>
                    <a:pt x="134" y="323"/>
                  </a:lnTo>
                  <a:lnTo>
                    <a:pt x="136" y="321"/>
                  </a:lnTo>
                  <a:lnTo>
                    <a:pt x="138" y="320"/>
                  </a:lnTo>
                  <a:lnTo>
                    <a:pt x="140" y="318"/>
                  </a:lnTo>
                  <a:lnTo>
                    <a:pt x="142" y="316"/>
                  </a:lnTo>
                  <a:lnTo>
                    <a:pt x="144" y="314"/>
                  </a:lnTo>
                  <a:lnTo>
                    <a:pt x="146" y="312"/>
                  </a:lnTo>
                  <a:lnTo>
                    <a:pt x="148" y="310"/>
                  </a:lnTo>
                  <a:lnTo>
                    <a:pt x="150" y="309"/>
                  </a:lnTo>
                  <a:lnTo>
                    <a:pt x="152" y="307"/>
                  </a:lnTo>
                  <a:lnTo>
                    <a:pt x="154" y="305"/>
                  </a:lnTo>
                  <a:lnTo>
                    <a:pt x="156" y="303"/>
                  </a:lnTo>
                  <a:lnTo>
                    <a:pt x="158" y="301"/>
                  </a:lnTo>
                  <a:lnTo>
                    <a:pt x="160" y="299"/>
                  </a:lnTo>
                  <a:lnTo>
                    <a:pt x="162" y="298"/>
                  </a:lnTo>
                  <a:lnTo>
                    <a:pt x="164" y="296"/>
                  </a:lnTo>
                  <a:lnTo>
                    <a:pt x="166" y="294"/>
                  </a:lnTo>
                  <a:lnTo>
                    <a:pt x="168" y="292"/>
                  </a:lnTo>
                  <a:lnTo>
                    <a:pt x="170" y="290"/>
                  </a:lnTo>
                  <a:lnTo>
                    <a:pt x="172" y="288"/>
                  </a:lnTo>
                  <a:lnTo>
                    <a:pt x="174" y="286"/>
                  </a:lnTo>
                  <a:lnTo>
                    <a:pt x="176" y="285"/>
                  </a:lnTo>
                  <a:lnTo>
                    <a:pt x="178" y="283"/>
                  </a:lnTo>
                  <a:lnTo>
                    <a:pt x="180" y="281"/>
                  </a:lnTo>
                  <a:lnTo>
                    <a:pt x="182" y="279"/>
                  </a:lnTo>
                  <a:lnTo>
                    <a:pt x="184" y="277"/>
                  </a:lnTo>
                  <a:lnTo>
                    <a:pt x="186" y="275"/>
                  </a:lnTo>
                  <a:lnTo>
                    <a:pt x="188" y="273"/>
                  </a:lnTo>
                  <a:lnTo>
                    <a:pt x="190" y="271"/>
                  </a:lnTo>
                  <a:lnTo>
                    <a:pt x="192" y="269"/>
                  </a:lnTo>
                  <a:lnTo>
                    <a:pt x="194" y="267"/>
                  </a:lnTo>
                  <a:lnTo>
                    <a:pt x="196" y="265"/>
                  </a:lnTo>
                  <a:lnTo>
                    <a:pt x="198" y="263"/>
                  </a:lnTo>
                  <a:lnTo>
                    <a:pt x="200" y="261"/>
                  </a:lnTo>
                  <a:lnTo>
                    <a:pt x="202" y="259"/>
                  </a:lnTo>
                  <a:lnTo>
                    <a:pt x="204" y="256"/>
                  </a:lnTo>
                  <a:lnTo>
                    <a:pt x="206" y="254"/>
                  </a:lnTo>
                  <a:lnTo>
                    <a:pt x="208" y="252"/>
                  </a:lnTo>
                  <a:lnTo>
                    <a:pt x="210" y="250"/>
                  </a:lnTo>
                  <a:lnTo>
                    <a:pt x="212" y="248"/>
                  </a:lnTo>
                  <a:lnTo>
                    <a:pt x="214" y="245"/>
                  </a:lnTo>
                  <a:lnTo>
                    <a:pt x="216" y="243"/>
                  </a:lnTo>
                  <a:lnTo>
                    <a:pt x="218" y="241"/>
                  </a:lnTo>
                  <a:lnTo>
                    <a:pt x="220" y="238"/>
                  </a:lnTo>
                  <a:lnTo>
                    <a:pt x="222" y="236"/>
                  </a:lnTo>
                  <a:lnTo>
                    <a:pt x="224" y="233"/>
                  </a:lnTo>
                  <a:lnTo>
                    <a:pt x="226" y="231"/>
                  </a:lnTo>
                  <a:lnTo>
                    <a:pt x="228" y="228"/>
                  </a:lnTo>
                  <a:lnTo>
                    <a:pt x="230" y="225"/>
                  </a:lnTo>
                  <a:lnTo>
                    <a:pt x="232" y="223"/>
                  </a:lnTo>
                  <a:lnTo>
                    <a:pt x="234" y="220"/>
                  </a:lnTo>
                  <a:lnTo>
                    <a:pt x="236" y="217"/>
                  </a:lnTo>
                  <a:lnTo>
                    <a:pt x="238" y="214"/>
                  </a:lnTo>
                  <a:lnTo>
                    <a:pt x="240" y="211"/>
                  </a:lnTo>
                  <a:lnTo>
                    <a:pt x="242" y="208"/>
                  </a:lnTo>
                  <a:lnTo>
                    <a:pt x="244" y="205"/>
                  </a:lnTo>
                  <a:lnTo>
                    <a:pt x="246" y="202"/>
                  </a:lnTo>
                  <a:lnTo>
                    <a:pt x="248" y="199"/>
                  </a:lnTo>
                  <a:lnTo>
                    <a:pt x="250" y="195"/>
                  </a:lnTo>
                  <a:lnTo>
                    <a:pt x="252" y="192"/>
                  </a:lnTo>
                  <a:lnTo>
                    <a:pt x="254" y="188"/>
                  </a:lnTo>
                  <a:lnTo>
                    <a:pt x="256" y="185"/>
                  </a:lnTo>
                  <a:lnTo>
                    <a:pt x="258" y="181"/>
                  </a:lnTo>
                  <a:lnTo>
                    <a:pt x="260" y="177"/>
                  </a:lnTo>
                  <a:lnTo>
                    <a:pt x="262" y="173"/>
                  </a:lnTo>
                  <a:lnTo>
                    <a:pt x="264" y="169"/>
                  </a:lnTo>
                  <a:lnTo>
                    <a:pt x="266" y="165"/>
                  </a:lnTo>
                  <a:lnTo>
                    <a:pt x="268" y="160"/>
                  </a:lnTo>
                  <a:lnTo>
                    <a:pt x="270" y="156"/>
                  </a:lnTo>
                  <a:lnTo>
                    <a:pt x="272" y="151"/>
                  </a:lnTo>
                  <a:lnTo>
                    <a:pt x="274" y="146"/>
                  </a:lnTo>
                  <a:lnTo>
                    <a:pt x="276" y="141"/>
                  </a:lnTo>
                  <a:lnTo>
                    <a:pt x="278" y="135"/>
                  </a:lnTo>
                  <a:lnTo>
                    <a:pt x="280" y="130"/>
                  </a:lnTo>
                  <a:lnTo>
                    <a:pt x="282" y="124"/>
                  </a:lnTo>
                  <a:lnTo>
                    <a:pt x="284" y="118"/>
                  </a:lnTo>
                  <a:lnTo>
                    <a:pt x="286" y="111"/>
                  </a:lnTo>
                  <a:lnTo>
                    <a:pt x="288" y="105"/>
                  </a:lnTo>
                  <a:lnTo>
                    <a:pt x="290" y="98"/>
                  </a:lnTo>
                  <a:lnTo>
                    <a:pt x="292" y="90"/>
                  </a:lnTo>
                  <a:lnTo>
                    <a:pt x="294" y="82"/>
                  </a:lnTo>
                  <a:lnTo>
                    <a:pt x="296" y="74"/>
                  </a:lnTo>
                  <a:lnTo>
                    <a:pt x="298" y="66"/>
                  </a:lnTo>
                  <a:lnTo>
                    <a:pt x="300" y="56"/>
                  </a:lnTo>
                  <a:lnTo>
                    <a:pt x="302" y="46"/>
                  </a:lnTo>
                  <a:lnTo>
                    <a:pt x="304" y="36"/>
                  </a:lnTo>
                  <a:lnTo>
                    <a:pt x="306" y="25"/>
                  </a:lnTo>
                  <a:lnTo>
                    <a:pt x="308" y="13"/>
                  </a:lnTo>
                  <a:lnTo>
                    <a:pt x="310" y="0"/>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47121" name="Group 534">
            <a:extLst>
              <a:ext uri="{FF2B5EF4-FFF2-40B4-BE49-F238E27FC236}">
                <a16:creationId xmlns:a16="http://schemas.microsoft.com/office/drawing/2014/main" id="{B53A5110-000C-58FB-706F-3E392DF419CC}"/>
              </a:ext>
            </a:extLst>
          </p:cNvPr>
          <p:cNvGrpSpPr>
            <a:grpSpLocks/>
          </p:cNvGrpSpPr>
          <p:nvPr/>
        </p:nvGrpSpPr>
        <p:grpSpPr bwMode="auto">
          <a:xfrm>
            <a:off x="4846638" y="1214438"/>
            <a:ext cx="1951037" cy="3160712"/>
            <a:chOff x="3338513" y="1466850"/>
            <a:chExt cx="1951037" cy="3160713"/>
          </a:xfrm>
        </p:grpSpPr>
        <p:sp>
          <p:nvSpPr>
            <p:cNvPr id="47140" name="Freeform 507">
              <a:extLst>
                <a:ext uri="{FF2B5EF4-FFF2-40B4-BE49-F238E27FC236}">
                  <a16:creationId xmlns:a16="http://schemas.microsoft.com/office/drawing/2014/main" id="{DAF1E6D7-F7F3-6539-9A90-93655E65FBF4}"/>
                </a:ext>
              </a:extLst>
            </p:cNvPr>
            <p:cNvSpPr>
              <a:spLocks/>
            </p:cNvSpPr>
            <p:nvPr/>
          </p:nvSpPr>
          <p:spPr bwMode="auto">
            <a:xfrm>
              <a:off x="3338513" y="4344988"/>
              <a:ext cx="60325" cy="282575"/>
            </a:xfrm>
            <a:custGeom>
              <a:avLst/>
              <a:gdLst>
                <a:gd name="T0" fmla="*/ 2147483646 w 10"/>
                <a:gd name="T1" fmla="*/ 0 h 56"/>
                <a:gd name="T2" fmla="*/ 2147483646 w 10"/>
                <a:gd name="T3" fmla="*/ 2147483646 h 56"/>
                <a:gd name="T4" fmla="*/ 2147483646 w 10"/>
                <a:gd name="T5" fmla="*/ 2147483646 h 56"/>
                <a:gd name="T6" fmla="*/ 2147483646 w 10"/>
                <a:gd name="T7" fmla="*/ 2147483646 h 56"/>
                <a:gd name="T8" fmla="*/ 2147483646 w 10"/>
                <a:gd name="T9" fmla="*/ 2147483646 h 56"/>
                <a:gd name="T10" fmla="*/ 0 w 10"/>
                <a:gd name="T11" fmla="*/ 2147483646 h 56"/>
                <a:gd name="T12" fmla="*/ 0 60000 65536"/>
                <a:gd name="T13" fmla="*/ 0 60000 65536"/>
                <a:gd name="T14" fmla="*/ 0 60000 65536"/>
                <a:gd name="T15" fmla="*/ 0 60000 65536"/>
                <a:gd name="T16" fmla="*/ 0 60000 65536"/>
                <a:gd name="T17" fmla="*/ 0 60000 65536"/>
                <a:gd name="T18" fmla="*/ 0 w 10"/>
                <a:gd name="T19" fmla="*/ 0 h 56"/>
                <a:gd name="T20" fmla="*/ 10 w 10"/>
                <a:gd name="T21" fmla="*/ 56 h 56"/>
              </a:gdLst>
              <a:ahLst/>
              <a:cxnLst>
                <a:cxn ang="T12">
                  <a:pos x="T0" y="T1"/>
                </a:cxn>
                <a:cxn ang="T13">
                  <a:pos x="T2" y="T3"/>
                </a:cxn>
                <a:cxn ang="T14">
                  <a:pos x="T4" y="T5"/>
                </a:cxn>
                <a:cxn ang="T15">
                  <a:pos x="T6" y="T7"/>
                </a:cxn>
                <a:cxn ang="T16">
                  <a:pos x="T8" y="T9"/>
                </a:cxn>
                <a:cxn ang="T17">
                  <a:pos x="T10" y="T11"/>
                </a:cxn>
              </a:cxnLst>
              <a:rect l="T18" t="T19" r="T20" b="T21"/>
              <a:pathLst>
                <a:path w="10" h="56">
                  <a:moveTo>
                    <a:pt x="10" y="0"/>
                  </a:moveTo>
                  <a:lnTo>
                    <a:pt x="8" y="10"/>
                  </a:lnTo>
                  <a:lnTo>
                    <a:pt x="6" y="21"/>
                  </a:lnTo>
                  <a:lnTo>
                    <a:pt x="4" y="32"/>
                  </a:lnTo>
                  <a:lnTo>
                    <a:pt x="2" y="44"/>
                  </a:lnTo>
                  <a:lnTo>
                    <a:pt x="0" y="56"/>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41" name="Freeform 508">
              <a:extLst>
                <a:ext uri="{FF2B5EF4-FFF2-40B4-BE49-F238E27FC236}">
                  <a16:creationId xmlns:a16="http://schemas.microsoft.com/office/drawing/2014/main" id="{E51CA486-A556-B61E-7CED-5108481DBE90}"/>
                </a:ext>
              </a:extLst>
            </p:cNvPr>
            <p:cNvSpPr>
              <a:spLocks/>
            </p:cNvSpPr>
            <p:nvPr/>
          </p:nvSpPr>
          <p:spPr bwMode="auto">
            <a:xfrm>
              <a:off x="3398838" y="1466850"/>
              <a:ext cx="1890712" cy="2878138"/>
            </a:xfrm>
            <a:custGeom>
              <a:avLst/>
              <a:gdLst>
                <a:gd name="T0" fmla="*/ 2147483646 w 314"/>
                <a:gd name="T1" fmla="*/ 2147483646 h 569"/>
                <a:gd name="T2" fmla="*/ 2147483646 w 314"/>
                <a:gd name="T3" fmla="*/ 2147483646 h 569"/>
                <a:gd name="T4" fmla="*/ 2147483646 w 314"/>
                <a:gd name="T5" fmla="*/ 2147483646 h 569"/>
                <a:gd name="T6" fmla="*/ 2147483646 w 314"/>
                <a:gd name="T7" fmla="*/ 2147483646 h 569"/>
                <a:gd name="T8" fmla="*/ 2147483646 w 314"/>
                <a:gd name="T9" fmla="*/ 2147483646 h 569"/>
                <a:gd name="T10" fmla="*/ 2147483646 w 314"/>
                <a:gd name="T11" fmla="*/ 2147483646 h 569"/>
                <a:gd name="T12" fmla="*/ 2147483646 w 314"/>
                <a:gd name="T13" fmla="*/ 2147483646 h 569"/>
                <a:gd name="T14" fmla="*/ 2147483646 w 314"/>
                <a:gd name="T15" fmla="*/ 2147483646 h 569"/>
                <a:gd name="T16" fmla="*/ 2147483646 w 314"/>
                <a:gd name="T17" fmla="*/ 2147483646 h 569"/>
                <a:gd name="T18" fmla="*/ 2147483646 w 314"/>
                <a:gd name="T19" fmla="*/ 2147483646 h 569"/>
                <a:gd name="T20" fmla="*/ 2147483646 w 314"/>
                <a:gd name="T21" fmla="*/ 2147483646 h 569"/>
                <a:gd name="T22" fmla="*/ 2147483646 w 314"/>
                <a:gd name="T23" fmla="*/ 2147483646 h 569"/>
                <a:gd name="T24" fmla="*/ 2147483646 w 314"/>
                <a:gd name="T25" fmla="*/ 2147483646 h 569"/>
                <a:gd name="T26" fmla="*/ 2147483646 w 314"/>
                <a:gd name="T27" fmla="*/ 2147483646 h 569"/>
                <a:gd name="T28" fmla="*/ 2147483646 w 314"/>
                <a:gd name="T29" fmla="*/ 2147483646 h 569"/>
                <a:gd name="T30" fmla="*/ 2147483646 w 314"/>
                <a:gd name="T31" fmla="*/ 2147483646 h 569"/>
                <a:gd name="T32" fmla="*/ 2147483646 w 314"/>
                <a:gd name="T33" fmla="*/ 2147483646 h 569"/>
                <a:gd name="T34" fmla="*/ 2147483646 w 314"/>
                <a:gd name="T35" fmla="*/ 2147483646 h 569"/>
                <a:gd name="T36" fmla="*/ 2147483646 w 314"/>
                <a:gd name="T37" fmla="*/ 2147483646 h 569"/>
                <a:gd name="T38" fmla="*/ 2147483646 w 314"/>
                <a:gd name="T39" fmla="*/ 2147483646 h 569"/>
                <a:gd name="T40" fmla="*/ 2147483646 w 314"/>
                <a:gd name="T41" fmla="*/ 2147483646 h 569"/>
                <a:gd name="T42" fmla="*/ 2147483646 w 314"/>
                <a:gd name="T43" fmla="*/ 2147483646 h 569"/>
                <a:gd name="T44" fmla="*/ 2147483646 w 314"/>
                <a:gd name="T45" fmla="*/ 2147483646 h 569"/>
                <a:gd name="T46" fmla="*/ 2147483646 w 314"/>
                <a:gd name="T47" fmla="*/ 2147483646 h 569"/>
                <a:gd name="T48" fmla="*/ 2147483646 w 314"/>
                <a:gd name="T49" fmla="*/ 2147483646 h 569"/>
                <a:gd name="T50" fmla="*/ 2147483646 w 314"/>
                <a:gd name="T51" fmla="*/ 2147483646 h 569"/>
                <a:gd name="T52" fmla="*/ 2147483646 w 314"/>
                <a:gd name="T53" fmla="*/ 2147483646 h 569"/>
                <a:gd name="T54" fmla="*/ 2147483646 w 314"/>
                <a:gd name="T55" fmla="*/ 2147483646 h 569"/>
                <a:gd name="T56" fmla="*/ 2147483646 w 314"/>
                <a:gd name="T57" fmla="*/ 2147483646 h 569"/>
                <a:gd name="T58" fmla="*/ 2147483646 w 314"/>
                <a:gd name="T59" fmla="*/ 2147483646 h 569"/>
                <a:gd name="T60" fmla="*/ 2147483646 w 314"/>
                <a:gd name="T61" fmla="*/ 2147483646 h 569"/>
                <a:gd name="T62" fmla="*/ 2147483646 w 314"/>
                <a:gd name="T63" fmla="*/ 2147483646 h 569"/>
                <a:gd name="T64" fmla="*/ 2147483646 w 314"/>
                <a:gd name="T65" fmla="*/ 2147483646 h 569"/>
                <a:gd name="T66" fmla="*/ 2147483646 w 314"/>
                <a:gd name="T67" fmla="*/ 2147483646 h 569"/>
                <a:gd name="T68" fmla="*/ 2147483646 w 314"/>
                <a:gd name="T69" fmla="*/ 2147483646 h 569"/>
                <a:gd name="T70" fmla="*/ 2147483646 w 314"/>
                <a:gd name="T71" fmla="*/ 2147483646 h 569"/>
                <a:gd name="T72" fmla="*/ 2147483646 w 314"/>
                <a:gd name="T73" fmla="*/ 2147483646 h 569"/>
                <a:gd name="T74" fmla="*/ 2147483646 w 314"/>
                <a:gd name="T75" fmla="*/ 2147483646 h 569"/>
                <a:gd name="T76" fmla="*/ 2147483646 w 314"/>
                <a:gd name="T77" fmla="*/ 2147483646 h 569"/>
                <a:gd name="T78" fmla="*/ 2147483646 w 314"/>
                <a:gd name="T79" fmla="*/ 2147483646 h 569"/>
                <a:gd name="T80" fmla="*/ 2147483646 w 314"/>
                <a:gd name="T81" fmla="*/ 2147483646 h 569"/>
                <a:gd name="T82" fmla="*/ 2147483646 w 314"/>
                <a:gd name="T83" fmla="*/ 2147483646 h 569"/>
                <a:gd name="T84" fmla="*/ 2147483646 w 314"/>
                <a:gd name="T85" fmla="*/ 2147483646 h 569"/>
                <a:gd name="T86" fmla="*/ 2147483646 w 314"/>
                <a:gd name="T87" fmla="*/ 2147483646 h 569"/>
                <a:gd name="T88" fmla="*/ 2147483646 w 314"/>
                <a:gd name="T89" fmla="*/ 2147483646 h 569"/>
                <a:gd name="T90" fmla="*/ 2147483646 w 314"/>
                <a:gd name="T91" fmla="*/ 2147483646 h 569"/>
                <a:gd name="T92" fmla="*/ 2147483646 w 314"/>
                <a:gd name="T93" fmla="*/ 2147483646 h 569"/>
                <a:gd name="T94" fmla="*/ 2147483646 w 314"/>
                <a:gd name="T95" fmla="*/ 2147483646 h 569"/>
                <a:gd name="T96" fmla="*/ 2147483646 w 314"/>
                <a:gd name="T97" fmla="*/ 2147483646 h 569"/>
                <a:gd name="T98" fmla="*/ 2147483646 w 314"/>
                <a:gd name="T99" fmla="*/ 2147483646 h 569"/>
                <a:gd name="T100" fmla="*/ 2147483646 w 314"/>
                <a:gd name="T101" fmla="*/ 2147483646 h 569"/>
                <a:gd name="T102" fmla="*/ 2147483646 w 314"/>
                <a:gd name="T103" fmla="*/ 2147483646 h 56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14"/>
                <a:gd name="T157" fmla="*/ 0 h 569"/>
                <a:gd name="T158" fmla="*/ 314 w 314"/>
                <a:gd name="T159" fmla="*/ 569 h 56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14" h="569">
                  <a:moveTo>
                    <a:pt x="0" y="569"/>
                  </a:moveTo>
                  <a:lnTo>
                    <a:pt x="2" y="560"/>
                  </a:lnTo>
                  <a:lnTo>
                    <a:pt x="4" y="551"/>
                  </a:lnTo>
                  <a:lnTo>
                    <a:pt x="6" y="542"/>
                  </a:lnTo>
                  <a:lnTo>
                    <a:pt x="8" y="534"/>
                  </a:lnTo>
                  <a:lnTo>
                    <a:pt x="10" y="527"/>
                  </a:lnTo>
                  <a:lnTo>
                    <a:pt x="12" y="520"/>
                  </a:lnTo>
                  <a:lnTo>
                    <a:pt x="14" y="513"/>
                  </a:lnTo>
                  <a:lnTo>
                    <a:pt x="16" y="507"/>
                  </a:lnTo>
                  <a:lnTo>
                    <a:pt x="18" y="500"/>
                  </a:lnTo>
                  <a:lnTo>
                    <a:pt x="20" y="495"/>
                  </a:lnTo>
                  <a:lnTo>
                    <a:pt x="22" y="489"/>
                  </a:lnTo>
                  <a:lnTo>
                    <a:pt x="24" y="483"/>
                  </a:lnTo>
                  <a:lnTo>
                    <a:pt x="26" y="478"/>
                  </a:lnTo>
                  <a:lnTo>
                    <a:pt x="28" y="473"/>
                  </a:lnTo>
                  <a:lnTo>
                    <a:pt x="30" y="468"/>
                  </a:lnTo>
                  <a:lnTo>
                    <a:pt x="32" y="464"/>
                  </a:lnTo>
                  <a:lnTo>
                    <a:pt x="34" y="459"/>
                  </a:lnTo>
                  <a:lnTo>
                    <a:pt x="36" y="455"/>
                  </a:lnTo>
                  <a:lnTo>
                    <a:pt x="38" y="451"/>
                  </a:lnTo>
                  <a:lnTo>
                    <a:pt x="40" y="447"/>
                  </a:lnTo>
                  <a:lnTo>
                    <a:pt x="42" y="443"/>
                  </a:lnTo>
                  <a:lnTo>
                    <a:pt x="44" y="439"/>
                  </a:lnTo>
                  <a:lnTo>
                    <a:pt x="46" y="435"/>
                  </a:lnTo>
                  <a:lnTo>
                    <a:pt x="48" y="432"/>
                  </a:lnTo>
                  <a:lnTo>
                    <a:pt x="50" y="428"/>
                  </a:lnTo>
                  <a:lnTo>
                    <a:pt x="52" y="425"/>
                  </a:lnTo>
                  <a:lnTo>
                    <a:pt x="54" y="422"/>
                  </a:lnTo>
                  <a:lnTo>
                    <a:pt x="56" y="419"/>
                  </a:lnTo>
                  <a:lnTo>
                    <a:pt x="58" y="416"/>
                  </a:lnTo>
                  <a:lnTo>
                    <a:pt x="60" y="412"/>
                  </a:lnTo>
                  <a:lnTo>
                    <a:pt x="62" y="409"/>
                  </a:lnTo>
                  <a:lnTo>
                    <a:pt x="64" y="407"/>
                  </a:lnTo>
                  <a:lnTo>
                    <a:pt x="66" y="404"/>
                  </a:lnTo>
                  <a:lnTo>
                    <a:pt x="68" y="401"/>
                  </a:lnTo>
                  <a:lnTo>
                    <a:pt x="70" y="398"/>
                  </a:lnTo>
                  <a:lnTo>
                    <a:pt x="72" y="396"/>
                  </a:lnTo>
                  <a:lnTo>
                    <a:pt x="74" y="393"/>
                  </a:lnTo>
                  <a:lnTo>
                    <a:pt x="76" y="390"/>
                  </a:lnTo>
                  <a:lnTo>
                    <a:pt x="78" y="388"/>
                  </a:lnTo>
                  <a:lnTo>
                    <a:pt x="80" y="385"/>
                  </a:lnTo>
                  <a:lnTo>
                    <a:pt x="82" y="383"/>
                  </a:lnTo>
                  <a:lnTo>
                    <a:pt x="84" y="381"/>
                  </a:lnTo>
                  <a:lnTo>
                    <a:pt x="86" y="378"/>
                  </a:lnTo>
                  <a:lnTo>
                    <a:pt x="88" y="376"/>
                  </a:lnTo>
                  <a:lnTo>
                    <a:pt x="90" y="374"/>
                  </a:lnTo>
                  <a:lnTo>
                    <a:pt x="92" y="371"/>
                  </a:lnTo>
                  <a:lnTo>
                    <a:pt x="94" y="369"/>
                  </a:lnTo>
                  <a:lnTo>
                    <a:pt x="96" y="367"/>
                  </a:lnTo>
                  <a:lnTo>
                    <a:pt x="98" y="365"/>
                  </a:lnTo>
                  <a:lnTo>
                    <a:pt x="100" y="363"/>
                  </a:lnTo>
                  <a:lnTo>
                    <a:pt x="102" y="361"/>
                  </a:lnTo>
                  <a:lnTo>
                    <a:pt x="104" y="359"/>
                  </a:lnTo>
                  <a:lnTo>
                    <a:pt x="106" y="357"/>
                  </a:lnTo>
                  <a:lnTo>
                    <a:pt x="108" y="354"/>
                  </a:lnTo>
                  <a:lnTo>
                    <a:pt x="110" y="352"/>
                  </a:lnTo>
                  <a:lnTo>
                    <a:pt x="112" y="350"/>
                  </a:lnTo>
                  <a:lnTo>
                    <a:pt x="114" y="348"/>
                  </a:lnTo>
                  <a:lnTo>
                    <a:pt x="116" y="347"/>
                  </a:lnTo>
                  <a:lnTo>
                    <a:pt x="118" y="345"/>
                  </a:lnTo>
                  <a:lnTo>
                    <a:pt x="120" y="343"/>
                  </a:lnTo>
                  <a:lnTo>
                    <a:pt x="122" y="341"/>
                  </a:lnTo>
                  <a:lnTo>
                    <a:pt x="124" y="339"/>
                  </a:lnTo>
                  <a:lnTo>
                    <a:pt x="126" y="337"/>
                  </a:lnTo>
                  <a:lnTo>
                    <a:pt x="128" y="335"/>
                  </a:lnTo>
                  <a:lnTo>
                    <a:pt x="130" y="333"/>
                  </a:lnTo>
                  <a:lnTo>
                    <a:pt x="132" y="331"/>
                  </a:lnTo>
                  <a:lnTo>
                    <a:pt x="134" y="329"/>
                  </a:lnTo>
                  <a:lnTo>
                    <a:pt x="136" y="328"/>
                  </a:lnTo>
                  <a:lnTo>
                    <a:pt x="138" y="326"/>
                  </a:lnTo>
                  <a:lnTo>
                    <a:pt x="140" y="324"/>
                  </a:lnTo>
                  <a:lnTo>
                    <a:pt x="142" y="322"/>
                  </a:lnTo>
                  <a:lnTo>
                    <a:pt x="144" y="320"/>
                  </a:lnTo>
                  <a:lnTo>
                    <a:pt x="146" y="318"/>
                  </a:lnTo>
                  <a:lnTo>
                    <a:pt x="148" y="317"/>
                  </a:lnTo>
                  <a:lnTo>
                    <a:pt x="150" y="315"/>
                  </a:lnTo>
                  <a:lnTo>
                    <a:pt x="152" y="313"/>
                  </a:lnTo>
                  <a:lnTo>
                    <a:pt x="154" y="311"/>
                  </a:lnTo>
                  <a:lnTo>
                    <a:pt x="156" y="309"/>
                  </a:lnTo>
                  <a:lnTo>
                    <a:pt x="158" y="308"/>
                  </a:lnTo>
                  <a:lnTo>
                    <a:pt x="160" y="306"/>
                  </a:lnTo>
                  <a:lnTo>
                    <a:pt x="162" y="304"/>
                  </a:lnTo>
                  <a:lnTo>
                    <a:pt x="164" y="302"/>
                  </a:lnTo>
                  <a:lnTo>
                    <a:pt x="166" y="300"/>
                  </a:lnTo>
                  <a:lnTo>
                    <a:pt x="168" y="298"/>
                  </a:lnTo>
                  <a:lnTo>
                    <a:pt x="170" y="297"/>
                  </a:lnTo>
                  <a:lnTo>
                    <a:pt x="172" y="295"/>
                  </a:lnTo>
                  <a:lnTo>
                    <a:pt x="174" y="293"/>
                  </a:lnTo>
                  <a:lnTo>
                    <a:pt x="176" y="291"/>
                  </a:lnTo>
                  <a:lnTo>
                    <a:pt x="178" y="289"/>
                  </a:lnTo>
                  <a:lnTo>
                    <a:pt x="180" y="287"/>
                  </a:lnTo>
                  <a:lnTo>
                    <a:pt x="182" y="285"/>
                  </a:lnTo>
                  <a:lnTo>
                    <a:pt x="184" y="283"/>
                  </a:lnTo>
                  <a:lnTo>
                    <a:pt x="186" y="281"/>
                  </a:lnTo>
                  <a:lnTo>
                    <a:pt x="188" y="279"/>
                  </a:lnTo>
                  <a:lnTo>
                    <a:pt x="190" y="278"/>
                  </a:lnTo>
                  <a:lnTo>
                    <a:pt x="192" y="276"/>
                  </a:lnTo>
                  <a:lnTo>
                    <a:pt x="194" y="274"/>
                  </a:lnTo>
                  <a:lnTo>
                    <a:pt x="196" y="272"/>
                  </a:lnTo>
                  <a:lnTo>
                    <a:pt x="198" y="269"/>
                  </a:lnTo>
                  <a:lnTo>
                    <a:pt x="200" y="267"/>
                  </a:lnTo>
                  <a:lnTo>
                    <a:pt x="202" y="265"/>
                  </a:lnTo>
                  <a:lnTo>
                    <a:pt x="204" y="263"/>
                  </a:lnTo>
                  <a:lnTo>
                    <a:pt x="206" y="261"/>
                  </a:lnTo>
                  <a:lnTo>
                    <a:pt x="208" y="259"/>
                  </a:lnTo>
                  <a:lnTo>
                    <a:pt x="210" y="257"/>
                  </a:lnTo>
                  <a:lnTo>
                    <a:pt x="212" y="255"/>
                  </a:lnTo>
                  <a:lnTo>
                    <a:pt x="214" y="252"/>
                  </a:lnTo>
                  <a:lnTo>
                    <a:pt x="216" y="250"/>
                  </a:lnTo>
                  <a:lnTo>
                    <a:pt x="218" y="248"/>
                  </a:lnTo>
                  <a:lnTo>
                    <a:pt x="220" y="245"/>
                  </a:lnTo>
                  <a:lnTo>
                    <a:pt x="222" y="243"/>
                  </a:lnTo>
                  <a:lnTo>
                    <a:pt x="224" y="241"/>
                  </a:lnTo>
                  <a:lnTo>
                    <a:pt x="226" y="238"/>
                  </a:lnTo>
                  <a:lnTo>
                    <a:pt x="228" y="236"/>
                  </a:lnTo>
                  <a:lnTo>
                    <a:pt x="230" y="233"/>
                  </a:lnTo>
                  <a:lnTo>
                    <a:pt x="232" y="230"/>
                  </a:lnTo>
                  <a:lnTo>
                    <a:pt x="234" y="228"/>
                  </a:lnTo>
                  <a:lnTo>
                    <a:pt x="236" y="225"/>
                  </a:lnTo>
                  <a:lnTo>
                    <a:pt x="238" y="222"/>
                  </a:lnTo>
                  <a:lnTo>
                    <a:pt x="240" y="219"/>
                  </a:lnTo>
                  <a:lnTo>
                    <a:pt x="242" y="217"/>
                  </a:lnTo>
                  <a:lnTo>
                    <a:pt x="244" y="214"/>
                  </a:lnTo>
                  <a:lnTo>
                    <a:pt x="246" y="210"/>
                  </a:lnTo>
                  <a:lnTo>
                    <a:pt x="248" y="207"/>
                  </a:lnTo>
                  <a:lnTo>
                    <a:pt x="250" y="204"/>
                  </a:lnTo>
                  <a:lnTo>
                    <a:pt x="252" y="201"/>
                  </a:lnTo>
                  <a:lnTo>
                    <a:pt x="254" y="198"/>
                  </a:lnTo>
                  <a:lnTo>
                    <a:pt x="256" y="194"/>
                  </a:lnTo>
                  <a:lnTo>
                    <a:pt x="258" y="191"/>
                  </a:lnTo>
                  <a:lnTo>
                    <a:pt x="260" y="187"/>
                  </a:lnTo>
                  <a:lnTo>
                    <a:pt x="262" y="183"/>
                  </a:lnTo>
                  <a:lnTo>
                    <a:pt x="264" y="179"/>
                  </a:lnTo>
                  <a:lnTo>
                    <a:pt x="266" y="175"/>
                  </a:lnTo>
                  <a:lnTo>
                    <a:pt x="268" y="171"/>
                  </a:lnTo>
                  <a:lnTo>
                    <a:pt x="270" y="167"/>
                  </a:lnTo>
                  <a:lnTo>
                    <a:pt x="272" y="162"/>
                  </a:lnTo>
                  <a:lnTo>
                    <a:pt x="274" y="158"/>
                  </a:lnTo>
                  <a:lnTo>
                    <a:pt x="276" y="153"/>
                  </a:lnTo>
                  <a:lnTo>
                    <a:pt x="278" y="148"/>
                  </a:lnTo>
                  <a:lnTo>
                    <a:pt x="280" y="143"/>
                  </a:lnTo>
                  <a:lnTo>
                    <a:pt x="282" y="137"/>
                  </a:lnTo>
                  <a:lnTo>
                    <a:pt x="284" y="131"/>
                  </a:lnTo>
                  <a:lnTo>
                    <a:pt x="286" y="126"/>
                  </a:lnTo>
                  <a:lnTo>
                    <a:pt x="288" y="119"/>
                  </a:lnTo>
                  <a:lnTo>
                    <a:pt x="290" y="113"/>
                  </a:lnTo>
                  <a:lnTo>
                    <a:pt x="292" y="106"/>
                  </a:lnTo>
                  <a:lnTo>
                    <a:pt x="294" y="99"/>
                  </a:lnTo>
                  <a:lnTo>
                    <a:pt x="296" y="92"/>
                  </a:lnTo>
                  <a:lnTo>
                    <a:pt x="298" y="84"/>
                  </a:lnTo>
                  <a:lnTo>
                    <a:pt x="300" y="75"/>
                  </a:lnTo>
                  <a:lnTo>
                    <a:pt x="302" y="66"/>
                  </a:lnTo>
                  <a:lnTo>
                    <a:pt x="304" y="57"/>
                  </a:lnTo>
                  <a:lnTo>
                    <a:pt x="306" y="47"/>
                  </a:lnTo>
                  <a:lnTo>
                    <a:pt x="308" y="36"/>
                  </a:lnTo>
                  <a:lnTo>
                    <a:pt x="310" y="25"/>
                  </a:lnTo>
                  <a:lnTo>
                    <a:pt x="312" y="13"/>
                  </a:lnTo>
                  <a:lnTo>
                    <a:pt x="314" y="0"/>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47122" name="Group 535">
            <a:extLst>
              <a:ext uri="{FF2B5EF4-FFF2-40B4-BE49-F238E27FC236}">
                <a16:creationId xmlns:a16="http://schemas.microsoft.com/office/drawing/2014/main" id="{A4C8747B-10E3-3FF7-7751-9B0D9A8323CD}"/>
              </a:ext>
            </a:extLst>
          </p:cNvPr>
          <p:cNvGrpSpPr>
            <a:grpSpLocks/>
          </p:cNvGrpSpPr>
          <p:nvPr/>
        </p:nvGrpSpPr>
        <p:grpSpPr bwMode="auto">
          <a:xfrm>
            <a:off x="7412038" y="1193800"/>
            <a:ext cx="1951037" cy="3160713"/>
            <a:chOff x="3338513" y="1466850"/>
            <a:chExt cx="1951037" cy="3160713"/>
          </a:xfrm>
        </p:grpSpPr>
        <p:sp>
          <p:nvSpPr>
            <p:cNvPr id="47138" name="Freeform 507">
              <a:extLst>
                <a:ext uri="{FF2B5EF4-FFF2-40B4-BE49-F238E27FC236}">
                  <a16:creationId xmlns:a16="http://schemas.microsoft.com/office/drawing/2014/main" id="{E16FE502-A0F1-18AF-5441-0279608A6840}"/>
                </a:ext>
              </a:extLst>
            </p:cNvPr>
            <p:cNvSpPr>
              <a:spLocks/>
            </p:cNvSpPr>
            <p:nvPr/>
          </p:nvSpPr>
          <p:spPr bwMode="auto">
            <a:xfrm>
              <a:off x="3338513" y="4344988"/>
              <a:ext cx="60325" cy="282575"/>
            </a:xfrm>
            <a:custGeom>
              <a:avLst/>
              <a:gdLst>
                <a:gd name="T0" fmla="*/ 2147483646 w 10"/>
                <a:gd name="T1" fmla="*/ 0 h 56"/>
                <a:gd name="T2" fmla="*/ 2147483646 w 10"/>
                <a:gd name="T3" fmla="*/ 2147483646 h 56"/>
                <a:gd name="T4" fmla="*/ 2147483646 w 10"/>
                <a:gd name="T5" fmla="*/ 2147483646 h 56"/>
                <a:gd name="T6" fmla="*/ 2147483646 w 10"/>
                <a:gd name="T7" fmla="*/ 2147483646 h 56"/>
                <a:gd name="T8" fmla="*/ 2147483646 w 10"/>
                <a:gd name="T9" fmla="*/ 2147483646 h 56"/>
                <a:gd name="T10" fmla="*/ 0 w 10"/>
                <a:gd name="T11" fmla="*/ 2147483646 h 56"/>
                <a:gd name="T12" fmla="*/ 0 60000 65536"/>
                <a:gd name="T13" fmla="*/ 0 60000 65536"/>
                <a:gd name="T14" fmla="*/ 0 60000 65536"/>
                <a:gd name="T15" fmla="*/ 0 60000 65536"/>
                <a:gd name="T16" fmla="*/ 0 60000 65536"/>
                <a:gd name="T17" fmla="*/ 0 60000 65536"/>
                <a:gd name="T18" fmla="*/ 0 w 10"/>
                <a:gd name="T19" fmla="*/ 0 h 56"/>
                <a:gd name="T20" fmla="*/ 10 w 10"/>
                <a:gd name="T21" fmla="*/ 56 h 56"/>
              </a:gdLst>
              <a:ahLst/>
              <a:cxnLst>
                <a:cxn ang="T12">
                  <a:pos x="T0" y="T1"/>
                </a:cxn>
                <a:cxn ang="T13">
                  <a:pos x="T2" y="T3"/>
                </a:cxn>
                <a:cxn ang="T14">
                  <a:pos x="T4" y="T5"/>
                </a:cxn>
                <a:cxn ang="T15">
                  <a:pos x="T6" y="T7"/>
                </a:cxn>
                <a:cxn ang="T16">
                  <a:pos x="T8" y="T9"/>
                </a:cxn>
                <a:cxn ang="T17">
                  <a:pos x="T10" y="T11"/>
                </a:cxn>
              </a:cxnLst>
              <a:rect l="T18" t="T19" r="T20" b="T21"/>
              <a:pathLst>
                <a:path w="10" h="56">
                  <a:moveTo>
                    <a:pt x="10" y="0"/>
                  </a:moveTo>
                  <a:lnTo>
                    <a:pt x="8" y="10"/>
                  </a:lnTo>
                  <a:lnTo>
                    <a:pt x="6" y="21"/>
                  </a:lnTo>
                  <a:lnTo>
                    <a:pt x="4" y="32"/>
                  </a:lnTo>
                  <a:lnTo>
                    <a:pt x="2" y="44"/>
                  </a:lnTo>
                  <a:lnTo>
                    <a:pt x="0" y="56"/>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39" name="Freeform 508">
              <a:extLst>
                <a:ext uri="{FF2B5EF4-FFF2-40B4-BE49-F238E27FC236}">
                  <a16:creationId xmlns:a16="http://schemas.microsoft.com/office/drawing/2014/main" id="{01E69906-CC53-8B30-5FE6-B9468258A48A}"/>
                </a:ext>
              </a:extLst>
            </p:cNvPr>
            <p:cNvSpPr>
              <a:spLocks/>
            </p:cNvSpPr>
            <p:nvPr/>
          </p:nvSpPr>
          <p:spPr bwMode="auto">
            <a:xfrm>
              <a:off x="3398838" y="1466850"/>
              <a:ext cx="1890712" cy="2878138"/>
            </a:xfrm>
            <a:custGeom>
              <a:avLst/>
              <a:gdLst>
                <a:gd name="T0" fmla="*/ 2147483646 w 314"/>
                <a:gd name="T1" fmla="*/ 2147483646 h 569"/>
                <a:gd name="T2" fmla="*/ 2147483646 w 314"/>
                <a:gd name="T3" fmla="*/ 2147483646 h 569"/>
                <a:gd name="T4" fmla="*/ 2147483646 w 314"/>
                <a:gd name="T5" fmla="*/ 2147483646 h 569"/>
                <a:gd name="T6" fmla="*/ 2147483646 w 314"/>
                <a:gd name="T7" fmla="*/ 2147483646 h 569"/>
                <a:gd name="T8" fmla="*/ 2147483646 w 314"/>
                <a:gd name="T9" fmla="*/ 2147483646 h 569"/>
                <a:gd name="T10" fmla="*/ 2147483646 w 314"/>
                <a:gd name="T11" fmla="*/ 2147483646 h 569"/>
                <a:gd name="T12" fmla="*/ 2147483646 w 314"/>
                <a:gd name="T13" fmla="*/ 2147483646 h 569"/>
                <a:gd name="T14" fmla="*/ 2147483646 w 314"/>
                <a:gd name="T15" fmla="*/ 2147483646 h 569"/>
                <a:gd name="T16" fmla="*/ 2147483646 w 314"/>
                <a:gd name="T17" fmla="*/ 2147483646 h 569"/>
                <a:gd name="T18" fmla="*/ 2147483646 w 314"/>
                <a:gd name="T19" fmla="*/ 2147483646 h 569"/>
                <a:gd name="T20" fmla="*/ 2147483646 w 314"/>
                <a:gd name="T21" fmla="*/ 2147483646 h 569"/>
                <a:gd name="T22" fmla="*/ 2147483646 w 314"/>
                <a:gd name="T23" fmla="*/ 2147483646 h 569"/>
                <a:gd name="T24" fmla="*/ 2147483646 w 314"/>
                <a:gd name="T25" fmla="*/ 2147483646 h 569"/>
                <a:gd name="T26" fmla="*/ 2147483646 w 314"/>
                <a:gd name="T27" fmla="*/ 2147483646 h 569"/>
                <a:gd name="T28" fmla="*/ 2147483646 w 314"/>
                <a:gd name="T29" fmla="*/ 2147483646 h 569"/>
                <a:gd name="T30" fmla="*/ 2147483646 w 314"/>
                <a:gd name="T31" fmla="*/ 2147483646 h 569"/>
                <a:gd name="T32" fmla="*/ 2147483646 w 314"/>
                <a:gd name="T33" fmla="*/ 2147483646 h 569"/>
                <a:gd name="T34" fmla="*/ 2147483646 w 314"/>
                <a:gd name="T35" fmla="*/ 2147483646 h 569"/>
                <a:gd name="T36" fmla="*/ 2147483646 w 314"/>
                <a:gd name="T37" fmla="*/ 2147483646 h 569"/>
                <a:gd name="T38" fmla="*/ 2147483646 w 314"/>
                <a:gd name="T39" fmla="*/ 2147483646 h 569"/>
                <a:gd name="T40" fmla="*/ 2147483646 w 314"/>
                <a:gd name="T41" fmla="*/ 2147483646 h 569"/>
                <a:gd name="T42" fmla="*/ 2147483646 w 314"/>
                <a:gd name="T43" fmla="*/ 2147483646 h 569"/>
                <a:gd name="T44" fmla="*/ 2147483646 w 314"/>
                <a:gd name="T45" fmla="*/ 2147483646 h 569"/>
                <a:gd name="T46" fmla="*/ 2147483646 w 314"/>
                <a:gd name="T47" fmla="*/ 2147483646 h 569"/>
                <a:gd name="T48" fmla="*/ 2147483646 w 314"/>
                <a:gd name="T49" fmla="*/ 2147483646 h 569"/>
                <a:gd name="T50" fmla="*/ 2147483646 w 314"/>
                <a:gd name="T51" fmla="*/ 2147483646 h 569"/>
                <a:gd name="T52" fmla="*/ 2147483646 w 314"/>
                <a:gd name="T53" fmla="*/ 2147483646 h 569"/>
                <a:gd name="T54" fmla="*/ 2147483646 w 314"/>
                <a:gd name="T55" fmla="*/ 2147483646 h 569"/>
                <a:gd name="T56" fmla="*/ 2147483646 w 314"/>
                <a:gd name="T57" fmla="*/ 2147483646 h 569"/>
                <a:gd name="T58" fmla="*/ 2147483646 w 314"/>
                <a:gd name="T59" fmla="*/ 2147483646 h 569"/>
                <a:gd name="T60" fmla="*/ 2147483646 w 314"/>
                <a:gd name="T61" fmla="*/ 2147483646 h 569"/>
                <a:gd name="T62" fmla="*/ 2147483646 w 314"/>
                <a:gd name="T63" fmla="*/ 2147483646 h 569"/>
                <a:gd name="T64" fmla="*/ 2147483646 w 314"/>
                <a:gd name="T65" fmla="*/ 2147483646 h 569"/>
                <a:gd name="T66" fmla="*/ 2147483646 w 314"/>
                <a:gd name="T67" fmla="*/ 2147483646 h 569"/>
                <a:gd name="T68" fmla="*/ 2147483646 w 314"/>
                <a:gd name="T69" fmla="*/ 2147483646 h 569"/>
                <a:gd name="T70" fmla="*/ 2147483646 w 314"/>
                <a:gd name="T71" fmla="*/ 2147483646 h 569"/>
                <a:gd name="T72" fmla="*/ 2147483646 w 314"/>
                <a:gd name="T73" fmla="*/ 2147483646 h 569"/>
                <a:gd name="T74" fmla="*/ 2147483646 w 314"/>
                <a:gd name="T75" fmla="*/ 2147483646 h 569"/>
                <a:gd name="T76" fmla="*/ 2147483646 w 314"/>
                <a:gd name="T77" fmla="*/ 2147483646 h 569"/>
                <a:gd name="T78" fmla="*/ 2147483646 w 314"/>
                <a:gd name="T79" fmla="*/ 2147483646 h 569"/>
                <a:gd name="T80" fmla="*/ 2147483646 w 314"/>
                <a:gd name="T81" fmla="*/ 2147483646 h 569"/>
                <a:gd name="T82" fmla="*/ 2147483646 w 314"/>
                <a:gd name="T83" fmla="*/ 2147483646 h 569"/>
                <a:gd name="T84" fmla="*/ 2147483646 w 314"/>
                <a:gd name="T85" fmla="*/ 2147483646 h 569"/>
                <a:gd name="T86" fmla="*/ 2147483646 w 314"/>
                <a:gd name="T87" fmla="*/ 2147483646 h 569"/>
                <a:gd name="T88" fmla="*/ 2147483646 w 314"/>
                <a:gd name="T89" fmla="*/ 2147483646 h 569"/>
                <a:gd name="T90" fmla="*/ 2147483646 w 314"/>
                <a:gd name="T91" fmla="*/ 2147483646 h 569"/>
                <a:gd name="T92" fmla="*/ 2147483646 w 314"/>
                <a:gd name="T93" fmla="*/ 2147483646 h 569"/>
                <a:gd name="T94" fmla="*/ 2147483646 w 314"/>
                <a:gd name="T95" fmla="*/ 2147483646 h 569"/>
                <a:gd name="T96" fmla="*/ 2147483646 w 314"/>
                <a:gd name="T97" fmla="*/ 2147483646 h 569"/>
                <a:gd name="T98" fmla="*/ 2147483646 w 314"/>
                <a:gd name="T99" fmla="*/ 2147483646 h 569"/>
                <a:gd name="T100" fmla="*/ 2147483646 w 314"/>
                <a:gd name="T101" fmla="*/ 2147483646 h 569"/>
                <a:gd name="T102" fmla="*/ 2147483646 w 314"/>
                <a:gd name="T103" fmla="*/ 2147483646 h 56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14"/>
                <a:gd name="T157" fmla="*/ 0 h 569"/>
                <a:gd name="T158" fmla="*/ 314 w 314"/>
                <a:gd name="T159" fmla="*/ 569 h 56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14" h="569">
                  <a:moveTo>
                    <a:pt x="0" y="569"/>
                  </a:moveTo>
                  <a:lnTo>
                    <a:pt x="2" y="560"/>
                  </a:lnTo>
                  <a:lnTo>
                    <a:pt x="4" y="551"/>
                  </a:lnTo>
                  <a:lnTo>
                    <a:pt x="6" y="542"/>
                  </a:lnTo>
                  <a:lnTo>
                    <a:pt x="8" y="534"/>
                  </a:lnTo>
                  <a:lnTo>
                    <a:pt x="10" y="527"/>
                  </a:lnTo>
                  <a:lnTo>
                    <a:pt x="12" y="520"/>
                  </a:lnTo>
                  <a:lnTo>
                    <a:pt x="14" y="513"/>
                  </a:lnTo>
                  <a:lnTo>
                    <a:pt x="16" y="507"/>
                  </a:lnTo>
                  <a:lnTo>
                    <a:pt x="18" y="500"/>
                  </a:lnTo>
                  <a:lnTo>
                    <a:pt x="20" y="495"/>
                  </a:lnTo>
                  <a:lnTo>
                    <a:pt x="22" y="489"/>
                  </a:lnTo>
                  <a:lnTo>
                    <a:pt x="24" y="483"/>
                  </a:lnTo>
                  <a:lnTo>
                    <a:pt x="26" y="478"/>
                  </a:lnTo>
                  <a:lnTo>
                    <a:pt x="28" y="473"/>
                  </a:lnTo>
                  <a:lnTo>
                    <a:pt x="30" y="468"/>
                  </a:lnTo>
                  <a:lnTo>
                    <a:pt x="32" y="464"/>
                  </a:lnTo>
                  <a:lnTo>
                    <a:pt x="34" y="459"/>
                  </a:lnTo>
                  <a:lnTo>
                    <a:pt x="36" y="455"/>
                  </a:lnTo>
                  <a:lnTo>
                    <a:pt x="38" y="451"/>
                  </a:lnTo>
                  <a:lnTo>
                    <a:pt x="40" y="447"/>
                  </a:lnTo>
                  <a:lnTo>
                    <a:pt x="42" y="443"/>
                  </a:lnTo>
                  <a:lnTo>
                    <a:pt x="44" y="439"/>
                  </a:lnTo>
                  <a:lnTo>
                    <a:pt x="46" y="435"/>
                  </a:lnTo>
                  <a:lnTo>
                    <a:pt x="48" y="432"/>
                  </a:lnTo>
                  <a:lnTo>
                    <a:pt x="50" y="428"/>
                  </a:lnTo>
                  <a:lnTo>
                    <a:pt x="52" y="425"/>
                  </a:lnTo>
                  <a:lnTo>
                    <a:pt x="54" y="422"/>
                  </a:lnTo>
                  <a:lnTo>
                    <a:pt x="56" y="419"/>
                  </a:lnTo>
                  <a:lnTo>
                    <a:pt x="58" y="416"/>
                  </a:lnTo>
                  <a:lnTo>
                    <a:pt x="60" y="412"/>
                  </a:lnTo>
                  <a:lnTo>
                    <a:pt x="62" y="409"/>
                  </a:lnTo>
                  <a:lnTo>
                    <a:pt x="64" y="407"/>
                  </a:lnTo>
                  <a:lnTo>
                    <a:pt x="66" y="404"/>
                  </a:lnTo>
                  <a:lnTo>
                    <a:pt x="68" y="401"/>
                  </a:lnTo>
                  <a:lnTo>
                    <a:pt x="70" y="398"/>
                  </a:lnTo>
                  <a:lnTo>
                    <a:pt x="72" y="396"/>
                  </a:lnTo>
                  <a:lnTo>
                    <a:pt x="74" y="393"/>
                  </a:lnTo>
                  <a:lnTo>
                    <a:pt x="76" y="390"/>
                  </a:lnTo>
                  <a:lnTo>
                    <a:pt x="78" y="388"/>
                  </a:lnTo>
                  <a:lnTo>
                    <a:pt x="80" y="385"/>
                  </a:lnTo>
                  <a:lnTo>
                    <a:pt x="82" y="383"/>
                  </a:lnTo>
                  <a:lnTo>
                    <a:pt x="84" y="381"/>
                  </a:lnTo>
                  <a:lnTo>
                    <a:pt x="86" y="378"/>
                  </a:lnTo>
                  <a:lnTo>
                    <a:pt x="88" y="376"/>
                  </a:lnTo>
                  <a:lnTo>
                    <a:pt x="90" y="374"/>
                  </a:lnTo>
                  <a:lnTo>
                    <a:pt x="92" y="371"/>
                  </a:lnTo>
                  <a:lnTo>
                    <a:pt x="94" y="369"/>
                  </a:lnTo>
                  <a:lnTo>
                    <a:pt x="96" y="367"/>
                  </a:lnTo>
                  <a:lnTo>
                    <a:pt x="98" y="365"/>
                  </a:lnTo>
                  <a:lnTo>
                    <a:pt x="100" y="363"/>
                  </a:lnTo>
                  <a:lnTo>
                    <a:pt x="102" y="361"/>
                  </a:lnTo>
                  <a:lnTo>
                    <a:pt x="104" y="359"/>
                  </a:lnTo>
                  <a:lnTo>
                    <a:pt x="106" y="357"/>
                  </a:lnTo>
                  <a:lnTo>
                    <a:pt x="108" y="354"/>
                  </a:lnTo>
                  <a:lnTo>
                    <a:pt x="110" y="352"/>
                  </a:lnTo>
                  <a:lnTo>
                    <a:pt x="112" y="350"/>
                  </a:lnTo>
                  <a:lnTo>
                    <a:pt x="114" y="348"/>
                  </a:lnTo>
                  <a:lnTo>
                    <a:pt x="116" y="347"/>
                  </a:lnTo>
                  <a:lnTo>
                    <a:pt x="118" y="345"/>
                  </a:lnTo>
                  <a:lnTo>
                    <a:pt x="120" y="343"/>
                  </a:lnTo>
                  <a:lnTo>
                    <a:pt x="122" y="341"/>
                  </a:lnTo>
                  <a:lnTo>
                    <a:pt x="124" y="339"/>
                  </a:lnTo>
                  <a:lnTo>
                    <a:pt x="126" y="337"/>
                  </a:lnTo>
                  <a:lnTo>
                    <a:pt x="128" y="335"/>
                  </a:lnTo>
                  <a:lnTo>
                    <a:pt x="130" y="333"/>
                  </a:lnTo>
                  <a:lnTo>
                    <a:pt x="132" y="331"/>
                  </a:lnTo>
                  <a:lnTo>
                    <a:pt x="134" y="329"/>
                  </a:lnTo>
                  <a:lnTo>
                    <a:pt x="136" y="328"/>
                  </a:lnTo>
                  <a:lnTo>
                    <a:pt x="138" y="326"/>
                  </a:lnTo>
                  <a:lnTo>
                    <a:pt x="140" y="324"/>
                  </a:lnTo>
                  <a:lnTo>
                    <a:pt x="142" y="322"/>
                  </a:lnTo>
                  <a:lnTo>
                    <a:pt x="144" y="320"/>
                  </a:lnTo>
                  <a:lnTo>
                    <a:pt x="146" y="318"/>
                  </a:lnTo>
                  <a:lnTo>
                    <a:pt x="148" y="317"/>
                  </a:lnTo>
                  <a:lnTo>
                    <a:pt x="150" y="315"/>
                  </a:lnTo>
                  <a:lnTo>
                    <a:pt x="152" y="313"/>
                  </a:lnTo>
                  <a:lnTo>
                    <a:pt x="154" y="311"/>
                  </a:lnTo>
                  <a:lnTo>
                    <a:pt x="156" y="309"/>
                  </a:lnTo>
                  <a:lnTo>
                    <a:pt x="158" y="308"/>
                  </a:lnTo>
                  <a:lnTo>
                    <a:pt x="160" y="306"/>
                  </a:lnTo>
                  <a:lnTo>
                    <a:pt x="162" y="304"/>
                  </a:lnTo>
                  <a:lnTo>
                    <a:pt x="164" y="302"/>
                  </a:lnTo>
                  <a:lnTo>
                    <a:pt x="166" y="300"/>
                  </a:lnTo>
                  <a:lnTo>
                    <a:pt x="168" y="298"/>
                  </a:lnTo>
                  <a:lnTo>
                    <a:pt x="170" y="297"/>
                  </a:lnTo>
                  <a:lnTo>
                    <a:pt x="172" y="295"/>
                  </a:lnTo>
                  <a:lnTo>
                    <a:pt x="174" y="293"/>
                  </a:lnTo>
                  <a:lnTo>
                    <a:pt x="176" y="291"/>
                  </a:lnTo>
                  <a:lnTo>
                    <a:pt x="178" y="289"/>
                  </a:lnTo>
                  <a:lnTo>
                    <a:pt x="180" y="287"/>
                  </a:lnTo>
                  <a:lnTo>
                    <a:pt x="182" y="285"/>
                  </a:lnTo>
                  <a:lnTo>
                    <a:pt x="184" y="283"/>
                  </a:lnTo>
                  <a:lnTo>
                    <a:pt x="186" y="281"/>
                  </a:lnTo>
                  <a:lnTo>
                    <a:pt x="188" y="279"/>
                  </a:lnTo>
                  <a:lnTo>
                    <a:pt x="190" y="278"/>
                  </a:lnTo>
                  <a:lnTo>
                    <a:pt x="192" y="276"/>
                  </a:lnTo>
                  <a:lnTo>
                    <a:pt x="194" y="274"/>
                  </a:lnTo>
                  <a:lnTo>
                    <a:pt x="196" y="272"/>
                  </a:lnTo>
                  <a:lnTo>
                    <a:pt x="198" y="269"/>
                  </a:lnTo>
                  <a:lnTo>
                    <a:pt x="200" y="267"/>
                  </a:lnTo>
                  <a:lnTo>
                    <a:pt x="202" y="265"/>
                  </a:lnTo>
                  <a:lnTo>
                    <a:pt x="204" y="263"/>
                  </a:lnTo>
                  <a:lnTo>
                    <a:pt x="206" y="261"/>
                  </a:lnTo>
                  <a:lnTo>
                    <a:pt x="208" y="259"/>
                  </a:lnTo>
                  <a:lnTo>
                    <a:pt x="210" y="257"/>
                  </a:lnTo>
                  <a:lnTo>
                    <a:pt x="212" y="255"/>
                  </a:lnTo>
                  <a:lnTo>
                    <a:pt x="214" y="252"/>
                  </a:lnTo>
                  <a:lnTo>
                    <a:pt x="216" y="250"/>
                  </a:lnTo>
                  <a:lnTo>
                    <a:pt x="218" y="248"/>
                  </a:lnTo>
                  <a:lnTo>
                    <a:pt x="220" y="245"/>
                  </a:lnTo>
                  <a:lnTo>
                    <a:pt x="222" y="243"/>
                  </a:lnTo>
                  <a:lnTo>
                    <a:pt x="224" y="241"/>
                  </a:lnTo>
                  <a:lnTo>
                    <a:pt x="226" y="238"/>
                  </a:lnTo>
                  <a:lnTo>
                    <a:pt x="228" y="236"/>
                  </a:lnTo>
                  <a:lnTo>
                    <a:pt x="230" y="233"/>
                  </a:lnTo>
                  <a:lnTo>
                    <a:pt x="232" y="230"/>
                  </a:lnTo>
                  <a:lnTo>
                    <a:pt x="234" y="228"/>
                  </a:lnTo>
                  <a:lnTo>
                    <a:pt x="236" y="225"/>
                  </a:lnTo>
                  <a:lnTo>
                    <a:pt x="238" y="222"/>
                  </a:lnTo>
                  <a:lnTo>
                    <a:pt x="240" y="219"/>
                  </a:lnTo>
                  <a:lnTo>
                    <a:pt x="242" y="217"/>
                  </a:lnTo>
                  <a:lnTo>
                    <a:pt x="244" y="214"/>
                  </a:lnTo>
                  <a:lnTo>
                    <a:pt x="246" y="210"/>
                  </a:lnTo>
                  <a:lnTo>
                    <a:pt x="248" y="207"/>
                  </a:lnTo>
                  <a:lnTo>
                    <a:pt x="250" y="204"/>
                  </a:lnTo>
                  <a:lnTo>
                    <a:pt x="252" y="201"/>
                  </a:lnTo>
                  <a:lnTo>
                    <a:pt x="254" y="198"/>
                  </a:lnTo>
                  <a:lnTo>
                    <a:pt x="256" y="194"/>
                  </a:lnTo>
                  <a:lnTo>
                    <a:pt x="258" y="191"/>
                  </a:lnTo>
                  <a:lnTo>
                    <a:pt x="260" y="187"/>
                  </a:lnTo>
                  <a:lnTo>
                    <a:pt x="262" y="183"/>
                  </a:lnTo>
                  <a:lnTo>
                    <a:pt x="264" y="179"/>
                  </a:lnTo>
                  <a:lnTo>
                    <a:pt x="266" y="175"/>
                  </a:lnTo>
                  <a:lnTo>
                    <a:pt x="268" y="171"/>
                  </a:lnTo>
                  <a:lnTo>
                    <a:pt x="270" y="167"/>
                  </a:lnTo>
                  <a:lnTo>
                    <a:pt x="272" y="162"/>
                  </a:lnTo>
                  <a:lnTo>
                    <a:pt x="274" y="158"/>
                  </a:lnTo>
                  <a:lnTo>
                    <a:pt x="276" y="153"/>
                  </a:lnTo>
                  <a:lnTo>
                    <a:pt x="278" y="148"/>
                  </a:lnTo>
                  <a:lnTo>
                    <a:pt x="280" y="143"/>
                  </a:lnTo>
                  <a:lnTo>
                    <a:pt x="282" y="137"/>
                  </a:lnTo>
                  <a:lnTo>
                    <a:pt x="284" y="131"/>
                  </a:lnTo>
                  <a:lnTo>
                    <a:pt x="286" y="126"/>
                  </a:lnTo>
                  <a:lnTo>
                    <a:pt x="288" y="119"/>
                  </a:lnTo>
                  <a:lnTo>
                    <a:pt x="290" y="113"/>
                  </a:lnTo>
                  <a:lnTo>
                    <a:pt x="292" y="106"/>
                  </a:lnTo>
                  <a:lnTo>
                    <a:pt x="294" y="99"/>
                  </a:lnTo>
                  <a:lnTo>
                    <a:pt x="296" y="92"/>
                  </a:lnTo>
                  <a:lnTo>
                    <a:pt x="298" y="84"/>
                  </a:lnTo>
                  <a:lnTo>
                    <a:pt x="300" y="75"/>
                  </a:lnTo>
                  <a:lnTo>
                    <a:pt x="302" y="66"/>
                  </a:lnTo>
                  <a:lnTo>
                    <a:pt x="304" y="57"/>
                  </a:lnTo>
                  <a:lnTo>
                    <a:pt x="306" y="47"/>
                  </a:lnTo>
                  <a:lnTo>
                    <a:pt x="308" y="36"/>
                  </a:lnTo>
                  <a:lnTo>
                    <a:pt x="310" y="25"/>
                  </a:lnTo>
                  <a:lnTo>
                    <a:pt x="312" y="13"/>
                  </a:lnTo>
                  <a:lnTo>
                    <a:pt x="314" y="0"/>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aphicFrame>
        <p:nvGraphicFramePr>
          <p:cNvPr id="539" name="Object 3">
            <a:extLst>
              <a:ext uri="{FF2B5EF4-FFF2-40B4-BE49-F238E27FC236}">
                <a16:creationId xmlns:a16="http://schemas.microsoft.com/office/drawing/2014/main" id="{C4A5B340-4572-9422-B47C-5CDA3EDB5C5C}"/>
              </a:ext>
            </a:extLst>
          </p:cNvPr>
          <p:cNvGraphicFramePr>
            <a:graphicFrameLocks noChangeAspect="1"/>
          </p:cNvGraphicFramePr>
          <p:nvPr/>
        </p:nvGraphicFramePr>
        <p:xfrm>
          <a:off x="6518275" y="3074988"/>
          <a:ext cx="3081338" cy="1119187"/>
        </p:xfrm>
        <a:graphic>
          <a:graphicData uri="http://schemas.openxmlformats.org/presentationml/2006/ole">
            <mc:AlternateContent xmlns:mc="http://schemas.openxmlformats.org/markup-compatibility/2006">
              <mc:Choice xmlns:v="urn:schemas-microsoft-com:vml" Requires="v">
                <p:oleObj name="Equation" r:id="rId7" imgW="1295400" imgH="469900" progId="Equation.DSMT4">
                  <p:embed/>
                </p:oleObj>
              </mc:Choice>
              <mc:Fallback>
                <p:oleObj name="Equation" r:id="rId7" imgW="1295400" imgH="469900" progId="Equation.DSMT4">
                  <p:embed/>
                  <p:pic>
                    <p:nvPicPr>
                      <p:cNvPr id="539" name="Object 3">
                        <a:extLst>
                          <a:ext uri="{FF2B5EF4-FFF2-40B4-BE49-F238E27FC236}">
                            <a16:creationId xmlns:a16="http://schemas.microsoft.com/office/drawing/2014/main" id="{C4A5B340-4572-9422-B47C-5CDA3EDB5C5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8275" y="3074988"/>
                        <a:ext cx="3081338" cy="1119187"/>
                      </a:xfrm>
                      <a:prstGeom prst="rect">
                        <a:avLst/>
                      </a:prstGeom>
                      <a:solidFill>
                        <a:schemeClr val="bg1">
                          <a:alpha val="85097"/>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40" name="Left-Right Arrow 539">
            <a:extLst>
              <a:ext uri="{FF2B5EF4-FFF2-40B4-BE49-F238E27FC236}">
                <a16:creationId xmlns:a16="http://schemas.microsoft.com/office/drawing/2014/main" id="{6A7BAD0A-573F-4EDE-9FBC-B2459CE77D70}"/>
              </a:ext>
            </a:extLst>
          </p:cNvPr>
          <p:cNvSpPr/>
          <p:nvPr/>
        </p:nvSpPr>
        <p:spPr>
          <a:xfrm>
            <a:off x="4503738" y="4414838"/>
            <a:ext cx="2570162" cy="268287"/>
          </a:xfrm>
          <a:prstGeom prst="lef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2" name="Right Arrow 541">
            <a:extLst>
              <a:ext uri="{FF2B5EF4-FFF2-40B4-BE49-F238E27FC236}">
                <a16:creationId xmlns:a16="http://schemas.microsoft.com/office/drawing/2014/main" id="{615B02D9-94B4-4765-A4D7-FEAF78AB7351}"/>
              </a:ext>
            </a:extLst>
          </p:cNvPr>
          <p:cNvSpPr/>
          <p:nvPr/>
        </p:nvSpPr>
        <p:spPr>
          <a:xfrm>
            <a:off x="5149850" y="2649538"/>
            <a:ext cx="646113" cy="285750"/>
          </a:xfrm>
          <a:prstGeom prst="rightArrow">
            <a:avLst/>
          </a:prstGeom>
          <a:solidFill>
            <a:schemeClr val="accent1">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3" name="Up Arrow 542">
            <a:extLst>
              <a:ext uri="{FF2B5EF4-FFF2-40B4-BE49-F238E27FC236}">
                <a16:creationId xmlns:a16="http://schemas.microsoft.com/office/drawing/2014/main" id="{A9B4E34D-3BA8-4950-BBCE-B2372078ABF1}"/>
              </a:ext>
            </a:extLst>
          </p:cNvPr>
          <p:cNvSpPr/>
          <p:nvPr/>
        </p:nvSpPr>
        <p:spPr>
          <a:xfrm>
            <a:off x="6316663" y="2165350"/>
            <a:ext cx="315912" cy="625475"/>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4" name="Oval 543">
            <a:extLst>
              <a:ext uri="{FF2B5EF4-FFF2-40B4-BE49-F238E27FC236}">
                <a16:creationId xmlns:a16="http://schemas.microsoft.com/office/drawing/2014/main" id="{E1740534-7205-40C3-9605-62FE536D3DBE}"/>
              </a:ext>
            </a:extLst>
          </p:cNvPr>
          <p:cNvSpPr/>
          <p:nvPr/>
        </p:nvSpPr>
        <p:spPr>
          <a:xfrm flipV="1">
            <a:off x="6405563" y="213995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5" name="Oval 544">
            <a:extLst>
              <a:ext uri="{FF2B5EF4-FFF2-40B4-BE49-F238E27FC236}">
                <a16:creationId xmlns:a16="http://schemas.microsoft.com/office/drawing/2014/main" id="{18CE3373-A7C2-4D80-A818-9298A5E050B3}"/>
              </a:ext>
            </a:extLst>
          </p:cNvPr>
          <p:cNvSpPr/>
          <p:nvPr/>
        </p:nvSpPr>
        <p:spPr>
          <a:xfrm>
            <a:off x="5118100" y="3325813"/>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6" name="Up Arrow 545">
            <a:extLst>
              <a:ext uri="{FF2B5EF4-FFF2-40B4-BE49-F238E27FC236}">
                <a16:creationId xmlns:a16="http://schemas.microsoft.com/office/drawing/2014/main" id="{846529E2-8D1E-4309-BBE0-8DB7BEA45179}"/>
              </a:ext>
            </a:extLst>
          </p:cNvPr>
          <p:cNvSpPr/>
          <p:nvPr/>
        </p:nvSpPr>
        <p:spPr>
          <a:xfrm flipV="1">
            <a:off x="5006975" y="2774950"/>
            <a:ext cx="300038" cy="623888"/>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7" name="TextBox 405">
            <a:extLst>
              <a:ext uri="{FF2B5EF4-FFF2-40B4-BE49-F238E27FC236}">
                <a16:creationId xmlns:a16="http://schemas.microsoft.com/office/drawing/2014/main" id="{D6149D62-9DCA-F274-4A2D-DC7FEB5C6AE7}"/>
              </a:ext>
            </a:extLst>
          </p:cNvPr>
          <p:cNvSpPr txBox="1">
            <a:spLocks noChangeArrowheads="1"/>
          </p:cNvSpPr>
          <p:nvPr/>
        </p:nvSpPr>
        <p:spPr bwMode="auto">
          <a:xfrm>
            <a:off x="3757613" y="4740275"/>
            <a:ext cx="25955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Use the horiz. distance </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between two V.A.</a:t>
            </a:r>
          </a:p>
        </p:txBody>
      </p:sp>
      <p:graphicFrame>
        <p:nvGraphicFramePr>
          <p:cNvPr id="148" name="Object 4">
            <a:extLst>
              <a:ext uri="{FF2B5EF4-FFF2-40B4-BE49-F238E27FC236}">
                <a16:creationId xmlns:a16="http://schemas.microsoft.com/office/drawing/2014/main" id="{E56BF44F-779D-EDC8-3AF5-429197C49B37}"/>
              </a:ext>
            </a:extLst>
          </p:cNvPr>
          <p:cNvGraphicFramePr>
            <a:graphicFrameLocks noChangeAspect="1"/>
          </p:cNvGraphicFramePr>
          <p:nvPr/>
        </p:nvGraphicFramePr>
        <p:xfrm>
          <a:off x="6875463" y="4735513"/>
          <a:ext cx="1204912" cy="482600"/>
        </p:xfrm>
        <a:graphic>
          <a:graphicData uri="http://schemas.openxmlformats.org/presentationml/2006/ole">
            <mc:AlternateContent xmlns:mc="http://schemas.openxmlformats.org/markup-compatibility/2006">
              <mc:Choice xmlns:v="urn:schemas-microsoft-com:vml" Requires="v">
                <p:oleObj name="Equation" r:id="rId9" imgW="507780" imgH="203112" progId="Equation.DSMT4">
                  <p:embed/>
                </p:oleObj>
              </mc:Choice>
              <mc:Fallback>
                <p:oleObj name="Equation" r:id="rId9" imgW="507780" imgH="203112" progId="Equation.DSMT4">
                  <p:embed/>
                  <p:pic>
                    <p:nvPicPr>
                      <p:cNvPr id="148" name="Object 4">
                        <a:extLst>
                          <a:ext uri="{FF2B5EF4-FFF2-40B4-BE49-F238E27FC236}">
                            <a16:creationId xmlns:a16="http://schemas.microsoft.com/office/drawing/2014/main" id="{E56BF44F-779D-EDC8-3AF5-429197C49B3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75463" y="4735513"/>
                        <a:ext cx="1204912"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5">
            <a:extLst>
              <a:ext uri="{FF2B5EF4-FFF2-40B4-BE49-F238E27FC236}">
                <a16:creationId xmlns:a16="http://schemas.microsoft.com/office/drawing/2014/main" id="{857F9A4F-F192-66D5-AE88-F3F3004ECC30}"/>
              </a:ext>
            </a:extLst>
          </p:cNvPr>
          <p:cNvGraphicFramePr>
            <a:graphicFrameLocks noChangeAspect="1"/>
          </p:cNvGraphicFramePr>
          <p:nvPr/>
        </p:nvGraphicFramePr>
        <p:xfrm>
          <a:off x="8421688" y="4491038"/>
          <a:ext cx="1295400" cy="1022350"/>
        </p:xfrm>
        <a:graphic>
          <a:graphicData uri="http://schemas.openxmlformats.org/presentationml/2006/ole">
            <mc:AlternateContent xmlns:mc="http://schemas.openxmlformats.org/markup-compatibility/2006">
              <mc:Choice xmlns:v="urn:schemas-microsoft-com:vml" Requires="v">
                <p:oleObj name="Equation" r:id="rId11" imgW="545863" imgH="431613" progId="Equation.DSMT4">
                  <p:embed/>
                </p:oleObj>
              </mc:Choice>
              <mc:Fallback>
                <p:oleObj name="Equation" r:id="rId11" imgW="545863" imgH="431613" progId="Equation.DSMT4">
                  <p:embed/>
                  <p:pic>
                    <p:nvPicPr>
                      <p:cNvPr id="149" name="Object 5">
                        <a:extLst>
                          <a:ext uri="{FF2B5EF4-FFF2-40B4-BE49-F238E27FC236}">
                            <a16:creationId xmlns:a16="http://schemas.microsoft.com/office/drawing/2014/main" id="{857F9A4F-F192-66D5-AE88-F3F3004ECC30}"/>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421688" y="4491038"/>
                        <a:ext cx="1295400" cy="1022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6">
            <a:extLst>
              <a:ext uri="{FF2B5EF4-FFF2-40B4-BE49-F238E27FC236}">
                <a16:creationId xmlns:a16="http://schemas.microsoft.com/office/drawing/2014/main" id="{F901F12C-4B7C-F441-5D1E-F8E356796651}"/>
              </a:ext>
            </a:extLst>
          </p:cNvPr>
          <p:cNvGraphicFramePr>
            <a:graphicFrameLocks noChangeAspect="1"/>
          </p:cNvGraphicFramePr>
          <p:nvPr/>
        </p:nvGraphicFramePr>
        <p:xfrm>
          <a:off x="8408988" y="4470400"/>
          <a:ext cx="1023937" cy="1022350"/>
        </p:xfrm>
        <a:graphic>
          <a:graphicData uri="http://schemas.openxmlformats.org/presentationml/2006/ole">
            <mc:AlternateContent xmlns:mc="http://schemas.openxmlformats.org/markup-compatibility/2006">
              <mc:Choice xmlns:v="urn:schemas-microsoft-com:vml" Requires="v">
                <p:oleObj name="Equation" r:id="rId13" imgW="431613" imgH="431613" progId="Equation.DSMT4">
                  <p:embed/>
                </p:oleObj>
              </mc:Choice>
              <mc:Fallback>
                <p:oleObj name="Equation" r:id="rId13" imgW="431613" imgH="431613" progId="Equation.DSMT4">
                  <p:embed/>
                  <p:pic>
                    <p:nvPicPr>
                      <p:cNvPr id="150" name="Object 6">
                        <a:extLst>
                          <a:ext uri="{FF2B5EF4-FFF2-40B4-BE49-F238E27FC236}">
                            <a16:creationId xmlns:a16="http://schemas.microsoft.com/office/drawing/2014/main" id="{F901F12C-4B7C-F441-5D1E-F8E35679665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408988" y="4470400"/>
                        <a:ext cx="1023937" cy="1022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1" name="TextBox 405">
            <a:extLst>
              <a:ext uri="{FF2B5EF4-FFF2-40B4-BE49-F238E27FC236}">
                <a16:creationId xmlns:a16="http://schemas.microsoft.com/office/drawing/2014/main" id="{6CF6B22F-EC17-D7C9-F8FE-7A804D430FB6}"/>
              </a:ext>
            </a:extLst>
          </p:cNvPr>
          <p:cNvSpPr txBox="1">
            <a:spLocks noChangeArrowheads="1"/>
          </p:cNvSpPr>
          <p:nvPr/>
        </p:nvSpPr>
        <p:spPr bwMode="auto">
          <a:xfrm>
            <a:off x="3768725" y="5397500"/>
            <a:ext cx="18002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Use the zeroes </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to find H.S.</a:t>
            </a:r>
          </a:p>
        </p:txBody>
      </p:sp>
      <p:graphicFrame>
        <p:nvGraphicFramePr>
          <p:cNvPr id="152" name="Object 7">
            <a:extLst>
              <a:ext uri="{FF2B5EF4-FFF2-40B4-BE49-F238E27FC236}">
                <a16:creationId xmlns:a16="http://schemas.microsoft.com/office/drawing/2014/main" id="{1914E755-404F-524F-9063-182614BA4FCE}"/>
              </a:ext>
            </a:extLst>
          </p:cNvPr>
          <p:cNvGraphicFramePr>
            <a:graphicFrameLocks noChangeAspect="1"/>
          </p:cNvGraphicFramePr>
          <p:nvPr/>
        </p:nvGraphicFramePr>
        <p:xfrm>
          <a:off x="6908800" y="5470525"/>
          <a:ext cx="1506538" cy="420688"/>
        </p:xfrm>
        <a:graphic>
          <a:graphicData uri="http://schemas.openxmlformats.org/presentationml/2006/ole">
            <mc:AlternateContent xmlns:mc="http://schemas.openxmlformats.org/markup-compatibility/2006">
              <mc:Choice xmlns:v="urn:schemas-microsoft-com:vml" Requires="v">
                <p:oleObj name="Equation" r:id="rId15" imgW="634449" imgH="177646" progId="Equation.DSMT4">
                  <p:embed/>
                </p:oleObj>
              </mc:Choice>
              <mc:Fallback>
                <p:oleObj name="Equation" r:id="rId15" imgW="634449" imgH="177646" progId="Equation.DSMT4">
                  <p:embed/>
                  <p:pic>
                    <p:nvPicPr>
                      <p:cNvPr id="152" name="Object 7">
                        <a:extLst>
                          <a:ext uri="{FF2B5EF4-FFF2-40B4-BE49-F238E27FC236}">
                            <a16:creationId xmlns:a16="http://schemas.microsoft.com/office/drawing/2014/main" id="{1914E755-404F-524F-9063-182614BA4FC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08800" y="5470525"/>
                        <a:ext cx="1506538"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 name="TextBox 405">
            <a:extLst>
              <a:ext uri="{FF2B5EF4-FFF2-40B4-BE49-F238E27FC236}">
                <a16:creationId xmlns:a16="http://schemas.microsoft.com/office/drawing/2014/main" id="{52DB49CF-FAE1-92F7-0E07-A0980C9B84D7}"/>
              </a:ext>
            </a:extLst>
          </p:cNvPr>
          <p:cNvSpPr txBox="1">
            <a:spLocks noChangeArrowheads="1"/>
          </p:cNvSpPr>
          <p:nvPr/>
        </p:nvSpPr>
        <p:spPr bwMode="auto">
          <a:xfrm>
            <a:off x="3779838" y="6084888"/>
            <a:ext cx="27225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Use the middle points to </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find the Vertical stretch</a:t>
            </a:r>
          </a:p>
        </p:txBody>
      </p:sp>
      <p:graphicFrame>
        <p:nvGraphicFramePr>
          <p:cNvPr id="154" name="Object 8">
            <a:extLst>
              <a:ext uri="{FF2B5EF4-FFF2-40B4-BE49-F238E27FC236}">
                <a16:creationId xmlns:a16="http://schemas.microsoft.com/office/drawing/2014/main" id="{A6911A51-FF70-3935-3CD3-32D2E47AF7FF}"/>
              </a:ext>
            </a:extLst>
          </p:cNvPr>
          <p:cNvGraphicFramePr>
            <a:graphicFrameLocks noChangeAspect="1"/>
          </p:cNvGraphicFramePr>
          <p:nvPr/>
        </p:nvGraphicFramePr>
        <p:xfrm>
          <a:off x="6969125" y="6205538"/>
          <a:ext cx="965200" cy="392112"/>
        </p:xfrm>
        <a:graphic>
          <a:graphicData uri="http://schemas.openxmlformats.org/presentationml/2006/ole">
            <mc:AlternateContent xmlns:mc="http://schemas.openxmlformats.org/markup-compatibility/2006">
              <mc:Choice xmlns:v="urn:schemas-microsoft-com:vml" Requires="v">
                <p:oleObj name="Equation" r:id="rId17" imgW="406048" imgH="164957" progId="Equation.DSMT4">
                  <p:embed/>
                </p:oleObj>
              </mc:Choice>
              <mc:Fallback>
                <p:oleObj name="Equation" r:id="rId17" imgW="406048" imgH="164957" progId="Equation.DSMT4">
                  <p:embed/>
                  <p:pic>
                    <p:nvPicPr>
                      <p:cNvPr id="154" name="Object 8">
                        <a:extLst>
                          <a:ext uri="{FF2B5EF4-FFF2-40B4-BE49-F238E27FC236}">
                            <a16:creationId xmlns:a16="http://schemas.microsoft.com/office/drawing/2014/main" id="{A6911A51-FF70-3935-3CD3-32D2E47AF7FF}"/>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69125" y="6205538"/>
                        <a:ext cx="965200" cy="392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254"/>
                                        </p:tgtEl>
                                        <p:attrNameLst>
                                          <p:attrName>style.visibility</p:attrName>
                                        </p:attrNameLst>
                                      </p:cBhvr>
                                      <p:to>
                                        <p:strVal val="visible"/>
                                      </p:to>
                                    </p:set>
                                    <p:animEffect transition="in" filter="blinds(horizontal)">
                                      <p:cBhvr>
                                        <p:cTn id="7" dur="500"/>
                                        <p:tgtEl>
                                          <p:spTgt spid="102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7"/>
                                        </p:tgtEl>
                                        <p:attrNameLst>
                                          <p:attrName>style.visibility</p:attrName>
                                        </p:attrNameLst>
                                      </p:cBhvr>
                                      <p:to>
                                        <p:strVal val="visible"/>
                                      </p:to>
                                    </p:set>
                                    <p:animEffect transition="in" filter="blinds(horizontal)">
                                      <p:cBhvr>
                                        <p:cTn id="12" dur="500"/>
                                        <p:tgtEl>
                                          <p:spTgt spid="1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37" fill="hold" nodeType="clickEffect">
                                  <p:stCondLst>
                                    <p:cond delay="0"/>
                                  </p:stCondLst>
                                  <p:childTnLst>
                                    <p:set>
                                      <p:cBhvr>
                                        <p:cTn id="16" dur="1" fill="hold">
                                          <p:stCondLst>
                                            <p:cond delay="0"/>
                                          </p:stCondLst>
                                        </p:cTn>
                                        <p:tgtEl>
                                          <p:spTgt spid="540"/>
                                        </p:tgtEl>
                                        <p:attrNameLst>
                                          <p:attrName>style.visibility</p:attrName>
                                        </p:attrNameLst>
                                      </p:cBhvr>
                                      <p:to>
                                        <p:strVal val="visible"/>
                                      </p:to>
                                    </p:set>
                                    <p:animEffect transition="in" filter="barn(outVertical)">
                                      <p:cBhvr>
                                        <p:cTn id="17" dur="2000"/>
                                        <p:tgtEl>
                                          <p:spTgt spid="5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8"/>
                                        </p:tgtEl>
                                        <p:attrNameLst>
                                          <p:attrName>style.visibility</p:attrName>
                                        </p:attrNameLst>
                                      </p:cBhvr>
                                      <p:to>
                                        <p:strVal val="visible"/>
                                      </p:to>
                                    </p:set>
                                    <p:animEffect transition="in" filter="blinds(horizontal)">
                                      <p:cBhvr>
                                        <p:cTn id="22" dur="500"/>
                                        <p:tgtEl>
                                          <p:spTgt spid="14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49"/>
                                        </p:tgtEl>
                                        <p:attrNameLst>
                                          <p:attrName>style.visibility</p:attrName>
                                        </p:attrNameLst>
                                      </p:cBhvr>
                                      <p:to>
                                        <p:strVal val="visible"/>
                                      </p:to>
                                    </p:set>
                                    <p:animEffect transition="in" filter="blinds(horizontal)">
                                      <p:cBhvr>
                                        <p:cTn id="27" dur="500"/>
                                        <p:tgtEl>
                                          <p:spTgt spid="14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50"/>
                                        </p:tgtEl>
                                        <p:attrNameLst>
                                          <p:attrName>style.visibility</p:attrName>
                                        </p:attrNameLst>
                                      </p:cBhvr>
                                      <p:to>
                                        <p:strVal val="visible"/>
                                      </p:to>
                                    </p:set>
                                    <p:animEffect transition="in" filter="blinds(horizontal)">
                                      <p:cBhvr>
                                        <p:cTn id="32" dur="500"/>
                                        <p:tgtEl>
                                          <p:spTgt spid="150"/>
                                        </p:tgtEl>
                                      </p:cBhvr>
                                    </p:animEffect>
                                  </p:childTnLst>
                                </p:cTn>
                              </p:par>
                              <p:par>
                                <p:cTn id="33" presetID="10" presetClass="exit" presetSubtype="0" fill="hold" nodeType="withEffect">
                                  <p:stCondLst>
                                    <p:cond delay="0"/>
                                  </p:stCondLst>
                                  <p:childTnLst>
                                    <p:animEffect transition="out" filter="fade">
                                      <p:cBhvr>
                                        <p:cTn id="34" dur="2000"/>
                                        <p:tgtEl>
                                          <p:spTgt spid="149"/>
                                        </p:tgtEl>
                                      </p:cBhvr>
                                    </p:animEffect>
                                    <p:set>
                                      <p:cBhvr>
                                        <p:cTn id="35" dur="1" fill="hold">
                                          <p:stCondLst>
                                            <p:cond delay="1999"/>
                                          </p:stCondLst>
                                        </p:cTn>
                                        <p:tgtEl>
                                          <p:spTgt spid="149"/>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xit" presetSubtype="0" fill="hold" nodeType="clickEffect">
                                  <p:stCondLst>
                                    <p:cond delay="0"/>
                                  </p:stCondLst>
                                  <p:childTnLst>
                                    <p:animEffect transition="out" filter="fade">
                                      <p:cBhvr>
                                        <p:cTn id="39" dur="2000"/>
                                        <p:tgtEl>
                                          <p:spTgt spid="540"/>
                                        </p:tgtEl>
                                      </p:cBhvr>
                                    </p:animEffect>
                                    <p:set>
                                      <p:cBhvr>
                                        <p:cTn id="40" dur="1" fill="hold">
                                          <p:stCondLst>
                                            <p:cond delay="1999"/>
                                          </p:stCondLst>
                                        </p:cTn>
                                        <p:tgtEl>
                                          <p:spTgt spid="540"/>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childTnLst>
                                    <p:set>
                                      <p:cBhvr>
                                        <p:cTn id="44" dur="1" fill="hold">
                                          <p:stCondLst>
                                            <p:cond delay="0"/>
                                          </p:stCondLst>
                                        </p:cTn>
                                        <p:tgtEl>
                                          <p:spTgt spid="10255"/>
                                        </p:tgtEl>
                                        <p:attrNameLst>
                                          <p:attrName>style.visibility</p:attrName>
                                        </p:attrNameLst>
                                      </p:cBhvr>
                                      <p:to>
                                        <p:strVal val="visible"/>
                                      </p:to>
                                    </p:set>
                                    <p:animEffect transition="in" filter="blinds(horizontal)">
                                      <p:cBhvr>
                                        <p:cTn id="45" dur="500"/>
                                        <p:tgtEl>
                                          <p:spTgt spid="1025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151"/>
                                        </p:tgtEl>
                                        <p:attrNameLst>
                                          <p:attrName>style.visibility</p:attrName>
                                        </p:attrNameLst>
                                      </p:cBhvr>
                                      <p:to>
                                        <p:strVal val="visible"/>
                                      </p:to>
                                    </p:set>
                                    <p:animEffect transition="in" filter="blinds(horizontal)">
                                      <p:cBhvr>
                                        <p:cTn id="50" dur="500"/>
                                        <p:tgtEl>
                                          <p:spTgt spid="15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nodeType="clickEffect">
                                  <p:stCondLst>
                                    <p:cond delay="0"/>
                                  </p:stCondLst>
                                  <p:childTnLst>
                                    <p:set>
                                      <p:cBhvr>
                                        <p:cTn id="54" dur="1" fill="hold">
                                          <p:stCondLst>
                                            <p:cond delay="0"/>
                                          </p:stCondLst>
                                        </p:cTn>
                                        <p:tgtEl>
                                          <p:spTgt spid="542"/>
                                        </p:tgtEl>
                                        <p:attrNameLst>
                                          <p:attrName>style.visibility</p:attrName>
                                        </p:attrNameLst>
                                      </p:cBhvr>
                                      <p:to>
                                        <p:strVal val="visible"/>
                                      </p:to>
                                    </p:set>
                                    <p:animEffect transition="in" filter="wipe(left)">
                                      <p:cBhvr>
                                        <p:cTn id="55" dur="2000"/>
                                        <p:tgtEl>
                                          <p:spTgt spid="542"/>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nodeType="clickEffect">
                                  <p:stCondLst>
                                    <p:cond delay="0"/>
                                  </p:stCondLst>
                                  <p:childTnLst>
                                    <p:set>
                                      <p:cBhvr>
                                        <p:cTn id="59" dur="1" fill="hold">
                                          <p:stCondLst>
                                            <p:cond delay="0"/>
                                          </p:stCondLst>
                                        </p:cTn>
                                        <p:tgtEl>
                                          <p:spTgt spid="152"/>
                                        </p:tgtEl>
                                        <p:attrNameLst>
                                          <p:attrName>style.visibility</p:attrName>
                                        </p:attrNameLst>
                                      </p:cBhvr>
                                      <p:to>
                                        <p:strVal val="visible"/>
                                      </p:to>
                                    </p:set>
                                    <p:animEffect transition="in" filter="blinds(horizontal)">
                                      <p:cBhvr>
                                        <p:cTn id="60" dur="500"/>
                                        <p:tgtEl>
                                          <p:spTgt spid="152"/>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xit" presetSubtype="0" fill="hold" nodeType="clickEffect">
                                  <p:stCondLst>
                                    <p:cond delay="0"/>
                                  </p:stCondLst>
                                  <p:childTnLst>
                                    <p:animEffect transition="out" filter="fade">
                                      <p:cBhvr>
                                        <p:cTn id="64" dur="2000"/>
                                        <p:tgtEl>
                                          <p:spTgt spid="542"/>
                                        </p:tgtEl>
                                      </p:cBhvr>
                                    </p:animEffect>
                                    <p:set>
                                      <p:cBhvr>
                                        <p:cTn id="65" dur="1" fill="hold">
                                          <p:stCondLst>
                                            <p:cond delay="1999"/>
                                          </p:stCondLst>
                                        </p:cTn>
                                        <p:tgtEl>
                                          <p:spTgt spid="542"/>
                                        </p:tgtEl>
                                        <p:attrNameLst>
                                          <p:attrName>style.visibility</p:attrName>
                                        </p:attrNameLst>
                                      </p:cBhvr>
                                      <p:to>
                                        <p:strVal val="hidden"/>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10256"/>
                                        </p:tgtEl>
                                        <p:attrNameLst>
                                          <p:attrName>style.visibility</p:attrName>
                                        </p:attrNameLst>
                                      </p:cBhvr>
                                      <p:to>
                                        <p:strVal val="visible"/>
                                      </p:to>
                                    </p:set>
                                    <p:animEffect transition="in" filter="blinds(horizontal)">
                                      <p:cBhvr>
                                        <p:cTn id="70" dur="500"/>
                                        <p:tgtEl>
                                          <p:spTgt spid="10256"/>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nodeType="clickEffect">
                                  <p:stCondLst>
                                    <p:cond delay="0"/>
                                  </p:stCondLst>
                                  <p:childTnLst>
                                    <p:set>
                                      <p:cBhvr>
                                        <p:cTn id="74" dur="1" fill="hold">
                                          <p:stCondLst>
                                            <p:cond delay="0"/>
                                          </p:stCondLst>
                                        </p:cTn>
                                        <p:tgtEl>
                                          <p:spTgt spid="153"/>
                                        </p:tgtEl>
                                        <p:attrNameLst>
                                          <p:attrName>style.visibility</p:attrName>
                                        </p:attrNameLst>
                                      </p:cBhvr>
                                      <p:to>
                                        <p:strVal val="visible"/>
                                      </p:to>
                                    </p:set>
                                    <p:animEffect transition="in" filter="blinds(horizontal)">
                                      <p:cBhvr>
                                        <p:cTn id="75" dur="500"/>
                                        <p:tgtEl>
                                          <p:spTgt spid="153"/>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6" presetClass="entr" presetSubtype="0" fill="hold" nodeType="clickEffect">
                                  <p:stCondLst>
                                    <p:cond delay="0"/>
                                  </p:stCondLst>
                                  <p:childTnLst>
                                    <p:set>
                                      <p:cBhvr>
                                        <p:cTn id="79" dur="1" fill="hold">
                                          <p:stCondLst>
                                            <p:cond delay="0"/>
                                          </p:stCondLst>
                                        </p:cTn>
                                        <p:tgtEl>
                                          <p:spTgt spid="544"/>
                                        </p:tgtEl>
                                        <p:attrNameLst>
                                          <p:attrName>style.visibility</p:attrName>
                                        </p:attrNameLst>
                                      </p:cBhvr>
                                      <p:to>
                                        <p:strVal val="visible"/>
                                      </p:to>
                                    </p:set>
                                    <p:animEffect transition="in" filter="wipe(down)">
                                      <p:cBhvr>
                                        <p:cTn id="80" dur="580">
                                          <p:stCondLst>
                                            <p:cond delay="0"/>
                                          </p:stCondLst>
                                        </p:cTn>
                                        <p:tgtEl>
                                          <p:spTgt spid="544"/>
                                        </p:tgtEl>
                                      </p:cBhvr>
                                    </p:animEffect>
                                    <p:anim calcmode="lin" valueType="num">
                                      <p:cBhvr>
                                        <p:cTn id="81" dur="1822" tmFilter="0,0; 0.14,0.36; 0.43,0.73; 0.71,0.91; 1.0,1.0">
                                          <p:stCondLst>
                                            <p:cond delay="0"/>
                                          </p:stCondLst>
                                        </p:cTn>
                                        <p:tgtEl>
                                          <p:spTgt spid="544"/>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544"/>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544"/>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544"/>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544"/>
                                        </p:tgtEl>
                                        <p:attrNameLst>
                                          <p:attrName>ppt_y</p:attrName>
                                        </p:attrNameLst>
                                      </p:cBhvr>
                                      <p:tavLst>
                                        <p:tav tm="0" fmla="#ppt_y-sin(pi*$)/81">
                                          <p:val>
                                            <p:fltVal val="0"/>
                                          </p:val>
                                        </p:tav>
                                        <p:tav tm="100000">
                                          <p:val>
                                            <p:fltVal val="1"/>
                                          </p:val>
                                        </p:tav>
                                      </p:tavLst>
                                    </p:anim>
                                    <p:animScale>
                                      <p:cBhvr>
                                        <p:cTn id="86" dur="26">
                                          <p:stCondLst>
                                            <p:cond delay="650"/>
                                          </p:stCondLst>
                                        </p:cTn>
                                        <p:tgtEl>
                                          <p:spTgt spid="544"/>
                                        </p:tgtEl>
                                      </p:cBhvr>
                                      <p:to x="100000" y="60000"/>
                                    </p:animScale>
                                    <p:animScale>
                                      <p:cBhvr>
                                        <p:cTn id="87" dur="166" decel="50000">
                                          <p:stCondLst>
                                            <p:cond delay="676"/>
                                          </p:stCondLst>
                                        </p:cTn>
                                        <p:tgtEl>
                                          <p:spTgt spid="544"/>
                                        </p:tgtEl>
                                      </p:cBhvr>
                                      <p:to x="100000" y="100000"/>
                                    </p:animScale>
                                    <p:animScale>
                                      <p:cBhvr>
                                        <p:cTn id="88" dur="26">
                                          <p:stCondLst>
                                            <p:cond delay="1312"/>
                                          </p:stCondLst>
                                        </p:cTn>
                                        <p:tgtEl>
                                          <p:spTgt spid="544"/>
                                        </p:tgtEl>
                                      </p:cBhvr>
                                      <p:to x="100000" y="80000"/>
                                    </p:animScale>
                                    <p:animScale>
                                      <p:cBhvr>
                                        <p:cTn id="89" dur="166" decel="50000">
                                          <p:stCondLst>
                                            <p:cond delay="1338"/>
                                          </p:stCondLst>
                                        </p:cTn>
                                        <p:tgtEl>
                                          <p:spTgt spid="544"/>
                                        </p:tgtEl>
                                      </p:cBhvr>
                                      <p:to x="100000" y="100000"/>
                                    </p:animScale>
                                    <p:animScale>
                                      <p:cBhvr>
                                        <p:cTn id="90" dur="26">
                                          <p:stCondLst>
                                            <p:cond delay="1642"/>
                                          </p:stCondLst>
                                        </p:cTn>
                                        <p:tgtEl>
                                          <p:spTgt spid="544"/>
                                        </p:tgtEl>
                                      </p:cBhvr>
                                      <p:to x="100000" y="90000"/>
                                    </p:animScale>
                                    <p:animScale>
                                      <p:cBhvr>
                                        <p:cTn id="91" dur="166" decel="50000">
                                          <p:stCondLst>
                                            <p:cond delay="1668"/>
                                          </p:stCondLst>
                                        </p:cTn>
                                        <p:tgtEl>
                                          <p:spTgt spid="544"/>
                                        </p:tgtEl>
                                      </p:cBhvr>
                                      <p:to x="100000" y="100000"/>
                                    </p:animScale>
                                    <p:animScale>
                                      <p:cBhvr>
                                        <p:cTn id="92" dur="26">
                                          <p:stCondLst>
                                            <p:cond delay="1808"/>
                                          </p:stCondLst>
                                        </p:cTn>
                                        <p:tgtEl>
                                          <p:spTgt spid="544"/>
                                        </p:tgtEl>
                                      </p:cBhvr>
                                      <p:to x="100000" y="95000"/>
                                    </p:animScale>
                                    <p:animScale>
                                      <p:cBhvr>
                                        <p:cTn id="93" dur="166" decel="50000">
                                          <p:stCondLst>
                                            <p:cond delay="1834"/>
                                          </p:stCondLst>
                                        </p:cTn>
                                        <p:tgtEl>
                                          <p:spTgt spid="544"/>
                                        </p:tgtEl>
                                      </p:cBhvr>
                                      <p:to x="100000" y="100000"/>
                                    </p:animScale>
                                  </p:childTnLst>
                                </p:cTn>
                              </p:par>
                            </p:childTnLst>
                          </p:cTn>
                        </p:par>
                      </p:childTnLst>
                    </p:cTn>
                  </p:par>
                  <p:par>
                    <p:cTn id="94" fill="hold" nodeType="clickPar">
                      <p:stCondLst>
                        <p:cond delay="indefinite"/>
                      </p:stCondLst>
                      <p:childTnLst>
                        <p:par>
                          <p:cTn id="95" fill="hold" nodeType="withGroup">
                            <p:stCondLst>
                              <p:cond delay="0"/>
                            </p:stCondLst>
                            <p:childTnLst>
                              <p:par>
                                <p:cTn id="96" presetID="26" presetClass="entr" presetSubtype="0" fill="hold" nodeType="clickEffect">
                                  <p:stCondLst>
                                    <p:cond delay="0"/>
                                  </p:stCondLst>
                                  <p:childTnLst>
                                    <p:set>
                                      <p:cBhvr>
                                        <p:cTn id="97" dur="1" fill="hold">
                                          <p:stCondLst>
                                            <p:cond delay="0"/>
                                          </p:stCondLst>
                                        </p:cTn>
                                        <p:tgtEl>
                                          <p:spTgt spid="545"/>
                                        </p:tgtEl>
                                        <p:attrNameLst>
                                          <p:attrName>style.visibility</p:attrName>
                                        </p:attrNameLst>
                                      </p:cBhvr>
                                      <p:to>
                                        <p:strVal val="visible"/>
                                      </p:to>
                                    </p:set>
                                    <p:animEffect transition="in" filter="wipe(down)">
                                      <p:cBhvr>
                                        <p:cTn id="98" dur="580">
                                          <p:stCondLst>
                                            <p:cond delay="0"/>
                                          </p:stCondLst>
                                        </p:cTn>
                                        <p:tgtEl>
                                          <p:spTgt spid="545"/>
                                        </p:tgtEl>
                                      </p:cBhvr>
                                    </p:animEffect>
                                    <p:anim calcmode="lin" valueType="num">
                                      <p:cBhvr>
                                        <p:cTn id="99" dur="1822" tmFilter="0,0; 0.14,0.36; 0.43,0.73; 0.71,0.91; 1.0,1.0">
                                          <p:stCondLst>
                                            <p:cond delay="0"/>
                                          </p:stCondLst>
                                        </p:cTn>
                                        <p:tgtEl>
                                          <p:spTgt spid="545"/>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545"/>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545"/>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545"/>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545"/>
                                        </p:tgtEl>
                                        <p:attrNameLst>
                                          <p:attrName>ppt_y</p:attrName>
                                        </p:attrNameLst>
                                      </p:cBhvr>
                                      <p:tavLst>
                                        <p:tav tm="0" fmla="#ppt_y-sin(pi*$)/81">
                                          <p:val>
                                            <p:fltVal val="0"/>
                                          </p:val>
                                        </p:tav>
                                        <p:tav tm="100000">
                                          <p:val>
                                            <p:fltVal val="1"/>
                                          </p:val>
                                        </p:tav>
                                      </p:tavLst>
                                    </p:anim>
                                    <p:animScale>
                                      <p:cBhvr>
                                        <p:cTn id="104" dur="26">
                                          <p:stCondLst>
                                            <p:cond delay="650"/>
                                          </p:stCondLst>
                                        </p:cTn>
                                        <p:tgtEl>
                                          <p:spTgt spid="545"/>
                                        </p:tgtEl>
                                      </p:cBhvr>
                                      <p:to x="100000" y="60000"/>
                                    </p:animScale>
                                    <p:animScale>
                                      <p:cBhvr>
                                        <p:cTn id="105" dur="166" decel="50000">
                                          <p:stCondLst>
                                            <p:cond delay="676"/>
                                          </p:stCondLst>
                                        </p:cTn>
                                        <p:tgtEl>
                                          <p:spTgt spid="545"/>
                                        </p:tgtEl>
                                      </p:cBhvr>
                                      <p:to x="100000" y="100000"/>
                                    </p:animScale>
                                    <p:animScale>
                                      <p:cBhvr>
                                        <p:cTn id="106" dur="26">
                                          <p:stCondLst>
                                            <p:cond delay="1312"/>
                                          </p:stCondLst>
                                        </p:cTn>
                                        <p:tgtEl>
                                          <p:spTgt spid="545"/>
                                        </p:tgtEl>
                                      </p:cBhvr>
                                      <p:to x="100000" y="80000"/>
                                    </p:animScale>
                                    <p:animScale>
                                      <p:cBhvr>
                                        <p:cTn id="107" dur="166" decel="50000">
                                          <p:stCondLst>
                                            <p:cond delay="1338"/>
                                          </p:stCondLst>
                                        </p:cTn>
                                        <p:tgtEl>
                                          <p:spTgt spid="545"/>
                                        </p:tgtEl>
                                      </p:cBhvr>
                                      <p:to x="100000" y="100000"/>
                                    </p:animScale>
                                    <p:animScale>
                                      <p:cBhvr>
                                        <p:cTn id="108" dur="26">
                                          <p:stCondLst>
                                            <p:cond delay="1642"/>
                                          </p:stCondLst>
                                        </p:cTn>
                                        <p:tgtEl>
                                          <p:spTgt spid="545"/>
                                        </p:tgtEl>
                                      </p:cBhvr>
                                      <p:to x="100000" y="90000"/>
                                    </p:animScale>
                                    <p:animScale>
                                      <p:cBhvr>
                                        <p:cTn id="109" dur="166" decel="50000">
                                          <p:stCondLst>
                                            <p:cond delay="1668"/>
                                          </p:stCondLst>
                                        </p:cTn>
                                        <p:tgtEl>
                                          <p:spTgt spid="545"/>
                                        </p:tgtEl>
                                      </p:cBhvr>
                                      <p:to x="100000" y="100000"/>
                                    </p:animScale>
                                    <p:animScale>
                                      <p:cBhvr>
                                        <p:cTn id="110" dur="26">
                                          <p:stCondLst>
                                            <p:cond delay="1808"/>
                                          </p:stCondLst>
                                        </p:cTn>
                                        <p:tgtEl>
                                          <p:spTgt spid="545"/>
                                        </p:tgtEl>
                                      </p:cBhvr>
                                      <p:to x="100000" y="95000"/>
                                    </p:animScale>
                                    <p:animScale>
                                      <p:cBhvr>
                                        <p:cTn id="111" dur="166" decel="50000">
                                          <p:stCondLst>
                                            <p:cond delay="1834"/>
                                          </p:stCondLst>
                                        </p:cTn>
                                        <p:tgtEl>
                                          <p:spTgt spid="545"/>
                                        </p:tgtEl>
                                      </p:cBhvr>
                                      <p:to x="100000" y="100000"/>
                                    </p:animScale>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2" presetClass="entr" presetSubtype="4" fill="hold" nodeType="clickEffect">
                                  <p:stCondLst>
                                    <p:cond delay="0"/>
                                  </p:stCondLst>
                                  <p:childTnLst>
                                    <p:set>
                                      <p:cBhvr>
                                        <p:cTn id="115" dur="1" fill="hold">
                                          <p:stCondLst>
                                            <p:cond delay="0"/>
                                          </p:stCondLst>
                                        </p:cTn>
                                        <p:tgtEl>
                                          <p:spTgt spid="543"/>
                                        </p:tgtEl>
                                        <p:attrNameLst>
                                          <p:attrName>style.visibility</p:attrName>
                                        </p:attrNameLst>
                                      </p:cBhvr>
                                      <p:to>
                                        <p:strVal val="visible"/>
                                      </p:to>
                                    </p:set>
                                    <p:animEffect transition="in" filter="wipe(down)">
                                      <p:cBhvr>
                                        <p:cTn id="116" dur="2000"/>
                                        <p:tgtEl>
                                          <p:spTgt spid="543"/>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2" presetClass="entr" presetSubtype="1" fill="hold" nodeType="clickEffect">
                                  <p:stCondLst>
                                    <p:cond delay="0"/>
                                  </p:stCondLst>
                                  <p:childTnLst>
                                    <p:set>
                                      <p:cBhvr>
                                        <p:cTn id="120" dur="1" fill="hold">
                                          <p:stCondLst>
                                            <p:cond delay="0"/>
                                          </p:stCondLst>
                                        </p:cTn>
                                        <p:tgtEl>
                                          <p:spTgt spid="546"/>
                                        </p:tgtEl>
                                        <p:attrNameLst>
                                          <p:attrName>style.visibility</p:attrName>
                                        </p:attrNameLst>
                                      </p:cBhvr>
                                      <p:to>
                                        <p:strVal val="visible"/>
                                      </p:to>
                                    </p:set>
                                    <p:animEffect transition="in" filter="wipe(up)">
                                      <p:cBhvr>
                                        <p:cTn id="121" dur="2000"/>
                                        <p:tgtEl>
                                          <p:spTgt spid="546"/>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3" presetClass="entr" presetSubtype="10" fill="hold" nodeType="clickEffect">
                                  <p:stCondLst>
                                    <p:cond delay="0"/>
                                  </p:stCondLst>
                                  <p:childTnLst>
                                    <p:set>
                                      <p:cBhvr>
                                        <p:cTn id="125" dur="1" fill="hold">
                                          <p:stCondLst>
                                            <p:cond delay="0"/>
                                          </p:stCondLst>
                                        </p:cTn>
                                        <p:tgtEl>
                                          <p:spTgt spid="154"/>
                                        </p:tgtEl>
                                        <p:attrNameLst>
                                          <p:attrName>style.visibility</p:attrName>
                                        </p:attrNameLst>
                                      </p:cBhvr>
                                      <p:to>
                                        <p:strVal val="visible"/>
                                      </p:to>
                                    </p:set>
                                    <p:animEffect transition="in" filter="blinds(horizontal)">
                                      <p:cBhvr>
                                        <p:cTn id="126" dur="500"/>
                                        <p:tgtEl>
                                          <p:spTgt spid="154"/>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xit" presetSubtype="0" fill="hold" nodeType="clickEffect">
                                  <p:stCondLst>
                                    <p:cond delay="0"/>
                                  </p:stCondLst>
                                  <p:childTnLst>
                                    <p:animEffect transition="out" filter="fade">
                                      <p:cBhvr>
                                        <p:cTn id="130" dur="2000"/>
                                        <p:tgtEl>
                                          <p:spTgt spid="546"/>
                                        </p:tgtEl>
                                      </p:cBhvr>
                                    </p:animEffect>
                                    <p:set>
                                      <p:cBhvr>
                                        <p:cTn id="131" dur="1" fill="hold">
                                          <p:stCondLst>
                                            <p:cond delay="1999"/>
                                          </p:stCondLst>
                                        </p:cTn>
                                        <p:tgtEl>
                                          <p:spTgt spid="546"/>
                                        </p:tgtEl>
                                        <p:attrNameLst>
                                          <p:attrName>style.visibility</p:attrName>
                                        </p:attrNameLst>
                                      </p:cBhvr>
                                      <p:to>
                                        <p:strVal val="hidden"/>
                                      </p:to>
                                    </p:set>
                                  </p:childTnLst>
                                </p:cTn>
                              </p:par>
                              <p:par>
                                <p:cTn id="132" presetID="10" presetClass="exit" presetSubtype="0" fill="hold" nodeType="withEffect">
                                  <p:stCondLst>
                                    <p:cond delay="0"/>
                                  </p:stCondLst>
                                  <p:childTnLst>
                                    <p:animEffect transition="out" filter="fade">
                                      <p:cBhvr>
                                        <p:cTn id="133" dur="2000"/>
                                        <p:tgtEl>
                                          <p:spTgt spid="543"/>
                                        </p:tgtEl>
                                      </p:cBhvr>
                                    </p:animEffect>
                                    <p:set>
                                      <p:cBhvr>
                                        <p:cTn id="134" dur="1" fill="hold">
                                          <p:stCondLst>
                                            <p:cond delay="1999"/>
                                          </p:stCondLst>
                                        </p:cTn>
                                        <p:tgtEl>
                                          <p:spTgt spid="543"/>
                                        </p:tgtEl>
                                        <p:attrNameLst>
                                          <p:attrName>style.visibility</p:attrName>
                                        </p:attrNameLst>
                                      </p:cBhvr>
                                      <p:to>
                                        <p:strVal val="hidden"/>
                                      </p:to>
                                    </p:se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nodeType="clickEffect">
                                  <p:stCondLst>
                                    <p:cond delay="0"/>
                                  </p:stCondLst>
                                  <p:childTnLst>
                                    <p:set>
                                      <p:cBhvr>
                                        <p:cTn id="138" dur="1" fill="hold">
                                          <p:stCondLst>
                                            <p:cond delay="0"/>
                                          </p:stCondLst>
                                        </p:cTn>
                                        <p:tgtEl>
                                          <p:spTgt spid="539"/>
                                        </p:tgtEl>
                                        <p:attrNameLst>
                                          <p:attrName>style.visibility</p:attrName>
                                        </p:attrNameLst>
                                      </p:cBhvr>
                                      <p:to>
                                        <p:strVal val="visible"/>
                                      </p:to>
                                    </p:set>
                                    <p:animEffect transition="in" filter="blinds(horizontal)">
                                      <p:cBhvr>
                                        <p:cTn id="139" dur="500"/>
                                        <p:tgtEl>
                                          <p:spTgt spid="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4" grpId="0"/>
      <p:bldP spid="10255" grpId="0"/>
      <p:bldP spid="10256" grpId="0"/>
      <p:bldP spid="540" grpId="0" animBg="1"/>
      <p:bldP spid="540" grpId="1" animBg="1"/>
      <p:bldP spid="542" grpId="0" animBg="1"/>
      <p:bldP spid="542" grpId="1" animBg="1"/>
      <p:bldP spid="543" grpId="0" animBg="1"/>
      <p:bldP spid="543" grpId="1" animBg="1"/>
      <p:bldP spid="544" grpId="0" animBg="1"/>
      <p:bldP spid="545" grpId="0" animBg="1"/>
      <p:bldP spid="546" grpId="0" animBg="1"/>
      <p:bldP spid="546" grpId="1" animBg="1"/>
      <p:bldP spid="147" grpId="0"/>
      <p:bldP spid="151" grpId="0"/>
      <p:bldP spid="15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50B83-B6B2-4195-939D-EF79ADA44AC1}"/>
              </a:ext>
            </a:extLst>
          </p:cNvPr>
          <p:cNvSpPr>
            <a:spLocks noGrp="1"/>
          </p:cNvSpPr>
          <p:nvPr>
            <p:ph type="title"/>
          </p:nvPr>
        </p:nvSpPr>
        <p:spPr>
          <a:xfrm>
            <a:off x="314325" y="233363"/>
            <a:ext cx="7467600" cy="654050"/>
          </a:xfrm>
        </p:spPr>
        <p:txBody>
          <a:bodyPr/>
          <a:lstStyle/>
          <a:p>
            <a:pPr eaLnBrk="1" hangingPunct="1">
              <a:defRPr/>
            </a:pPr>
            <a:r>
              <a:rPr lang="en-CA" dirty="0" err="1"/>
              <a:t>i</a:t>
            </a:r>
            <a:r>
              <a:rPr lang="en-CA" dirty="0"/>
              <a:t>) Review:</a:t>
            </a:r>
          </a:p>
        </p:txBody>
      </p:sp>
      <p:sp>
        <p:nvSpPr>
          <p:cNvPr id="13315" name="Content Placeholder 2">
            <a:extLst>
              <a:ext uri="{FF2B5EF4-FFF2-40B4-BE49-F238E27FC236}">
                <a16:creationId xmlns:a16="http://schemas.microsoft.com/office/drawing/2014/main" id="{DA74ABE0-EA92-69B6-8DF2-68455F4610B3}"/>
              </a:ext>
            </a:extLst>
          </p:cNvPr>
          <p:cNvSpPr>
            <a:spLocks noGrp="1"/>
          </p:cNvSpPr>
          <p:nvPr>
            <p:ph sz="quarter" idx="1"/>
          </p:nvPr>
        </p:nvSpPr>
        <p:spPr>
          <a:xfrm>
            <a:off x="274638" y="928688"/>
            <a:ext cx="10036175" cy="785812"/>
          </a:xfrm>
        </p:spPr>
        <p:txBody>
          <a:bodyPr/>
          <a:lstStyle/>
          <a:p>
            <a:pPr eaLnBrk="1" hangingPunct="1">
              <a:buFont typeface="Wingdings" panose="05000000000000000000" pitchFamily="2" charset="2"/>
              <a:buNone/>
            </a:pPr>
            <a:r>
              <a:rPr lang="en-CA" altLang="en-US"/>
              <a:t>Ex: Indicate the transformation for each of the following equation:</a:t>
            </a:r>
          </a:p>
        </p:txBody>
      </p:sp>
      <p:graphicFrame>
        <p:nvGraphicFramePr>
          <p:cNvPr id="1026" name="Object 2">
            <a:extLst>
              <a:ext uri="{FF2B5EF4-FFF2-40B4-BE49-F238E27FC236}">
                <a16:creationId xmlns:a16="http://schemas.microsoft.com/office/drawing/2014/main" id="{6827EBE8-EA86-CB1A-F5A5-C64B348553DD}"/>
              </a:ext>
            </a:extLst>
          </p:cNvPr>
          <p:cNvGraphicFramePr>
            <a:graphicFrameLocks noChangeAspect="1"/>
          </p:cNvGraphicFramePr>
          <p:nvPr/>
        </p:nvGraphicFramePr>
        <p:xfrm>
          <a:off x="498475" y="1785938"/>
          <a:ext cx="3013075" cy="436562"/>
        </p:xfrm>
        <a:graphic>
          <a:graphicData uri="http://schemas.openxmlformats.org/presentationml/2006/ole">
            <mc:AlternateContent xmlns:mc="http://schemas.openxmlformats.org/markup-compatibility/2006">
              <mc:Choice xmlns:v="urn:schemas-microsoft-com:vml" Requires="v">
                <p:oleObj name="Equation" r:id="rId4" imgW="1752600" imgH="254000" progId="Equation.DSMT4">
                  <p:embed/>
                </p:oleObj>
              </mc:Choice>
              <mc:Fallback>
                <p:oleObj name="Equation" r:id="rId4" imgW="1752600" imgH="254000" progId="Equation.DSMT4">
                  <p:embed/>
                  <p:pic>
                    <p:nvPicPr>
                      <p:cNvPr id="1026" name="Object 2">
                        <a:extLst>
                          <a:ext uri="{FF2B5EF4-FFF2-40B4-BE49-F238E27FC236}">
                            <a16:creationId xmlns:a16="http://schemas.microsoft.com/office/drawing/2014/main" id="{6827EBE8-EA86-CB1A-F5A5-C64B348553D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475" y="1785938"/>
                        <a:ext cx="3013075" cy="436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7" name="Object 3">
            <a:extLst>
              <a:ext uri="{FF2B5EF4-FFF2-40B4-BE49-F238E27FC236}">
                <a16:creationId xmlns:a16="http://schemas.microsoft.com/office/drawing/2014/main" id="{492CD673-6A52-712F-5FCE-30A90C11932D}"/>
              </a:ext>
            </a:extLst>
          </p:cNvPr>
          <p:cNvGraphicFramePr>
            <a:graphicFrameLocks noChangeAspect="1"/>
          </p:cNvGraphicFramePr>
          <p:nvPr/>
        </p:nvGraphicFramePr>
        <p:xfrm>
          <a:off x="401638" y="2692400"/>
          <a:ext cx="3232150" cy="808038"/>
        </p:xfrm>
        <a:graphic>
          <a:graphicData uri="http://schemas.openxmlformats.org/presentationml/2006/ole">
            <mc:AlternateContent xmlns:mc="http://schemas.openxmlformats.org/markup-compatibility/2006">
              <mc:Choice xmlns:v="urn:schemas-microsoft-com:vml" Requires="v">
                <p:oleObj name="Equation" r:id="rId6" imgW="1879600" imgH="469900" progId="Equation.DSMT4">
                  <p:embed/>
                </p:oleObj>
              </mc:Choice>
              <mc:Fallback>
                <p:oleObj name="Equation" r:id="rId6" imgW="1879600" imgH="469900" progId="Equation.DSMT4">
                  <p:embed/>
                  <p:pic>
                    <p:nvPicPr>
                      <p:cNvPr id="1027" name="Object 3">
                        <a:extLst>
                          <a:ext uri="{FF2B5EF4-FFF2-40B4-BE49-F238E27FC236}">
                            <a16:creationId xmlns:a16="http://schemas.microsoft.com/office/drawing/2014/main" id="{492CD673-6A52-712F-5FCE-30A90C11932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1638" y="2692400"/>
                        <a:ext cx="3232150" cy="808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8" name="Object 4">
            <a:extLst>
              <a:ext uri="{FF2B5EF4-FFF2-40B4-BE49-F238E27FC236}">
                <a16:creationId xmlns:a16="http://schemas.microsoft.com/office/drawing/2014/main" id="{59FECD40-2492-72DA-8E39-1E81D9BE4189}"/>
              </a:ext>
            </a:extLst>
          </p:cNvPr>
          <p:cNvGraphicFramePr>
            <a:graphicFrameLocks noChangeAspect="1"/>
          </p:cNvGraphicFramePr>
          <p:nvPr/>
        </p:nvGraphicFramePr>
        <p:xfrm>
          <a:off x="330200" y="4000500"/>
          <a:ext cx="3451225" cy="436563"/>
        </p:xfrm>
        <a:graphic>
          <a:graphicData uri="http://schemas.openxmlformats.org/presentationml/2006/ole">
            <mc:AlternateContent xmlns:mc="http://schemas.openxmlformats.org/markup-compatibility/2006">
              <mc:Choice xmlns:v="urn:schemas-microsoft-com:vml" Requires="v">
                <p:oleObj name="Equation" r:id="rId8" imgW="2005729" imgH="253890" progId="Equation.DSMT4">
                  <p:embed/>
                </p:oleObj>
              </mc:Choice>
              <mc:Fallback>
                <p:oleObj name="Equation" r:id="rId8" imgW="2005729" imgH="253890" progId="Equation.DSMT4">
                  <p:embed/>
                  <p:pic>
                    <p:nvPicPr>
                      <p:cNvPr id="1028" name="Object 4">
                        <a:extLst>
                          <a:ext uri="{FF2B5EF4-FFF2-40B4-BE49-F238E27FC236}">
                            <a16:creationId xmlns:a16="http://schemas.microsoft.com/office/drawing/2014/main" id="{59FECD40-2492-72DA-8E39-1E81D9BE418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0200" y="4000500"/>
                        <a:ext cx="3451225"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9" name="Object 5">
            <a:extLst>
              <a:ext uri="{FF2B5EF4-FFF2-40B4-BE49-F238E27FC236}">
                <a16:creationId xmlns:a16="http://schemas.microsoft.com/office/drawing/2014/main" id="{419BC642-E85F-35F9-6E17-6A143EB9C0A4}"/>
              </a:ext>
            </a:extLst>
          </p:cNvPr>
          <p:cNvGraphicFramePr>
            <a:graphicFrameLocks noChangeAspect="1"/>
          </p:cNvGraphicFramePr>
          <p:nvPr/>
        </p:nvGraphicFramePr>
        <p:xfrm>
          <a:off x="374650" y="4978400"/>
          <a:ext cx="3625850" cy="808038"/>
        </p:xfrm>
        <a:graphic>
          <a:graphicData uri="http://schemas.openxmlformats.org/presentationml/2006/ole">
            <mc:AlternateContent xmlns:mc="http://schemas.openxmlformats.org/markup-compatibility/2006">
              <mc:Choice xmlns:v="urn:schemas-microsoft-com:vml" Requires="v">
                <p:oleObj name="Equation" r:id="rId10" imgW="2108200" imgH="469900" progId="Equation.DSMT4">
                  <p:embed/>
                </p:oleObj>
              </mc:Choice>
              <mc:Fallback>
                <p:oleObj name="Equation" r:id="rId10" imgW="2108200" imgH="469900" progId="Equation.DSMT4">
                  <p:embed/>
                  <p:pic>
                    <p:nvPicPr>
                      <p:cNvPr id="1029" name="Object 5">
                        <a:extLst>
                          <a:ext uri="{FF2B5EF4-FFF2-40B4-BE49-F238E27FC236}">
                            <a16:creationId xmlns:a16="http://schemas.microsoft.com/office/drawing/2014/main" id="{419BC642-E85F-35F9-6E17-6A143EB9C0A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4650" y="4978400"/>
                        <a:ext cx="3625850" cy="808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30" name="Object 6">
            <a:extLst>
              <a:ext uri="{FF2B5EF4-FFF2-40B4-BE49-F238E27FC236}">
                <a16:creationId xmlns:a16="http://schemas.microsoft.com/office/drawing/2014/main" id="{BD9BABB7-04DA-ABAD-491B-60359151A9FA}"/>
              </a:ext>
            </a:extLst>
          </p:cNvPr>
          <p:cNvGraphicFramePr>
            <a:graphicFrameLocks noChangeAspect="1"/>
          </p:cNvGraphicFramePr>
          <p:nvPr/>
        </p:nvGraphicFramePr>
        <p:xfrm>
          <a:off x="4238625" y="1857375"/>
          <a:ext cx="1130300" cy="377825"/>
        </p:xfrm>
        <a:graphic>
          <a:graphicData uri="http://schemas.openxmlformats.org/presentationml/2006/ole">
            <mc:AlternateContent xmlns:mc="http://schemas.openxmlformats.org/markup-compatibility/2006">
              <mc:Choice xmlns:v="urn:schemas-microsoft-com:vml" Requires="v">
                <p:oleObj name="Equation" r:id="rId12" imgW="532937" imgH="177646" progId="Equation.DSMT4">
                  <p:embed/>
                </p:oleObj>
              </mc:Choice>
              <mc:Fallback>
                <p:oleObj name="Equation" r:id="rId12" imgW="532937" imgH="177646" progId="Equation.DSMT4">
                  <p:embed/>
                  <p:pic>
                    <p:nvPicPr>
                      <p:cNvPr id="1030" name="Object 6">
                        <a:extLst>
                          <a:ext uri="{FF2B5EF4-FFF2-40B4-BE49-F238E27FC236}">
                            <a16:creationId xmlns:a16="http://schemas.microsoft.com/office/drawing/2014/main" id="{BD9BABB7-04DA-ABAD-491B-60359151A9F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38625" y="1857375"/>
                        <a:ext cx="1130300" cy="377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31" name="Object 7">
            <a:extLst>
              <a:ext uri="{FF2B5EF4-FFF2-40B4-BE49-F238E27FC236}">
                <a16:creationId xmlns:a16="http://schemas.microsoft.com/office/drawing/2014/main" id="{C5A5E972-C239-E5C8-F7D0-0B5A33546237}"/>
              </a:ext>
            </a:extLst>
          </p:cNvPr>
          <p:cNvGraphicFramePr>
            <a:graphicFrameLocks noChangeAspect="1"/>
          </p:cNvGraphicFramePr>
          <p:nvPr/>
        </p:nvGraphicFramePr>
        <p:xfrm>
          <a:off x="5441950" y="1784350"/>
          <a:ext cx="2427288" cy="501650"/>
        </p:xfrm>
        <a:graphic>
          <a:graphicData uri="http://schemas.openxmlformats.org/presentationml/2006/ole">
            <mc:AlternateContent xmlns:mc="http://schemas.openxmlformats.org/markup-compatibility/2006">
              <mc:Choice xmlns:v="urn:schemas-microsoft-com:vml" Requires="v">
                <p:oleObj name="Equation" r:id="rId14" imgW="1663700" imgH="342900" progId="Equation.DSMT4">
                  <p:embed/>
                </p:oleObj>
              </mc:Choice>
              <mc:Fallback>
                <p:oleObj name="Equation" r:id="rId14" imgW="1663700" imgH="342900" progId="Equation.DSMT4">
                  <p:embed/>
                  <p:pic>
                    <p:nvPicPr>
                      <p:cNvPr id="1031" name="Object 7">
                        <a:extLst>
                          <a:ext uri="{FF2B5EF4-FFF2-40B4-BE49-F238E27FC236}">
                            <a16:creationId xmlns:a16="http://schemas.microsoft.com/office/drawing/2014/main" id="{C5A5E972-C239-E5C8-F7D0-0B5A3354623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441950" y="1784350"/>
                        <a:ext cx="2427288" cy="501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32" name="Object 8">
            <a:extLst>
              <a:ext uri="{FF2B5EF4-FFF2-40B4-BE49-F238E27FC236}">
                <a16:creationId xmlns:a16="http://schemas.microsoft.com/office/drawing/2014/main" id="{E7D0F06A-A86B-A5A8-5862-239EC8863430}"/>
              </a:ext>
            </a:extLst>
          </p:cNvPr>
          <p:cNvGraphicFramePr>
            <a:graphicFrameLocks noChangeAspect="1"/>
          </p:cNvGraphicFramePr>
          <p:nvPr/>
        </p:nvGraphicFramePr>
        <p:xfrm>
          <a:off x="4171950" y="2589213"/>
          <a:ext cx="1238250" cy="917575"/>
        </p:xfrm>
        <a:graphic>
          <a:graphicData uri="http://schemas.openxmlformats.org/presentationml/2006/ole">
            <mc:AlternateContent xmlns:mc="http://schemas.openxmlformats.org/markup-compatibility/2006">
              <mc:Choice xmlns:v="urn:schemas-microsoft-com:vml" Requires="v">
                <p:oleObj name="Equation" r:id="rId16" imgW="583947" imgH="431613" progId="Equation.DSMT4">
                  <p:embed/>
                </p:oleObj>
              </mc:Choice>
              <mc:Fallback>
                <p:oleObj name="Equation" r:id="rId16" imgW="583947" imgH="431613" progId="Equation.DSMT4">
                  <p:embed/>
                  <p:pic>
                    <p:nvPicPr>
                      <p:cNvPr id="1032" name="Object 8">
                        <a:extLst>
                          <a:ext uri="{FF2B5EF4-FFF2-40B4-BE49-F238E27FC236}">
                            <a16:creationId xmlns:a16="http://schemas.microsoft.com/office/drawing/2014/main" id="{E7D0F06A-A86B-A5A8-5862-239EC8863430}"/>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71950" y="2589213"/>
                        <a:ext cx="1238250" cy="917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33" name="Object 9">
            <a:extLst>
              <a:ext uri="{FF2B5EF4-FFF2-40B4-BE49-F238E27FC236}">
                <a16:creationId xmlns:a16="http://schemas.microsoft.com/office/drawing/2014/main" id="{12145835-35D4-383F-2D75-CCDE6F5F0ACB}"/>
              </a:ext>
            </a:extLst>
          </p:cNvPr>
          <p:cNvGraphicFramePr>
            <a:graphicFrameLocks noChangeAspect="1"/>
          </p:cNvGraphicFramePr>
          <p:nvPr/>
        </p:nvGraphicFramePr>
        <p:xfrm>
          <a:off x="5478463" y="2851150"/>
          <a:ext cx="2390775" cy="371475"/>
        </p:xfrm>
        <a:graphic>
          <a:graphicData uri="http://schemas.openxmlformats.org/presentationml/2006/ole">
            <mc:AlternateContent xmlns:mc="http://schemas.openxmlformats.org/markup-compatibility/2006">
              <mc:Choice xmlns:v="urn:schemas-microsoft-com:vml" Requires="v">
                <p:oleObj name="Equation" r:id="rId18" imgW="1637589" imgH="253890" progId="Equation.DSMT4">
                  <p:embed/>
                </p:oleObj>
              </mc:Choice>
              <mc:Fallback>
                <p:oleObj name="Equation" r:id="rId18" imgW="1637589" imgH="253890" progId="Equation.DSMT4">
                  <p:embed/>
                  <p:pic>
                    <p:nvPicPr>
                      <p:cNvPr id="1033" name="Object 9">
                        <a:extLst>
                          <a:ext uri="{FF2B5EF4-FFF2-40B4-BE49-F238E27FC236}">
                            <a16:creationId xmlns:a16="http://schemas.microsoft.com/office/drawing/2014/main" id="{12145835-35D4-383F-2D75-CCDE6F5F0ACB}"/>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78463" y="2851150"/>
                        <a:ext cx="239077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34" name="Object 10">
            <a:extLst>
              <a:ext uri="{FF2B5EF4-FFF2-40B4-BE49-F238E27FC236}">
                <a16:creationId xmlns:a16="http://schemas.microsoft.com/office/drawing/2014/main" id="{381AAA93-9AC7-6EE1-D788-D4936F5E3338}"/>
              </a:ext>
            </a:extLst>
          </p:cNvPr>
          <p:cNvGraphicFramePr>
            <a:graphicFrameLocks noChangeAspect="1"/>
          </p:cNvGraphicFramePr>
          <p:nvPr/>
        </p:nvGraphicFramePr>
        <p:xfrm>
          <a:off x="4251325" y="4000500"/>
          <a:ext cx="1103313" cy="377825"/>
        </p:xfrm>
        <a:graphic>
          <a:graphicData uri="http://schemas.openxmlformats.org/presentationml/2006/ole">
            <mc:AlternateContent xmlns:mc="http://schemas.openxmlformats.org/markup-compatibility/2006">
              <mc:Choice xmlns:v="urn:schemas-microsoft-com:vml" Requires="v">
                <p:oleObj name="Equation" r:id="rId20" imgW="520248" imgH="177646" progId="Equation.DSMT4">
                  <p:embed/>
                </p:oleObj>
              </mc:Choice>
              <mc:Fallback>
                <p:oleObj name="Equation" r:id="rId20" imgW="520248" imgH="177646" progId="Equation.DSMT4">
                  <p:embed/>
                  <p:pic>
                    <p:nvPicPr>
                      <p:cNvPr id="1034" name="Object 10">
                        <a:extLst>
                          <a:ext uri="{FF2B5EF4-FFF2-40B4-BE49-F238E27FC236}">
                            <a16:creationId xmlns:a16="http://schemas.microsoft.com/office/drawing/2014/main" id="{381AAA93-9AC7-6EE1-D788-D4936F5E3338}"/>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51325" y="4000500"/>
                        <a:ext cx="1103313" cy="377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35" name="Object 11">
            <a:extLst>
              <a:ext uri="{FF2B5EF4-FFF2-40B4-BE49-F238E27FC236}">
                <a16:creationId xmlns:a16="http://schemas.microsoft.com/office/drawing/2014/main" id="{78CA8754-BAEF-637B-CC45-1EFF657F3B2F}"/>
              </a:ext>
            </a:extLst>
          </p:cNvPr>
          <p:cNvGraphicFramePr>
            <a:graphicFrameLocks noChangeAspect="1"/>
          </p:cNvGraphicFramePr>
          <p:nvPr/>
        </p:nvGraphicFramePr>
        <p:xfrm>
          <a:off x="5513388" y="3927475"/>
          <a:ext cx="2427287" cy="501650"/>
        </p:xfrm>
        <a:graphic>
          <a:graphicData uri="http://schemas.openxmlformats.org/presentationml/2006/ole">
            <mc:AlternateContent xmlns:mc="http://schemas.openxmlformats.org/markup-compatibility/2006">
              <mc:Choice xmlns:v="urn:schemas-microsoft-com:vml" Requires="v">
                <p:oleObj name="Equation" r:id="rId22" imgW="1663700" imgH="342900" progId="Equation.DSMT4">
                  <p:embed/>
                </p:oleObj>
              </mc:Choice>
              <mc:Fallback>
                <p:oleObj name="Equation" r:id="rId22" imgW="1663700" imgH="342900" progId="Equation.DSMT4">
                  <p:embed/>
                  <p:pic>
                    <p:nvPicPr>
                      <p:cNvPr id="1035" name="Object 11">
                        <a:extLst>
                          <a:ext uri="{FF2B5EF4-FFF2-40B4-BE49-F238E27FC236}">
                            <a16:creationId xmlns:a16="http://schemas.microsoft.com/office/drawing/2014/main" id="{78CA8754-BAEF-637B-CC45-1EFF657F3B2F}"/>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513388" y="3927475"/>
                        <a:ext cx="2427287" cy="501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36" name="Object 12">
            <a:extLst>
              <a:ext uri="{FF2B5EF4-FFF2-40B4-BE49-F238E27FC236}">
                <a16:creationId xmlns:a16="http://schemas.microsoft.com/office/drawing/2014/main" id="{F8922FB4-CB3C-5EDC-C43A-71B3C2D2DBEF}"/>
              </a:ext>
            </a:extLst>
          </p:cNvPr>
          <p:cNvGraphicFramePr>
            <a:graphicFrameLocks noChangeAspect="1"/>
          </p:cNvGraphicFramePr>
          <p:nvPr/>
        </p:nvGraphicFramePr>
        <p:xfrm>
          <a:off x="4184650" y="4868863"/>
          <a:ext cx="1211263" cy="917575"/>
        </p:xfrm>
        <a:graphic>
          <a:graphicData uri="http://schemas.openxmlformats.org/presentationml/2006/ole">
            <mc:AlternateContent xmlns:mc="http://schemas.openxmlformats.org/markup-compatibility/2006">
              <mc:Choice xmlns:v="urn:schemas-microsoft-com:vml" Requires="v">
                <p:oleObj name="Equation" r:id="rId24" imgW="571252" imgH="431613" progId="Equation.DSMT4">
                  <p:embed/>
                </p:oleObj>
              </mc:Choice>
              <mc:Fallback>
                <p:oleObj name="Equation" r:id="rId24" imgW="571252" imgH="431613" progId="Equation.DSMT4">
                  <p:embed/>
                  <p:pic>
                    <p:nvPicPr>
                      <p:cNvPr id="1036" name="Object 12">
                        <a:extLst>
                          <a:ext uri="{FF2B5EF4-FFF2-40B4-BE49-F238E27FC236}">
                            <a16:creationId xmlns:a16="http://schemas.microsoft.com/office/drawing/2014/main" id="{F8922FB4-CB3C-5EDC-C43A-71B3C2D2DBEF}"/>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184650" y="4868863"/>
                        <a:ext cx="1211263" cy="917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37" name="Object 13">
            <a:extLst>
              <a:ext uri="{FF2B5EF4-FFF2-40B4-BE49-F238E27FC236}">
                <a16:creationId xmlns:a16="http://schemas.microsoft.com/office/drawing/2014/main" id="{4C912CED-8104-6806-EE5C-5F2B6C6C5648}"/>
              </a:ext>
            </a:extLst>
          </p:cNvPr>
          <p:cNvGraphicFramePr>
            <a:graphicFrameLocks noChangeAspect="1"/>
          </p:cNvGraphicFramePr>
          <p:nvPr/>
        </p:nvGraphicFramePr>
        <p:xfrm>
          <a:off x="5511800" y="5130800"/>
          <a:ext cx="2371725" cy="371475"/>
        </p:xfrm>
        <a:graphic>
          <a:graphicData uri="http://schemas.openxmlformats.org/presentationml/2006/ole">
            <mc:AlternateContent xmlns:mc="http://schemas.openxmlformats.org/markup-compatibility/2006">
              <mc:Choice xmlns:v="urn:schemas-microsoft-com:vml" Requires="v">
                <p:oleObj name="Equation" r:id="rId26" imgW="1625600" imgH="254000" progId="Equation.DSMT4">
                  <p:embed/>
                </p:oleObj>
              </mc:Choice>
              <mc:Fallback>
                <p:oleObj name="Equation" r:id="rId26" imgW="1625600" imgH="254000" progId="Equation.DSMT4">
                  <p:embed/>
                  <p:pic>
                    <p:nvPicPr>
                      <p:cNvPr id="1037" name="Object 13">
                        <a:extLst>
                          <a:ext uri="{FF2B5EF4-FFF2-40B4-BE49-F238E27FC236}">
                            <a16:creationId xmlns:a16="http://schemas.microsoft.com/office/drawing/2014/main" id="{4C912CED-8104-6806-EE5C-5F2B6C6C5648}"/>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511800" y="5130800"/>
                        <a:ext cx="237172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28" name="Text Box 5">
            <a:extLst>
              <a:ext uri="{FF2B5EF4-FFF2-40B4-BE49-F238E27FC236}">
                <a16:creationId xmlns:a16="http://schemas.microsoft.com/office/drawing/2014/main" id="{93128A3F-B027-F4F3-5C97-A9E59DE6F365}"/>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28"/>
              </a:rPr>
              <a:t>www.BCMath.ca</a:t>
            </a:r>
            <a:r>
              <a:rPr lang="en-US" altLang="en-US" sz="1000">
                <a:latin typeface="Arial" panose="020B0604020202020204" pitchFamily="34"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linds(horizontal)">
                                      <p:cBhvr>
                                        <p:cTn id="7" dur="500"/>
                                        <p:tgtEl>
                                          <p:spTgt spid="10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blinds(horizontal)">
                                      <p:cBhvr>
                                        <p:cTn id="12" dur="500"/>
                                        <p:tgtEl>
                                          <p:spTgt spid="10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animEffect transition="in" filter="blinds(horizontal)">
                                      <p:cBhvr>
                                        <p:cTn id="17" dur="500"/>
                                        <p:tgtEl>
                                          <p:spTgt spid="10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029"/>
                                        </p:tgtEl>
                                        <p:attrNameLst>
                                          <p:attrName>style.visibility</p:attrName>
                                        </p:attrNameLst>
                                      </p:cBhvr>
                                      <p:to>
                                        <p:strVal val="visible"/>
                                      </p:to>
                                    </p:set>
                                    <p:animEffect transition="in" filter="blinds(horizontal)">
                                      <p:cBhvr>
                                        <p:cTn id="22" dur="500"/>
                                        <p:tgtEl>
                                          <p:spTgt spid="102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030"/>
                                        </p:tgtEl>
                                        <p:attrNameLst>
                                          <p:attrName>style.visibility</p:attrName>
                                        </p:attrNameLst>
                                      </p:cBhvr>
                                      <p:to>
                                        <p:strVal val="visible"/>
                                      </p:to>
                                    </p:set>
                                    <p:animEffect transition="in" filter="blinds(horizontal)">
                                      <p:cBhvr>
                                        <p:cTn id="27" dur="500"/>
                                        <p:tgtEl>
                                          <p:spTgt spid="103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031"/>
                                        </p:tgtEl>
                                        <p:attrNameLst>
                                          <p:attrName>style.visibility</p:attrName>
                                        </p:attrNameLst>
                                      </p:cBhvr>
                                      <p:to>
                                        <p:strVal val="visible"/>
                                      </p:to>
                                    </p:set>
                                    <p:animEffect transition="in" filter="blinds(horizontal)">
                                      <p:cBhvr>
                                        <p:cTn id="32" dur="500"/>
                                        <p:tgtEl>
                                          <p:spTgt spid="103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032"/>
                                        </p:tgtEl>
                                        <p:attrNameLst>
                                          <p:attrName>style.visibility</p:attrName>
                                        </p:attrNameLst>
                                      </p:cBhvr>
                                      <p:to>
                                        <p:strVal val="visible"/>
                                      </p:to>
                                    </p:set>
                                    <p:animEffect transition="in" filter="blinds(horizontal)">
                                      <p:cBhvr>
                                        <p:cTn id="37" dur="500"/>
                                        <p:tgtEl>
                                          <p:spTgt spid="103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033"/>
                                        </p:tgtEl>
                                        <p:attrNameLst>
                                          <p:attrName>style.visibility</p:attrName>
                                        </p:attrNameLst>
                                      </p:cBhvr>
                                      <p:to>
                                        <p:strVal val="visible"/>
                                      </p:to>
                                    </p:set>
                                    <p:animEffect transition="in" filter="blinds(horizontal)">
                                      <p:cBhvr>
                                        <p:cTn id="42" dur="500"/>
                                        <p:tgtEl>
                                          <p:spTgt spid="103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034"/>
                                        </p:tgtEl>
                                        <p:attrNameLst>
                                          <p:attrName>style.visibility</p:attrName>
                                        </p:attrNameLst>
                                      </p:cBhvr>
                                      <p:to>
                                        <p:strVal val="visible"/>
                                      </p:to>
                                    </p:set>
                                    <p:animEffect transition="in" filter="blinds(horizontal)">
                                      <p:cBhvr>
                                        <p:cTn id="47" dur="500"/>
                                        <p:tgtEl>
                                          <p:spTgt spid="103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035"/>
                                        </p:tgtEl>
                                        <p:attrNameLst>
                                          <p:attrName>style.visibility</p:attrName>
                                        </p:attrNameLst>
                                      </p:cBhvr>
                                      <p:to>
                                        <p:strVal val="visible"/>
                                      </p:to>
                                    </p:set>
                                    <p:animEffect transition="in" filter="blinds(horizontal)">
                                      <p:cBhvr>
                                        <p:cTn id="52" dur="500"/>
                                        <p:tgtEl>
                                          <p:spTgt spid="103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1036"/>
                                        </p:tgtEl>
                                        <p:attrNameLst>
                                          <p:attrName>style.visibility</p:attrName>
                                        </p:attrNameLst>
                                      </p:cBhvr>
                                      <p:to>
                                        <p:strVal val="visible"/>
                                      </p:to>
                                    </p:set>
                                    <p:animEffect transition="in" filter="blinds(horizontal)">
                                      <p:cBhvr>
                                        <p:cTn id="57" dur="500"/>
                                        <p:tgtEl>
                                          <p:spTgt spid="103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037"/>
                                        </p:tgtEl>
                                        <p:attrNameLst>
                                          <p:attrName>style.visibility</p:attrName>
                                        </p:attrNameLst>
                                      </p:cBhvr>
                                      <p:to>
                                        <p:strVal val="visible"/>
                                      </p:to>
                                    </p:set>
                                    <p:animEffect transition="in" filter="blinds(horizontal)">
                                      <p:cBhvr>
                                        <p:cTn id="62" dur="500"/>
                                        <p:tgtEl>
                                          <p:spTgt spid="10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AC36F-F37A-48BD-83F3-E9DC34407DDD}"/>
              </a:ext>
            </a:extLst>
          </p:cNvPr>
          <p:cNvSpPr>
            <a:spLocks noGrp="1"/>
          </p:cNvSpPr>
          <p:nvPr>
            <p:ph type="title"/>
          </p:nvPr>
        </p:nvSpPr>
        <p:spPr>
          <a:xfrm>
            <a:off x="1981200" y="274638"/>
            <a:ext cx="7543800" cy="654050"/>
          </a:xfrm>
        </p:spPr>
        <p:txBody>
          <a:bodyPr/>
          <a:lstStyle/>
          <a:p>
            <a:pPr eaLnBrk="1" hangingPunct="1">
              <a:defRPr/>
            </a:pPr>
            <a:r>
              <a:rPr lang="en-CA" sz="2500" dirty="0"/>
              <a:t>II) Graphing </a:t>
            </a:r>
          </a:p>
        </p:txBody>
      </p:sp>
      <p:sp>
        <p:nvSpPr>
          <p:cNvPr id="3" name="Content Placeholder 2">
            <a:extLst>
              <a:ext uri="{FF2B5EF4-FFF2-40B4-BE49-F238E27FC236}">
                <a16:creationId xmlns:a16="http://schemas.microsoft.com/office/drawing/2014/main" id="{C117C3C4-88DA-6C69-C5E6-7D830528893A}"/>
              </a:ext>
            </a:extLst>
          </p:cNvPr>
          <p:cNvSpPr>
            <a:spLocks noGrp="1"/>
          </p:cNvSpPr>
          <p:nvPr>
            <p:ph sz="quarter" idx="1"/>
          </p:nvPr>
        </p:nvSpPr>
        <p:spPr>
          <a:xfrm>
            <a:off x="193675" y="1000125"/>
            <a:ext cx="9831388" cy="3071813"/>
          </a:xfrm>
        </p:spPr>
        <p:txBody>
          <a:bodyPr/>
          <a:lstStyle/>
          <a:p>
            <a:pPr eaLnBrk="1" hangingPunct="1"/>
            <a:r>
              <a:rPr lang="en-CA" altLang="en-US" sz="2200"/>
              <a:t>When a constant is placed before the x-variable in a trig. function, a H.E. or H.C. will occur (depending on the value on the constant: CEEC)  </a:t>
            </a:r>
          </a:p>
          <a:p>
            <a:pPr eaLnBrk="1" hangingPunct="1"/>
            <a:r>
              <a:rPr lang="en-CA" altLang="en-US" sz="2200"/>
              <a:t>If                       </a:t>
            </a:r>
            <a:r>
              <a:rPr lang="en-CA" altLang="en-US" sz="2200">
                <a:sym typeface="Wingdings" panose="05000000000000000000" pitchFamily="2" charset="2"/>
              </a:rPr>
              <a:t> Horizontal Expansion</a:t>
            </a:r>
          </a:p>
          <a:p>
            <a:pPr eaLnBrk="1" hangingPunct="1"/>
            <a:r>
              <a:rPr lang="en-CA" altLang="en-US" sz="2200">
                <a:sym typeface="Wingdings" panose="05000000000000000000" pitchFamily="2" charset="2"/>
              </a:rPr>
              <a:t>If                        Horizontal Compression</a:t>
            </a:r>
          </a:p>
          <a:p>
            <a:pPr eaLnBrk="1" hangingPunct="1"/>
            <a:r>
              <a:rPr lang="en-CA" altLang="en-US" sz="2200">
                <a:sym typeface="Wingdings" panose="05000000000000000000" pitchFamily="2" charset="2"/>
              </a:rPr>
              <a:t>When 2</a:t>
            </a:r>
            <a:r>
              <a:rPr lang="el-GR" altLang="en-US" sz="2200">
                <a:sym typeface="Wingdings" panose="05000000000000000000" pitchFamily="2" charset="2"/>
              </a:rPr>
              <a:t>π</a:t>
            </a:r>
            <a:r>
              <a:rPr lang="en-CA" altLang="en-US" sz="2200">
                <a:sym typeface="Wingdings" panose="05000000000000000000" pitchFamily="2" charset="2"/>
              </a:rPr>
              <a:t> is placed before the x-variable, the graph will undergo a H.C. by a factor of    .  So the period will compress from 2</a:t>
            </a:r>
            <a:r>
              <a:rPr lang="el-GR" altLang="en-US" sz="2200">
                <a:sym typeface="Wingdings" panose="05000000000000000000" pitchFamily="2" charset="2"/>
              </a:rPr>
              <a:t>π</a:t>
            </a:r>
            <a:r>
              <a:rPr lang="en-CA" altLang="en-US" sz="2200">
                <a:sym typeface="Wingdings" panose="05000000000000000000" pitchFamily="2" charset="2"/>
              </a:rPr>
              <a:t> to 1</a:t>
            </a:r>
          </a:p>
        </p:txBody>
      </p:sp>
      <p:graphicFrame>
        <p:nvGraphicFramePr>
          <p:cNvPr id="15364" name="Object 2">
            <a:extLst>
              <a:ext uri="{FF2B5EF4-FFF2-40B4-BE49-F238E27FC236}">
                <a16:creationId xmlns:a16="http://schemas.microsoft.com/office/drawing/2014/main" id="{8469FA54-1DDC-13BD-5F82-77316C37F941}"/>
              </a:ext>
            </a:extLst>
          </p:cNvPr>
          <p:cNvGraphicFramePr>
            <a:graphicFrameLocks noChangeAspect="1"/>
          </p:cNvGraphicFramePr>
          <p:nvPr/>
        </p:nvGraphicFramePr>
        <p:xfrm>
          <a:off x="4184650" y="449263"/>
          <a:ext cx="1746250" cy="528637"/>
        </p:xfrm>
        <a:graphic>
          <a:graphicData uri="http://schemas.openxmlformats.org/presentationml/2006/ole">
            <mc:AlternateContent xmlns:mc="http://schemas.openxmlformats.org/markup-compatibility/2006">
              <mc:Choice xmlns:v="urn:schemas-microsoft-com:vml" Requires="v">
                <p:oleObj name="Equation" r:id="rId4" imgW="837836" imgH="253890" progId="Equation.DSMT4">
                  <p:embed/>
                </p:oleObj>
              </mc:Choice>
              <mc:Fallback>
                <p:oleObj name="Equation" r:id="rId4" imgW="837836" imgH="253890" progId="Equation.DSMT4">
                  <p:embed/>
                  <p:pic>
                    <p:nvPicPr>
                      <p:cNvPr id="15364" name="Object 2">
                        <a:extLst>
                          <a:ext uri="{FF2B5EF4-FFF2-40B4-BE49-F238E27FC236}">
                            <a16:creationId xmlns:a16="http://schemas.microsoft.com/office/drawing/2014/main" id="{8469FA54-1DDC-13BD-5F82-77316C37F94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84650" y="449263"/>
                        <a:ext cx="1746250" cy="528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3">
            <a:extLst>
              <a:ext uri="{FF2B5EF4-FFF2-40B4-BE49-F238E27FC236}">
                <a16:creationId xmlns:a16="http://schemas.microsoft.com/office/drawing/2014/main" id="{D14335AF-12A1-AD88-9D7F-B6A8F0920628}"/>
              </a:ext>
            </a:extLst>
          </p:cNvPr>
          <p:cNvGraphicFramePr>
            <a:graphicFrameLocks noChangeAspect="1"/>
          </p:cNvGraphicFramePr>
          <p:nvPr/>
        </p:nvGraphicFramePr>
        <p:xfrm>
          <a:off x="5953125" y="3286125"/>
          <a:ext cx="266700" cy="431800"/>
        </p:xfrm>
        <a:graphic>
          <a:graphicData uri="http://schemas.openxmlformats.org/presentationml/2006/ole">
            <mc:AlternateContent xmlns:mc="http://schemas.openxmlformats.org/markup-compatibility/2006">
              <mc:Choice xmlns:v="urn:schemas-microsoft-com:vml" Requires="v">
                <p:oleObj name="Equation" r:id="rId6" imgW="266469" imgH="431425" progId="Equation.DSMT4">
                  <p:embed/>
                </p:oleObj>
              </mc:Choice>
              <mc:Fallback>
                <p:oleObj name="Equation" r:id="rId6" imgW="266469" imgH="431425" progId="Equation.DSMT4">
                  <p:embed/>
                  <p:pic>
                    <p:nvPicPr>
                      <p:cNvPr id="5" name="Object 3">
                        <a:extLst>
                          <a:ext uri="{FF2B5EF4-FFF2-40B4-BE49-F238E27FC236}">
                            <a16:creationId xmlns:a16="http://schemas.microsoft.com/office/drawing/2014/main" id="{D14335AF-12A1-AD88-9D7F-B6A8F092062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53125" y="3286125"/>
                        <a:ext cx="2667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5366" name="Group 9">
            <a:extLst>
              <a:ext uri="{FF2B5EF4-FFF2-40B4-BE49-F238E27FC236}">
                <a16:creationId xmlns:a16="http://schemas.microsoft.com/office/drawing/2014/main" id="{323763E6-2862-85DF-76BA-20A6CE281A4C}"/>
              </a:ext>
            </a:extLst>
          </p:cNvPr>
          <p:cNvGrpSpPr>
            <a:grpSpLocks noChangeAspect="1"/>
          </p:cNvGrpSpPr>
          <p:nvPr/>
        </p:nvGrpSpPr>
        <p:grpSpPr bwMode="auto">
          <a:xfrm>
            <a:off x="1514475" y="3973513"/>
            <a:ext cx="9105900" cy="2854325"/>
            <a:chOff x="-6" y="2503"/>
            <a:chExt cx="5736" cy="1798"/>
          </a:xfrm>
        </p:grpSpPr>
        <p:sp>
          <p:nvSpPr>
            <p:cNvPr id="15381" name="AutoShape 8">
              <a:extLst>
                <a:ext uri="{FF2B5EF4-FFF2-40B4-BE49-F238E27FC236}">
                  <a16:creationId xmlns:a16="http://schemas.microsoft.com/office/drawing/2014/main" id="{8414B805-040B-609C-705E-D918E1F829ED}"/>
                </a:ext>
              </a:extLst>
            </p:cNvPr>
            <p:cNvSpPr>
              <a:spLocks noChangeAspect="1" noChangeArrowheads="1" noTextEdit="1"/>
            </p:cNvSpPr>
            <p:nvPr/>
          </p:nvSpPr>
          <p:spPr bwMode="auto">
            <a:xfrm>
              <a:off x="135" y="2518"/>
              <a:ext cx="5400" cy="1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382" name="Rectangle 10">
              <a:extLst>
                <a:ext uri="{FF2B5EF4-FFF2-40B4-BE49-F238E27FC236}">
                  <a16:creationId xmlns:a16="http://schemas.microsoft.com/office/drawing/2014/main" id="{C08B9AF9-2C2E-0BC6-99BB-816A41CED282}"/>
                </a:ext>
              </a:extLst>
            </p:cNvPr>
            <p:cNvSpPr>
              <a:spLocks noChangeArrowheads="1"/>
            </p:cNvSpPr>
            <p:nvPr/>
          </p:nvSpPr>
          <p:spPr bwMode="auto">
            <a:xfrm>
              <a:off x="139" y="2521"/>
              <a:ext cx="5392" cy="1723"/>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5383" name="Line 11">
              <a:extLst>
                <a:ext uri="{FF2B5EF4-FFF2-40B4-BE49-F238E27FC236}">
                  <a16:creationId xmlns:a16="http://schemas.microsoft.com/office/drawing/2014/main" id="{008AFCC4-5465-AADD-AA45-437AA9990DD9}"/>
                </a:ext>
              </a:extLst>
            </p:cNvPr>
            <p:cNvSpPr>
              <a:spLocks noChangeShapeType="1"/>
            </p:cNvSpPr>
            <p:nvPr/>
          </p:nvSpPr>
          <p:spPr bwMode="auto">
            <a:xfrm flipV="1">
              <a:off x="979"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84" name="Line 12">
              <a:extLst>
                <a:ext uri="{FF2B5EF4-FFF2-40B4-BE49-F238E27FC236}">
                  <a16:creationId xmlns:a16="http://schemas.microsoft.com/office/drawing/2014/main" id="{1268126B-5DBE-0AF8-14D4-09CE3024727D}"/>
                </a:ext>
              </a:extLst>
            </p:cNvPr>
            <p:cNvSpPr>
              <a:spLocks noChangeShapeType="1"/>
            </p:cNvSpPr>
            <p:nvPr/>
          </p:nvSpPr>
          <p:spPr bwMode="auto">
            <a:xfrm flipV="1">
              <a:off x="983"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85" name="Line 13">
              <a:extLst>
                <a:ext uri="{FF2B5EF4-FFF2-40B4-BE49-F238E27FC236}">
                  <a16:creationId xmlns:a16="http://schemas.microsoft.com/office/drawing/2014/main" id="{E79C8125-0E02-F622-61C1-A43329ED6947}"/>
                </a:ext>
              </a:extLst>
            </p:cNvPr>
            <p:cNvSpPr>
              <a:spLocks noChangeShapeType="1"/>
            </p:cNvSpPr>
            <p:nvPr/>
          </p:nvSpPr>
          <p:spPr bwMode="auto">
            <a:xfrm flipV="1">
              <a:off x="1823"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86" name="Line 14">
              <a:extLst>
                <a:ext uri="{FF2B5EF4-FFF2-40B4-BE49-F238E27FC236}">
                  <a16:creationId xmlns:a16="http://schemas.microsoft.com/office/drawing/2014/main" id="{A28F8272-A692-579F-1C5C-EB62A245AB92}"/>
                </a:ext>
              </a:extLst>
            </p:cNvPr>
            <p:cNvSpPr>
              <a:spLocks noChangeShapeType="1"/>
            </p:cNvSpPr>
            <p:nvPr/>
          </p:nvSpPr>
          <p:spPr bwMode="auto">
            <a:xfrm flipV="1">
              <a:off x="1827"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87" name="Line 15">
              <a:extLst>
                <a:ext uri="{FF2B5EF4-FFF2-40B4-BE49-F238E27FC236}">
                  <a16:creationId xmlns:a16="http://schemas.microsoft.com/office/drawing/2014/main" id="{92CCECA9-4273-7E31-F3C1-7794C4E6AD21}"/>
                </a:ext>
              </a:extLst>
            </p:cNvPr>
            <p:cNvSpPr>
              <a:spLocks noChangeShapeType="1"/>
            </p:cNvSpPr>
            <p:nvPr/>
          </p:nvSpPr>
          <p:spPr bwMode="auto">
            <a:xfrm flipV="1">
              <a:off x="2662"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88" name="Line 16">
              <a:extLst>
                <a:ext uri="{FF2B5EF4-FFF2-40B4-BE49-F238E27FC236}">
                  <a16:creationId xmlns:a16="http://schemas.microsoft.com/office/drawing/2014/main" id="{D4FD6319-C3EC-08F2-F074-04C482DFAA56}"/>
                </a:ext>
              </a:extLst>
            </p:cNvPr>
            <p:cNvSpPr>
              <a:spLocks noChangeShapeType="1"/>
            </p:cNvSpPr>
            <p:nvPr/>
          </p:nvSpPr>
          <p:spPr bwMode="auto">
            <a:xfrm flipV="1">
              <a:off x="2666"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89" name="Line 17">
              <a:extLst>
                <a:ext uri="{FF2B5EF4-FFF2-40B4-BE49-F238E27FC236}">
                  <a16:creationId xmlns:a16="http://schemas.microsoft.com/office/drawing/2014/main" id="{FE7D59E3-B181-DC44-035A-9ACF3257BF2D}"/>
                </a:ext>
              </a:extLst>
            </p:cNvPr>
            <p:cNvSpPr>
              <a:spLocks noChangeShapeType="1"/>
            </p:cNvSpPr>
            <p:nvPr/>
          </p:nvSpPr>
          <p:spPr bwMode="auto">
            <a:xfrm flipV="1">
              <a:off x="3506"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0" name="Line 18">
              <a:extLst>
                <a:ext uri="{FF2B5EF4-FFF2-40B4-BE49-F238E27FC236}">
                  <a16:creationId xmlns:a16="http://schemas.microsoft.com/office/drawing/2014/main" id="{0FA44C54-5B4D-3507-EB71-07FB9D40303E}"/>
                </a:ext>
              </a:extLst>
            </p:cNvPr>
            <p:cNvSpPr>
              <a:spLocks noChangeShapeType="1"/>
            </p:cNvSpPr>
            <p:nvPr/>
          </p:nvSpPr>
          <p:spPr bwMode="auto">
            <a:xfrm flipV="1">
              <a:off x="3510"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1" name="Line 19">
              <a:extLst>
                <a:ext uri="{FF2B5EF4-FFF2-40B4-BE49-F238E27FC236}">
                  <a16:creationId xmlns:a16="http://schemas.microsoft.com/office/drawing/2014/main" id="{2C062717-ACC5-44CF-1F43-0999586C1EB9}"/>
                </a:ext>
              </a:extLst>
            </p:cNvPr>
            <p:cNvSpPr>
              <a:spLocks noChangeShapeType="1"/>
            </p:cNvSpPr>
            <p:nvPr/>
          </p:nvSpPr>
          <p:spPr bwMode="auto">
            <a:xfrm flipV="1">
              <a:off x="4345"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2" name="Line 20">
              <a:extLst>
                <a:ext uri="{FF2B5EF4-FFF2-40B4-BE49-F238E27FC236}">
                  <a16:creationId xmlns:a16="http://schemas.microsoft.com/office/drawing/2014/main" id="{5C9000E2-F08D-CB0B-EEE7-DBC60BC9F34D}"/>
                </a:ext>
              </a:extLst>
            </p:cNvPr>
            <p:cNvSpPr>
              <a:spLocks noChangeShapeType="1"/>
            </p:cNvSpPr>
            <p:nvPr/>
          </p:nvSpPr>
          <p:spPr bwMode="auto">
            <a:xfrm flipV="1">
              <a:off x="4350"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3" name="Line 21">
              <a:extLst>
                <a:ext uri="{FF2B5EF4-FFF2-40B4-BE49-F238E27FC236}">
                  <a16:creationId xmlns:a16="http://schemas.microsoft.com/office/drawing/2014/main" id="{CACE8DC7-6ECC-4675-02A8-A0ED02428ADF}"/>
                </a:ext>
              </a:extLst>
            </p:cNvPr>
            <p:cNvSpPr>
              <a:spLocks noChangeShapeType="1"/>
            </p:cNvSpPr>
            <p:nvPr/>
          </p:nvSpPr>
          <p:spPr bwMode="auto">
            <a:xfrm flipV="1">
              <a:off x="5185"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4" name="Line 22">
              <a:extLst>
                <a:ext uri="{FF2B5EF4-FFF2-40B4-BE49-F238E27FC236}">
                  <a16:creationId xmlns:a16="http://schemas.microsoft.com/office/drawing/2014/main" id="{F32AF3A0-291C-D5DE-EF8C-03BB39E11D51}"/>
                </a:ext>
              </a:extLst>
            </p:cNvPr>
            <p:cNvSpPr>
              <a:spLocks noChangeShapeType="1"/>
            </p:cNvSpPr>
            <p:nvPr/>
          </p:nvSpPr>
          <p:spPr bwMode="auto">
            <a:xfrm flipV="1">
              <a:off x="5189" y="2521"/>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5" name="Line 23">
              <a:extLst>
                <a:ext uri="{FF2B5EF4-FFF2-40B4-BE49-F238E27FC236}">
                  <a16:creationId xmlns:a16="http://schemas.microsoft.com/office/drawing/2014/main" id="{661D15F2-14F7-C549-6A27-6260A47B3D9A}"/>
                </a:ext>
              </a:extLst>
            </p:cNvPr>
            <p:cNvSpPr>
              <a:spLocks noChangeShapeType="1"/>
            </p:cNvSpPr>
            <p:nvPr/>
          </p:nvSpPr>
          <p:spPr bwMode="auto">
            <a:xfrm>
              <a:off x="143" y="4041"/>
              <a:ext cx="538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6" name="Line 24">
              <a:extLst>
                <a:ext uri="{FF2B5EF4-FFF2-40B4-BE49-F238E27FC236}">
                  <a16:creationId xmlns:a16="http://schemas.microsoft.com/office/drawing/2014/main" id="{4E19AA10-CDCF-169E-2C38-91A4BAAEFEEB}"/>
                </a:ext>
              </a:extLst>
            </p:cNvPr>
            <p:cNvSpPr>
              <a:spLocks noChangeShapeType="1"/>
            </p:cNvSpPr>
            <p:nvPr/>
          </p:nvSpPr>
          <p:spPr bwMode="auto">
            <a:xfrm>
              <a:off x="143" y="4043"/>
              <a:ext cx="538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7" name="Line 25">
              <a:extLst>
                <a:ext uri="{FF2B5EF4-FFF2-40B4-BE49-F238E27FC236}">
                  <a16:creationId xmlns:a16="http://schemas.microsoft.com/office/drawing/2014/main" id="{CB6B0B45-49C1-1301-AF25-2A47269D500E}"/>
                </a:ext>
              </a:extLst>
            </p:cNvPr>
            <p:cNvSpPr>
              <a:spLocks noChangeShapeType="1"/>
            </p:cNvSpPr>
            <p:nvPr/>
          </p:nvSpPr>
          <p:spPr bwMode="auto">
            <a:xfrm>
              <a:off x="143" y="3709"/>
              <a:ext cx="538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8" name="Line 26">
              <a:extLst>
                <a:ext uri="{FF2B5EF4-FFF2-40B4-BE49-F238E27FC236}">
                  <a16:creationId xmlns:a16="http://schemas.microsoft.com/office/drawing/2014/main" id="{CB1F441B-8EB2-8363-6D84-84A989E7CC70}"/>
                </a:ext>
              </a:extLst>
            </p:cNvPr>
            <p:cNvSpPr>
              <a:spLocks noChangeShapeType="1"/>
            </p:cNvSpPr>
            <p:nvPr/>
          </p:nvSpPr>
          <p:spPr bwMode="auto">
            <a:xfrm>
              <a:off x="143" y="3712"/>
              <a:ext cx="538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399" name="Line 27">
              <a:extLst>
                <a:ext uri="{FF2B5EF4-FFF2-40B4-BE49-F238E27FC236}">
                  <a16:creationId xmlns:a16="http://schemas.microsoft.com/office/drawing/2014/main" id="{993FA64E-FE77-ABD7-5C0B-5D6035F8E09E}"/>
                </a:ext>
              </a:extLst>
            </p:cNvPr>
            <p:cNvSpPr>
              <a:spLocks noChangeShapeType="1"/>
            </p:cNvSpPr>
            <p:nvPr/>
          </p:nvSpPr>
          <p:spPr bwMode="auto">
            <a:xfrm>
              <a:off x="143" y="3051"/>
              <a:ext cx="538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00" name="Line 28">
              <a:extLst>
                <a:ext uri="{FF2B5EF4-FFF2-40B4-BE49-F238E27FC236}">
                  <a16:creationId xmlns:a16="http://schemas.microsoft.com/office/drawing/2014/main" id="{53F38B54-AC2F-B8C0-768B-D507FA9CCBE7}"/>
                </a:ext>
              </a:extLst>
            </p:cNvPr>
            <p:cNvSpPr>
              <a:spLocks noChangeShapeType="1"/>
            </p:cNvSpPr>
            <p:nvPr/>
          </p:nvSpPr>
          <p:spPr bwMode="auto">
            <a:xfrm>
              <a:off x="143" y="3053"/>
              <a:ext cx="538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01" name="Line 29">
              <a:extLst>
                <a:ext uri="{FF2B5EF4-FFF2-40B4-BE49-F238E27FC236}">
                  <a16:creationId xmlns:a16="http://schemas.microsoft.com/office/drawing/2014/main" id="{37366732-63F0-5C04-538C-F74B18F3ECD1}"/>
                </a:ext>
              </a:extLst>
            </p:cNvPr>
            <p:cNvSpPr>
              <a:spLocks noChangeShapeType="1"/>
            </p:cNvSpPr>
            <p:nvPr/>
          </p:nvSpPr>
          <p:spPr bwMode="auto">
            <a:xfrm>
              <a:off x="143" y="2719"/>
              <a:ext cx="538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02" name="Line 30">
              <a:extLst>
                <a:ext uri="{FF2B5EF4-FFF2-40B4-BE49-F238E27FC236}">
                  <a16:creationId xmlns:a16="http://schemas.microsoft.com/office/drawing/2014/main" id="{1C56219F-3FE5-17B5-147A-F3EE6BB03CA6}"/>
                </a:ext>
              </a:extLst>
            </p:cNvPr>
            <p:cNvSpPr>
              <a:spLocks noChangeShapeType="1"/>
            </p:cNvSpPr>
            <p:nvPr/>
          </p:nvSpPr>
          <p:spPr bwMode="auto">
            <a:xfrm>
              <a:off x="143" y="2722"/>
              <a:ext cx="5388"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03" name="Line 31">
              <a:extLst>
                <a:ext uri="{FF2B5EF4-FFF2-40B4-BE49-F238E27FC236}">
                  <a16:creationId xmlns:a16="http://schemas.microsoft.com/office/drawing/2014/main" id="{45A14ADF-1437-BCB7-BDE0-A9EEE2D94E1B}"/>
                </a:ext>
              </a:extLst>
            </p:cNvPr>
            <p:cNvSpPr>
              <a:spLocks noChangeShapeType="1"/>
            </p:cNvSpPr>
            <p:nvPr/>
          </p:nvSpPr>
          <p:spPr bwMode="auto">
            <a:xfrm>
              <a:off x="143" y="3377"/>
              <a:ext cx="5388"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4" name="Line 32">
              <a:extLst>
                <a:ext uri="{FF2B5EF4-FFF2-40B4-BE49-F238E27FC236}">
                  <a16:creationId xmlns:a16="http://schemas.microsoft.com/office/drawing/2014/main" id="{96DE35DD-55CC-5199-D5C5-D947C5140B51}"/>
                </a:ext>
              </a:extLst>
            </p:cNvPr>
            <p:cNvSpPr>
              <a:spLocks noChangeShapeType="1"/>
            </p:cNvSpPr>
            <p:nvPr/>
          </p:nvSpPr>
          <p:spPr bwMode="auto">
            <a:xfrm>
              <a:off x="143" y="3380"/>
              <a:ext cx="5388"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5" name="Line 33">
              <a:extLst>
                <a:ext uri="{FF2B5EF4-FFF2-40B4-BE49-F238E27FC236}">
                  <a16:creationId xmlns:a16="http://schemas.microsoft.com/office/drawing/2014/main" id="{F6025232-3B36-6C44-B06F-C91CE2B271F2}"/>
                </a:ext>
              </a:extLst>
            </p:cNvPr>
            <p:cNvSpPr>
              <a:spLocks noChangeShapeType="1"/>
            </p:cNvSpPr>
            <p:nvPr/>
          </p:nvSpPr>
          <p:spPr bwMode="auto">
            <a:xfrm>
              <a:off x="143" y="3382"/>
              <a:ext cx="5388"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6" name="Line 34">
              <a:extLst>
                <a:ext uri="{FF2B5EF4-FFF2-40B4-BE49-F238E27FC236}">
                  <a16:creationId xmlns:a16="http://schemas.microsoft.com/office/drawing/2014/main" id="{E2695790-FF01-E478-8723-F3592BF5B219}"/>
                </a:ext>
              </a:extLst>
            </p:cNvPr>
            <p:cNvSpPr>
              <a:spLocks noChangeShapeType="1"/>
            </p:cNvSpPr>
            <p:nvPr/>
          </p:nvSpPr>
          <p:spPr bwMode="auto">
            <a:xfrm flipV="1">
              <a:off x="-6" y="3386"/>
              <a:ext cx="5736" cy="0"/>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15407" name="Rectangle 35">
              <a:extLst>
                <a:ext uri="{FF2B5EF4-FFF2-40B4-BE49-F238E27FC236}">
                  <a16:creationId xmlns:a16="http://schemas.microsoft.com/office/drawing/2014/main" id="{0955BE55-31D2-2CC8-6B53-1C1F92B2F2AD}"/>
                </a:ext>
              </a:extLst>
            </p:cNvPr>
            <p:cNvSpPr>
              <a:spLocks noChangeArrowheads="1"/>
            </p:cNvSpPr>
            <p:nvPr/>
          </p:nvSpPr>
          <p:spPr bwMode="auto">
            <a:xfrm>
              <a:off x="5417" y="3268"/>
              <a:ext cx="32"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15408" name="Freeform 36">
              <a:extLst>
                <a:ext uri="{FF2B5EF4-FFF2-40B4-BE49-F238E27FC236}">
                  <a16:creationId xmlns:a16="http://schemas.microsoft.com/office/drawing/2014/main" id="{3E1365E2-3907-1B4D-31BF-53D1A90EE2BE}"/>
                </a:ext>
              </a:extLst>
            </p:cNvPr>
            <p:cNvSpPr>
              <a:spLocks/>
            </p:cNvSpPr>
            <p:nvPr/>
          </p:nvSpPr>
          <p:spPr bwMode="auto">
            <a:xfrm>
              <a:off x="5476" y="3352"/>
              <a:ext cx="46" cy="61"/>
            </a:xfrm>
            <a:custGeom>
              <a:avLst/>
              <a:gdLst>
                <a:gd name="T0" fmla="*/ 0 w 46"/>
                <a:gd name="T1" fmla="*/ 0 h 61"/>
                <a:gd name="T2" fmla="*/ 46 w 46"/>
                <a:gd name="T3" fmla="*/ 30 h 61"/>
                <a:gd name="T4" fmla="*/ 0 w 46"/>
                <a:gd name="T5" fmla="*/ 61 h 61"/>
                <a:gd name="T6" fmla="*/ 0 w 46"/>
                <a:gd name="T7" fmla="*/ 0 h 61"/>
                <a:gd name="T8" fmla="*/ 0 60000 65536"/>
                <a:gd name="T9" fmla="*/ 0 60000 65536"/>
                <a:gd name="T10" fmla="*/ 0 60000 65536"/>
                <a:gd name="T11" fmla="*/ 0 60000 65536"/>
                <a:gd name="T12" fmla="*/ 0 w 46"/>
                <a:gd name="T13" fmla="*/ 0 h 61"/>
                <a:gd name="T14" fmla="*/ 46 w 46"/>
                <a:gd name="T15" fmla="*/ 61 h 61"/>
              </a:gdLst>
              <a:ahLst/>
              <a:cxnLst>
                <a:cxn ang="T8">
                  <a:pos x="T0" y="T1"/>
                </a:cxn>
                <a:cxn ang="T9">
                  <a:pos x="T2" y="T3"/>
                </a:cxn>
                <a:cxn ang="T10">
                  <a:pos x="T4" y="T5"/>
                </a:cxn>
                <a:cxn ang="T11">
                  <a:pos x="T6" y="T7"/>
                </a:cxn>
              </a:cxnLst>
              <a:rect l="T12" t="T13" r="T14" b="T15"/>
              <a:pathLst>
                <a:path w="46" h="61">
                  <a:moveTo>
                    <a:pt x="0" y="0"/>
                  </a:moveTo>
                  <a:lnTo>
                    <a:pt x="46" y="30"/>
                  </a:lnTo>
                  <a:lnTo>
                    <a:pt x="0" y="61"/>
                  </a:lnTo>
                  <a:lnTo>
                    <a:pt x="0" y="0"/>
                  </a:lnTo>
                  <a:close/>
                </a:path>
              </a:pathLst>
            </a:custGeom>
            <a:solidFill>
              <a:srgbClr val="000000"/>
            </a:solidFill>
            <a:ln w="4">
              <a:solidFill>
                <a:srgbClr val="000000"/>
              </a:solidFill>
              <a:round/>
              <a:headEnd/>
              <a:tailEnd/>
            </a:ln>
          </p:spPr>
          <p:txBody>
            <a:bodyPr/>
            <a:lstStyle/>
            <a:p>
              <a:endParaRPr lang="en-US"/>
            </a:p>
          </p:txBody>
        </p:sp>
        <p:sp>
          <p:nvSpPr>
            <p:cNvPr id="15409" name="Rectangle 37">
              <a:extLst>
                <a:ext uri="{FF2B5EF4-FFF2-40B4-BE49-F238E27FC236}">
                  <a16:creationId xmlns:a16="http://schemas.microsoft.com/office/drawing/2014/main" id="{6EFF7556-2248-D12F-8E7C-6580C2819082}"/>
                </a:ext>
              </a:extLst>
            </p:cNvPr>
            <p:cNvSpPr>
              <a:spLocks noChangeArrowheads="1"/>
            </p:cNvSpPr>
            <p:nvPr/>
          </p:nvSpPr>
          <p:spPr bwMode="auto">
            <a:xfrm>
              <a:off x="139" y="2521"/>
              <a:ext cx="5392" cy="1723"/>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5410" name="Line 38">
              <a:extLst>
                <a:ext uri="{FF2B5EF4-FFF2-40B4-BE49-F238E27FC236}">
                  <a16:creationId xmlns:a16="http://schemas.microsoft.com/office/drawing/2014/main" id="{4573BDC7-08F6-6263-7740-E941F22EAE69}"/>
                </a:ext>
              </a:extLst>
            </p:cNvPr>
            <p:cNvSpPr>
              <a:spLocks noChangeShapeType="1"/>
            </p:cNvSpPr>
            <p:nvPr/>
          </p:nvSpPr>
          <p:spPr bwMode="auto">
            <a:xfrm>
              <a:off x="2784" y="3360"/>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11" name="Rectangle 39">
              <a:extLst>
                <a:ext uri="{FF2B5EF4-FFF2-40B4-BE49-F238E27FC236}">
                  <a16:creationId xmlns:a16="http://schemas.microsoft.com/office/drawing/2014/main" id="{0CD0CA84-2579-80F7-0106-9F2571A6C4DA}"/>
                </a:ext>
              </a:extLst>
            </p:cNvPr>
            <p:cNvSpPr>
              <a:spLocks noChangeArrowheads="1"/>
            </p:cNvSpPr>
            <p:nvPr/>
          </p:nvSpPr>
          <p:spPr bwMode="auto">
            <a:xfrm>
              <a:off x="2745" y="3408"/>
              <a:ext cx="67"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500">
                  <a:solidFill>
                    <a:srgbClr val="FF0000"/>
                  </a:solidFill>
                  <a:latin typeface="Symbol" panose="05050102010706020507" pitchFamily="18" charset="2"/>
                </a:rPr>
                <a:t>p</a:t>
              </a:r>
              <a:endParaRPr lang="en-US" altLang="en-US" sz="1500">
                <a:solidFill>
                  <a:srgbClr val="FF0000"/>
                </a:solidFill>
                <a:latin typeface="Arial" panose="020B0604020202020204" pitchFamily="34" charset="0"/>
              </a:endParaRPr>
            </a:p>
          </p:txBody>
        </p:sp>
        <p:sp>
          <p:nvSpPr>
            <p:cNvPr id="15412" name="Line 40">
              <a:extLst>
                <a:ext uri="{FF2B5EF4-FFF2-40B4-BE49-F238E27FC236}">
                  <a16:creationId xmlns:a16="http://schemas.microsoft.com/office/drawing/2014/main" id="{8DB53F42-618D-54A1-10E5-9292F2A03C85}"/>
                </a:ext>
              </a:extLst>
            </p:cNvPr>
            <p:cNvSpPr>
              <a:spLocks noChangeShapeType="1"/>
            </p:cNvSpPr>
            <p:nvPr/>
          </p:nvSpPr>
          <p:spPr bwMode="auto">
            <a:xfrm>
              <a:off x="5430" y="3360"/>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13" name="Rectangle 41">
              <a:extLst>
                <a:ext uri="{FF2B5EF4-FFF2-40B4-BE49-F238E27FC236}">
                  <a16:creationId xmlns:a16="http://schemas.microsoft.com/office/drawing/2014/main" id="{2082926F-C985-513B-EBAD-BC862F3BD595}"/>
                </a:ext>
              </a:extLst>
            </p:cNvPr>
            <p:cNvSpPr>
              <a:spLocks noChangeArrowheads="1"/>
            </p:cNvSpPr>
            <p:nvPr/>
          </p:nvSpPr>
          <p:spPr bwMode="auto">
            <a:xfrm>
              <a:off x="5339" y="3408"/>
              <a:ext cx="127"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500">
                  <a:solidFill>
                    <a:srgbClr val="FF0000"/>
                  </a:solidFill>
                  <a:latin typeface="Symbol" panose="05050102010706020507" pitchFamily="18" charset="2"/>
                </a:rPr>
                <a:t>2p</a:t>
              </a:r>
              <a:endParaRPr lang="en-US" altLang="en-US" sz="1500">
                <a:solidFill>
                  <a:srgbClr val="FF0000"/>
                </a:solidFill>
                <a:latin typeface="Arial" panose="020B0604020202020204" pitchFamily="34" charset="0"/>
              </a:endParaRPr>
            </a:p>
          </p:txBody>
        </p:sp>
        <p:sp>
          <p:nvSpPr>
            <p:cNvPr id="15414" name="Rectangle 42">
              <a:extLst>
                <a:ext uri="{FF2B5EF4-FFF2-40B4-BE49-F238E27FC236}">
                  <a16:creationId xmlns:a16="http://schemas.microsoft.com/office/drawing/2014/main" id="{237347B0-2F06-09BD-C5F0-0D13397278C8}"/>
                </a:ext>
              </a:extLst>
            </p:cNvPr>
            <p:cNvSpPr>
              <a:spLocks noChangeArrowheads="1"/>
            </p:cNvSpPr>
            <p:nvPr/>
          </p:nvSpPr>
          <p:spPr bwMode="auto">
            <a:xfrm>
              <a:off x="186" y="4007"/>
              <a:ext cx="8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5415" name="Line 43">
              <a:extLst>
                <a:ext uri="{FF2B5EF4-FFF2-40B4-BE49-F238E27FC236}">
                  <a16:creationId xmlns:a16="http://schemas.microsoft.com/office/drawing/2014/main" id="{4BB7B79E-F9E2-45D8-223D-60363A39F942}"/>
                </a:ext>
              </a:extLst>
            </p:cNvPr>
            <p:cNvSpPr>
              <a:spLocks noChangeShapeType="1"/>
            </p:cNvSpPr>
            <p:nvPr/>
          </p:nvSpPr>
          <p:spPr bwMode="auto">
            <a:xfrm>
              <a:off x="110" y="4043"/>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16" name="Rectangle 44">
              <a:extLst>
                <a:ext uri="{FF2B5EF4-FFF2-40B4-BE49-F238E27FC236}">
                  <a16:creationId xmlns:a16="http://schemas.microsoft.com/office/drawing/2014/main" id="{638378DB-AE22-ED6D-E4A2-889B061C4DD7}"/>
                </a:ext>
              </a:extLst>
            </p:cNvPr>
            <p:cNvSpPr>
              <a:spLocks noChangeArrowheads="1"/>
            </p:cNvSpPr>
            <p:nvPr/>
          </p:nvSpPr>
          <p:spPr bwMode="auto">
            <a:xfrm>
              <a:off x="186" y="3675"/>
              <a:ext cx="174"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-0.5</a:t>
              </a:r>
              <a:endParaRPr lang="en-US" altLang="en-US" sz="1800">
                <a:latin typeface="Arial" panose="020B0604020202020204" pitchFamily="34" charset="0"/>
              </a:endParaRPr>
            </a:p>
          </p:txBody>
        </p:sp>
        <p:sp>
          <p:nvSpPr>
            <p:cNvPr id="15417" name="Line 45">
              <a:extLst>
                <a:ext uri="{FF2B5EF4-FFF2-40B4-BE49-F238E27FC236}">
                  <a16:creationId xmlns:a16="http://schemas.microsoft.com/office/drawing/2014/main" id="{576F09A6-3210-F18F-C2B9-C08F7999813C}"/>
                </a:ext>
              </a:extLst>
            </p:cNvPr>
            <p:cNvSpPr>
              <a:spLocks noChangeShapeType="1"/>
            </p:cNvSpPr>
            <p:nvPr/>
          </p:nvSpPr>
          <p:spPr bwMode="auto">
            <a:xfrm>
              <a:off x="110" y="3712"/>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18" name="Rectangle 46">
              <a:extLst>
                <a:ext uri="{FF2B5EF4-FFF2-40B4-BE49-F238E27FC236}">
                  <a16:creationId xmlns:a16="http://schemas.microsoft.com/office/drawing/2014/main" id="{419517A2-D750-4A67-8753-579B6011AEB3}"/>
                </a:ext>
              </a:extLst>
            </p:cNvPr>
            <p:cNvSpPr>
              <a:spLocks noChangeArrowheads="1"/>
            </p:cNvSpPr>
            <p:nvPr/>
          </p:nvSpPr>
          <p:spPr bwMode="auto">
            <a:xfrm>
              <a:off x="186" y="3017"/>
              <a:ext cx="130"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0.5</a:t>
              </a:r>
              <a:endParaRPr lang="en-US" altLang="en-US" sz="1800">
                <a:latin typeface="Arial" panose="020B0604020202020204" pitchFamily="34" charset="0"/>
              </a:endParaRPr>
            </a:p>
          </p:txBody>
        </p:sp>
        <p:sp>
          <p:nvSpPr>
            <p:cNvPr id="15419" name="Line 47">
              <a:extLst>
                <a:ext uri="{FF2B5EF4-FFF2-40B4-BE49-F238E27FC236}">
                  <a16:creationId xmlns:a16="http://schemas.microsoft.com/office/drawing/2014/main" id="{4F131123-4F44-418E-F95B-8598F78DC3FA}"/>
                </a:ext>
              </a:extLst>
            </p:cNvPr>
            <p:cNvSpPr>
              <a:spLocks noChangeShapeType="1"/>
            </p:cNvSpPr>
            <p:nvPr/>
          </p:nvSpPr>
          <p:spPr bwMode="auto">
            <a:xfrm>
              <a:off x="110" y="3053"/>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20" name="Rectangle 48">
              <a:extLst>
                <a:ext uri="{FF2B5EF4-FFF2-40B4-BE49-F238E27FC236}">
                  <a16:creationId xmlns:a16="http://schemas.microsoft.com/office/drawing/2014/main" id="{778FF537-8202-E65C-3A59-73E7D5F5B152}"/>
                </a:ext>
              </a:extLst>
            </p:cNvPr>
            <p:cNvSpPr>
              <a:spLocks noChangeArrowheads="1"/>
            </p:cNvSpPr>
            <p:nvPr/>
          </p:nvSpPr>
          <p:spPr bwMode="auto">
            <a:xfrm>
              <a:off x="186" y="2685"/>
              <a:ext cx="43"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9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5421" name="Line 49">
              <a:extLst>
                <a:ext uri="{FF2B5EF4-FFF2-40B4-BE49-F238E27FC236}">
                  <a16:creationId xmlns:a16="http://schemas.microsoft.com/office/drawing/2014/main" id="{8FEDAA3D-D1E0-6CCF-C814-CE323FC7EE4E}"/>
                </a:ext>
              </a:extLst>
            </p:cNvPr>
            <p:cNvSpPr>
              <a:spLocks noChangeShapeType="1"/>
            </p:cNvSpPr>
            <p:nvPr/>
          </p:nvSpPr>
          <p:spPr bwMode="auto">
            <a:xfrm>
              <a:off x="110" y="2722"/>
              <a:ext cx="7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22" name="Rectangle 52">
              <a:extLst>
                <a:ext uri="{FF2B5EF4-FFF2-40B4-BE49-F238E27FC236}">
                  <a16:creationId xmlns:a16="http://schemas.microsoft.com/office/drawing/2014/main" id="{09F34DE7-54C1-7770-3748-98A40D11C2D5}"/>
                </a:ext>
              </a:extLst>
            </p:cNvPr>
            <p:cNvSpPr>
              <a:spLocks noChangeArrowheads="1"/>
            </p:cNvSpPr>
            <p:nvPr/>
          </p:nvSpPr>
          <p:spPr bwMode="auto">
            <a:xfrm>
              <a:off x="139" y="2521"/>
              <a:ext cx="5392" cy="1723"/>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5423" name="Rectangle 39">
              <a:extLst>
                <a:ext uri="{FF2B5EF4-FFF2-40B4-BE49-F238E27FC236}">
                  <a16:creationId xmlns:a16="http://schemas.microsoft.com/office/drawing/2014/main" id="{F357AAFA-D102-86A8-0FF5-E0A8A2C2CDBA}"/>
                </a:ext>
              </a:extLst>
            </p:cNvPr>
            <p:cNvSpPr>
              <a:spLocks noChangeArrowheads="1"/>
            </p:cNvSpPr>
            <p:nvPr/>
          </p:nvSpPr>
          <p:spPr bwMode="auto">
            <a:xfrm>
              <a:off x="984" y="3409"/>
              <a:ext cx="61"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500">
                  <a:solidFill>
                    <a:srgbClr val="FF0000"/>
                  </a:solidFill>
                  <a:latin typeface="Symbol" panose="05050102010706020507" pitchFamily="18" charset="2"/>
                </a:rPr>
                <a:t>1</a:t>
              </a:r>
              <a:endParaRPr lang="en-US" altLang="en-US" sz="1500">
                <a:solidFill>
                  <a:srgbClr val="FF0000"/>
                </a:solidFill>
                <a:latin typeface="Arial" panose="020B0604020202020204" pitchFamily="34" charset="0"/>
              </a:endParaRPr>
            </a:p>
          </p:txBody>
        </p:sp>
        <p:sp>
          <p:nvSpPr>
            <p:cNvPr id="15424" name="Rectangle 39">
              <a:extLst>
                <a:ext uri="{FF2B5EF4-FFF2-40B4-BE49-F238E27FC236}">
                  <a16:creationId xmlns:a16="http://schemas.microsoft.com/office/drawing/2014/main" id="{910B146F-E2BF-6CAC-15E1-F828B2130EF1}"/>
                </a:ext>
              </a:extLst>
            </p:cNvPr>
            <p:cNvSpPr>
              <a:spLocks noChangeArrowheads="1"/>
            </p:cNvSpPr>
            <p:nvPr/>
          </p:nvSpPr>
          <p:spPr bwMode="auto">
            <a:xfrm>
              <a:off x="1837" y="3383"/>
              <a:ext cx="61"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500">
                  <a:solidFill>
                    <a:srgbClr val="FF0000"/>
                  </a:solidFill>
                  <a:latin typeface="Symbol" panose="05050102010706020507" pitchFamily="18" charset="2"/>
                </a:rPr>
                <a:t>2</a:t>
              </a:r>
              <a:endParaRPr lang="en-US" altLang="en-US" sz="1500">
                <a:solidFill>
                  <a:srgbClr val="FF0000"/>
                </a:solidFill>
                <a:latin typeface="Arial" panose="020B0604020202020204" pitchFamily="34" charset="0"/>
              </a:endParaRPr>
            </a:p>
          </p:txBody>
        </p:sp>
        <p:sp>
          <p:nvSpPr>
            <p:cNvPr id="15425" name="Rectangle 39">
              <a:extLst>
                <a:ext uri="{FF2B5EF4-FFF2-40B4-BE49-F238E27FC236}">
                  <a16:creationId xmlns:a16="http://schemas.microsoft.com/office/drawing/2014/main" id="{B640425C-92B4-F356-8572-750FD2DE4CA0}"/>
                </a:ext>
              </a:extLst>
            </p:cNvPr>
            <p:cNvSpPr>
              <a:spLocks noChangeArrowheads="1"/>
            </p:cNvSpPr>
            <p:nvPr/>
          </p:nvSpPr>
          <p:spPr bwMode="auto">
            <a:xfrm>
              <a:off x="2619" y="3392"/>
              <a:ext cx="61"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500">
                  <a:solidFill>
                    <a:srgbClr val="FF0000"/>
                  </a:solidFill>
                  <a:latin typeface="Symbol" panose="05050102010706020507" pitchFamily="18" charset="2"/>
                </a:rPr>
                <a:t>3</a:t>
              </a:r>
              <a:endParaRPr lang="en-US" altLang="en-US" sz="1500">
                <a:solidFill>
                  <a:srgbClr val="FF0000"/>
                </a:solidFill>
                <a:latin typeface="Arial" panose="020B0604020202020204" pitchFamily="34" charset="0"/>
              </a:endParaRPr>
            </a:p>
          </p:txBody>
        </p:sp>
        <p:sp>
          <p:nvSpPr>
            <p:cNvPr id="15426" name="Rectangle 39">
              <a:extLst>
                <a:ext uri="{FF2B5EF4-FFF2-40B4-BE49-F238E27FC236}">
                  <a16:creationId xmlns:a16="http://schemas.microsoft.com/office/drawing/2014/main" id="{BCDCD14A-9B6A-4EEB-A899-AE3EC3A359BA}"/>
                </a:ext>
              </a:extLst>
            </p:cNvPr>
            <p:cNvSpPr>
              <a:spLocks noChangeArrowheads="1"/>
            </p:cNvSpPr>
            <p:nvPr/>
          </p:nvSpPr>
          <p:spPr bwMode="auto">
            <a:xfrm>
              <a:off x="3461" y="3392"/>
              <a:ext cx="61"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500">
                  <a:solidFill>
                    <a:srgbClr val="FF0000"/>
                  </a:solidFill>
                  <a:latin typeface="Symbol" panose="05050102010706020507" pitchFamily="18" charset="2"/>
                </a:rPr>
                <a:t>4</a:t>
              </a:r>
            </a:p>
          </p:txBody>
        </p:sp>
        <p:sp>
          <p:nvSpPr>
            <p:cNvPr id="15427" name="Rectangle 39">
              <a:extLst>
                <a:ext uri="{FF2B5EF4-FFF2-40B4-BE49-F238E27FC236}">
                  <a16:creationId xmlns:a16="http://schemas.microsoft.com/office/drawing/2014/main" id="{DCE8E7E4-96E5-91CB-EE41-404C441FB1D8}"/>
                </a:ext>
              </a:extLst>
            </p:cNvPr>
            <p:cNvSpPr>
              <a:spLocks noChangeArrowheads="1"/>
            </p:cNvSpPr>
            <p:nvPr/>
          </p:nvSpPr>
          <p:spPr bwMode="auto">
            <a:xfrm>
              <a:off x="4303" y="3375"/>
              <a:ext cx="61"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500">
                  <a:solidFill>
                    <a:srgbClr val="FF0000"/>
                  </a:solidFill>
                  <a:latin typeface="Symbol" panose="05050102010706020507" pitchFamily="18" charset="2"/>
                </a:rPr>
                <a:t>5</a:t>
              </a:r>
            </a:p>
          </p:txBody>
        </p:sp>
        <p:sp>
          <p:nvSpPr>
            <p:cNvPr id="15428" name="Rectangle 39">
              <a:extLst>
                <a:ext uri="{FF2B5EF4-FFF2-40B4-BE49-F238E27FC236}">
                  <a16:creationId xmlns:a16="http://schemas.microsoft.com/office/drawing/2014/main" id="{49432F9B-A92C-05D7-6731-ABB451F5D777}"/>
                </a:ext>
              </a:extLst>
            </p:cNvPr>
            <p:cNvSpPr>
              <a:spLocks noChangeArrowheads="1"/>
            </p:cNvSpPr>
            <p:nvPr/>
          </p:nvSpPr>
          <p:spPr bwMode="auto">
            <a:xfrm>
              <a:off x="5136" y="3375"/>
              <a:ext cx="61"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500">
                  <a:solidFill>
                    <a:srgbClr val="FF0000"/>
                  </a:solidFill>
                  <a:latin typeface="Symbol" panose="05050102010706020507" pitchFamily="18" charset="2"/>
                </a:rPr>
                <a:t>6</a:t>
              </a:r>
            </a:p>
          </p:txBody>
        </p:sp>
        <p:sp>
          <p:nvSpPr>
            <p:cNvPr id="15429" name="Line 14">
              <a:extLst>
                <a:ext uri="{FF2B5EF4-FFF2-40B4-BE49-F238E27FC236}">
                  <a16:creationId xmlns:a16="http://schemas.microsoft.com/office/drawing/2014/main" id="{436AB922-F546-D321-3072-119415DB77AD}"/>
                </a:ext>
              </a:extLst>
            </p:cNvPr>
            <p:cNvSpPr>
              <a:spLocks noChangeShapeType="1"/>
            </p:cNvSpPr>
            <p:nvPr/>
          </p:nvSpPr>
          <p:spPr bwMode="auto">
            <a:xfrm flipV="1">
              <a:off x="554" y="2520"/>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30" name="Line 14">
              <a:extLst>
                <a:ext uri="{FF2B5EF4-FFF2-40B4-BE49-F238E27FC236}">
                  <a16:creationId xmlns:a16="http://schemas.microsoft.com/office/drawing/2014/main" id="{CC6DB321-3B1A-3C58-02F3-B77911228494}"/>
                </a:ext>
              </a:extLst>
            </p:cNvPr>
            <p:cNvSpPr>
              <a:spLocks noChangeShapeType="1"/>
            </p:cNvSpPr>
            <p:nvPr/>
          </p:nvSpPr>
          <p:spPr bwMode="auto">
            <a:xfrm flipV="1">
              <a:off x="1398" y="2519"/>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31" name="Line 14">
              <a:extLst>
                <a:ext uri="{FF2B5EF4-FFF2-40B4-BE49-F238E27FC236}">
                  <a16:creationId xmlns:a16="http://schemas.microsoft.com/office/drawing/2014/main" id="{37011686-4BE3-9EF2-DFED-9D884DA99987}"/>
                </a:ext>
              </a:extLst>
            </p:cNvPr>
            <p:cNvSpPr>
              <a:spLocks noChangeShapeType="1"/>
            </p:cNvSpPr>
            <p:nvPr/>
          </p:nvSpPr>
          <p:spPr bwMode="auto">
            <a:xfrm flipV="1">
              <a:off x="2242" y="2525"/>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32" name="Line 14">
              <a:extLst>
                <a:ext uri="{FF2B5EF4-FFF2-40B4-BE49-F238E27FC236}">
                  <a16:creationId xmlns:a16="http://schemas.microsoft.com/office/drawing/2014/main" id="{89DD031B-EE2A-062F-8872-0A12A4806B22}"/>
                </a:ext>
              </a:extLst>
            </p:cNvPr>
            <p:cNvSpPr>
              <a:spLocks noChangeShapeType="1"/>
            </p:cNvSpPr>
            <p:nvPr/>
          </p:nvSpPr>
          <p:spPr bwMode="auto">
            <a:xfrm flipV="1">
              <a:off x="3086" y="2525"/>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33" name="Line 14">
              <a:extLst>
                <a:ext uri="{FF2B5EF4-FFF2-40B4-BE49-F238E27FC236}">
                  <a16:creationId xmlns:a16="http://schemas.microsoft.com/office/drawing/2014/main" id="{D9C6D292-0DC0-0394-5207-8F9D79597036}"/>
                </a:ext>
              </a:extLst>
            </p:cNvPr>
            <p:cNvSpPr>
              <a:spLocks noChangeShapeType="1"/>
            </p:cNvSpPr>
            <p:nvPr/>
          </p:nvSpPr>
          <p:spPr bwMode="auto">
            <a:xfrm flipV="1">
              <a:off x="3930" y="2516"/>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34" name="Line 14">
              <a:extLst>
                <a:ext uri="{FF2B5EF4-FFF2-40B4-BE49-F238E27FC236}">
                  <a16:creationId xmlns:a16="http://schemas.microsoft.com/office/drawing/2014/main" id="{B7A88967-D78B-9E74-549A-7D5687A223DD}"/>
                </a:ext>
              </a:extLst>
            </p:cNvPr>
            <p:cNvSpPr>
              <a:spLocks noChangeShapeType="1"/>
            </p:cNvSpPr>
            <p:nvPr/>
          </p:nvSpPr>
          <p:spPr bwMode="auto">
            <a:xfrm flipV="1">
              <a:off x="4774" y="2522"/>
              <a:ext cx="1" cy="1720"/>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5435" name="Line 34">
              <a:extLst>
                <a:ext uri="{FF2B5EF4-FFF2-40B4-BE49-F238E27FC236}">
                  <a16:creationId xmlns:a16="http://schemas.microsoft.com/office/drawing/2014/main" id="{1EA20640-7174-2945-2513-74928D037438}"/>
                </a:ext>
              </a:extLst>
            </p:cNvPr>
            <p:cNvSpPr>
              <a:spLocks noChangeShapeType="1"/>
            </p:cNvSpPr>
            <p:nvPr/>
          </p:nvSpPr>
          <p:spPr bwMode="auto">
            <a:xfrm flipH="1" flipV="1">
              <a:off x="139" y="2503"/>
              <a:ext cx="0" cy="1798"/>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grpSp>
      <p:sp>
        <p:nvSpPr>
          <p:cNvPr id="54" name="Freeform 51">
            <a:extLst>
              <a:ext uri="{FF2B5EF4-FFF2-40B4-BE49-F238E27FC236}">
                <a16:creationId xmlns:a16="http://schemas.microsoft.com/office/drawing/2014/main" id="{451EF64A-84C2-3984-C00E-8F4EB6939A2E}"/>
              </a:ext>
            </a:extLst>
          </p:cNvPr>
          <p:cNvSpPr>
            <a:spLocks/>
          </p:cNvSpPr>
          <p:nvPr/>
        </p:nvSpPr>
        <p:spPr bwMode="auto">
          <a:xfrm>
            <a:off x="1751013" y="4321175"/>
            <a:ext cx="8553450" cy="2097088"/>
          </a:xfrm>
          <a:custGeom>
            <a:avLst/>
            <a:gdLst>
              <a:gd name="T0" fmla="*/ 2147483646 w 1277"/>
              <a:gd name="T1" fmla="*/ 2147483646 h 474"/>
              <a:gd name="T2" fmla="*/ 2147483646 w 1277"/>
              <a:gd name="T3" fmla="*/ 2147483646 h 474"/>
              <a:gd name="T4" fmla="*/ 2147483646 w 1277"/>
              <a:gd name="T5" fmla="*/ 2147483646 h 474"/>
              <a:gd name="T6" fmla="*/ 2147483646 w 1277"/>
              <a:gd name="T7" fmla="*/ 2147483646 h 474"/>
              <a:gd name="T8" fmla="*/ 2147483646 w 1277"/>
              <a:gd name="T9" fmla="*/ 2147483646 h 474"/>
              <a:gd name="T10" fmla="*/ 2147483646 w 1277"/>
              <a:gd name="T11" fmla="*/ 2147483646 h 474"/>
              <a:gd name="T12" fmla="*/ 2147483646 w 1277"/>
              <a:gd name="T13" fmla="*/ 2147483646 h 474"/>
              <a:gd name="T14" fmla="*/ 2147483646 w 1277"/>
              <a:gd name="T15" fmla="*/ 2147483646 h 474"/>
              <a:gd name="T16" fmla="*/ 2147483646 w 1277"/>
              <a:gd name="T17" fmla="*/ 2147483646 h 474"/>
              <a:gd name="T18" fmla="*/ 2147483646 w 1277"/>
              <a:gd name="T19" fmla="*/ 2147483646 h 474"/>
              <a:gd name="T20" fmla="*/ 2147483646 w 1277"/>
              <a:gd name="T21" fmla="*/ 2147483646 h 474"/>
              <a:gd name="T22" fmla="*/ 2147483646 w 1277"/>
              <a:gd name="T23" fmla="*/ 2147483646 h 474"/>
              <a:gd name="T24" fmla="*/ 2147483646 w 1277"/>
              <a:gd name="T25" fmla="*/ 2147483646 h 474"/>
              <a:gd name="T26" fmla="*/ 2147483646 w 1277"/>
              <a:gd name="T27" fmla="*/ 0 h 474"/>
              <a:gd name="T28" fmla="*/ 2147483646 w 1277"/>
              <a:gd name="T29" fmla="*/ 2147483646 h 474"/>
              <a:gd name="T30" fmla="*/ 2147483646 w 1277"/>
              <a:gd name="T31" fmla="*/ 2147483646 h 474"/>
              <a:gd name="T32" fmla="*/ 2147483646 w 1277"/>
              <a:gd name="T33" fmla="*/ 2147483646 h 474"/>
              <a:gd name="T34" fmla="*/ 2147483646 w 1277"/>
              <a:gd name="T35" fmla="*/ 2147483646 h 474"/>
              <a:gd name="T36" fmla="*/ 2147483646 w 1277"/>
              <a:gd name="T37" fmla="*/ 2147483646 h 474"/>
              <a:gd name="T38" fmla="*/ 2147483646 w 1277"/>
              <a:gd name="T39" fmla="*/ 2147483646 h 474"/>
              <a:gd name="T40" fmla="*/ 2147483646 w 1277"/>
              <a:gd name="T41" fmla="*/ 2147483646 h 474"/>
              <a:gd name="T42" fmla="*/ 2147483646 w 1277"/>
              <a:gd name="T43" fmla="*/ 2147483646 h 474"/>
              <a:gd name="T44" fmla="*/ 2147483646 w 1277"/>
              <a:gd name="T45" fmla="*/ 2147483646 h 474"/>
              <a:gd name="T46" fmla="*/ 2147483646 w 1277"/>
              <a:gd name="T47" fmla="*/ 2147483646 h 474"/>
              <a:gd name="T48" fmla="*/ 2147483646 w 1277"/>
              <a:gd name="T49" fmla="*/ 2147483646 h 474"/>
              <a:gd name="T50" fmla="*/ 2147483646 w 1277"/>
              <a:gd name="T51" fmla="*/ 2147483646 h 474"/>
              <a:gd name="T52" fmla="*/ 2147483646 w 1277"/>
              <a:gd name="T53" fmla="*/ 2147483646 h 474"/>
              <a:gd name="T54" fmla="*/ 2147483646 w 1277"/>
              <a:gd name="T55" fmla="*/ 2147483646 h 474"/>
              <a:gd name="T56" fmla="*/ 2147483646 w 1277"/>
              <a:gd name="T57" fmla="*/ 2147483646 h 474"/>
              <a:gd name="T58" fmla="*/ 2147483646 w 1277"/>
              <a:gd name="T59" fmla="*/ 2147483646 h 474"/>
              <a:gd name="T60" fmla="*/ 2147483646 w 1277"/>
              <a:gd name="T61" fmla="*/ 2147483646 h 474"/>
              <a:gd name="T62" fmla="*/ 2147483646 w 1277"/>
              <a:gd name="T63" fmla="*/ 2147483646 h 474"/>
              <a:gd name="T64" fmla="*/ 2147483646 w 1277"/>
              <a:gd name="T65" fmla="*/ 2147483646 h 474"/>
              <a:gd name="T66" fmla="*/ 2147483646 w 1277"/>
              <a:gd name="T67" fmla="*/ 2147483646 h 474"/>
              <a:gd name="T68" fmla="*/ 2147483646 w 1277"/>
              <a:gd name="T69" fmla="*/ 2147483646 h 474"/>
              <a:gd name="T70" fmla="*/ 2147483646 w 1277"/>
              <a:gd name="T71" fmla="*/ 2147483646 h 474"/>
              <a:gd name="T72" fmla="*/ 2147483646 w 1277"/>
              <a:gd name="T73" fmla="*/ 2147483646 h 474"/>
              <a:gd name="T74" fmla="*/ 2147483646 w 1277"/>
              <a:gd name="T75" fmla="*/ 2147483646 h 474"/>
              <a:gd name="T76" fmla="*/ 2147483646 w 1277"/>
              <a:gd name="T77" fmla="*/ 2147483646 h 474"/>
              <a:gd name="T78" fmla="*/ 2147483646 w 1277"/>
              <a:gd name="T79" fmla="*/ 2147483646 h 474"/>
              <a:gd name="T80" fmla="*/ 2147483646 w 1277"/>
              <a:gd name="T81" fmla="*/ 2147483646 h 474"/>
              <a:gd name="T82" fmla="*/ 2147483646 w 1277"/>
              <a:gd name="T83" fmla="*/ 2147483646 h 474"/>
              <a:gd name="T84" fmla="*/ 2147483646 w 1277"/>
              <a:gd name="T85" fmla="*/ 2147483646 h 474"/>
              <a:gd name="T86" fmla="*/ 2147483646 w 1277"/>
              <a:gd name="T87" fmla="*/ 2147483646 h 474"/>
              <a:gd name="T88" fmla="*/ 2147483646 w 1277"/>
              <a:gd name="T89" fmla="*/ 2147483646 h 474"/>
              <a:gd name="T90" fmla="*/ 2147483646 w 1277"/>
              <a:gd name="T91" fmla="*/ 2147483646 h 474"/>
              <a:gd name="T92" fmla="*/ 2147483646 w 1277"/>
              <a:gd name="T93" fmla="*/ 2147483646 h 474"/>
              <a:gd name="T94" fmla="*/ 2147483646 w 1277"/>
              <a:gd name="T95" fmla="*/ 2147483646 h 474"/>
              <a:gd name="T96" fmla="*/ 2147483646 w 1277"/>
              <a:gd name="T97" fmla="*/ 2147483646 h 474"/>
              <a:gd name="T98" fmla="*/ 2147483646 w 1277"/>
              <a:gd name="T99" fmla="*/ 2147483646 h 474"/>
              <a:gd name="T100" fmla="*/ 2147483646 w 1277"/>
              <a:gd name="T101" fmla="*/ 2147483646 h 474"/>
              <a:gd name="T102" fmla="*/ 2147483646 w 1277"/>
              <a:gd name="T103" fmla="*/ 2147483646 h 474"/>
              <a:gd name="T104" fmla="*/ 2147483646 w 1277"/>
              <a:gd name="T105" fmla="*/ 2147483646 h 474"/>
              <a:gd name="T106" fmla="*/ 2147483646 w 1277"/>
              <a:gd name="T107" fmla="*/ 2147483646 h 474"/>
              <a:gd name="T108" fmla="*/ 2147483646 w 1277"/>
              <a:gd name="T109" fmla="*/ 2147483646 h 474"/>
              <a:gd name="T110" fmla="*/ 2147483646 w 1277"/>
              <a:gd name="T111" fmla="*/ 2147483646 h 474"/>
              <a:gd name="T112" fmla="*/ 2147483646 w 1277"/>
              <a:gd name="T113" fmla="*/ 2147483646 h 474"/>
              <a:gd name="T114" fmla="*/ 2147483646 w 1277"/>
              <a:gd name="T115" fmla="*/ 2147483646 h 47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474"/>
              <a:gd name="T176" fmla="*/ 1277 w 1277"/>
              <a:gd name="T177" fmla="*/ 474 h 47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474">
                <a:moveTo>
                  <a:pt x="0" y="237"/>
                </a:moveTo>
                <a:lnTo>
                  <a:pt x="2" y="235"/>
                </a:lnTo>
                <a:lnTo>
                  <a:pt x="4" y="232"/>
                </a:lnTo>
                <a:lnTo>
                  <a:pt x="6" y="230"/>
                </a:lnTo>
                <a:lnTo>
                  <a:pt x="8" y="227"/>
                </a:lnTo>
                <a:lnTo>
                  <a:pt x="10" y="225"/>
                </a:lnTo>
                <a:lnTo>
                  <a:pt x="12" y="223"/>
                </a:lnTo>
                <a:lnTo>
                  <a:pt x="14" y="220"/>
                </a:lnTo>
                <a:lnTo>
                  <a:pt x="16" y="218"/>
                </a:lnTo>
                <a:lnTo>
                  <a:pt x="18" y="216"/>
                </a:lnTo>
                <a:lnTo>
                  <a:pt x="20" y="213"/>
                </a:lnTo>
                <a:lnTo>
                  <a:pt x="22" y="211"/>
                </a:lnTo>
                <a:lnTo>
                  <a:pt x="24" y="209"/>
                </a:lnTo>
                <a:lnTo>
                  <a:pt x="26" y="206"/>
                </a:lnTo>
                <a:lnTo>
                  <a:pt x="28" y="204"/>
                </a:lnTo>
                <a:lnTo>
                  <a:pt x="30" y="201"/>
                </a:lnTo>
                <a:lnTo>
                  <a:pt x="32" y="199"/>
                </a:lnTo>
                <a:lnTo>
                  <a:pt x="34" y="197"/>
                </a:lnTo>
                <a:lnTo>
                  <a:pt x="36" y="194"/>
                </a:lnTo>
                <a:lnTo>
                  <a:pt x="38" y="192"/>
                </a:lnTo>
                <a:lnTo>
                  <a:pt x="40" y="190"/>
                </a:lnTo>
                <a:lnTo>
                  <a:pt x="42" y="187"/>
                </a:lnTo>
                <a:lnTo>
                  <a:pt x="44" y="185"/>
                </a:lnTo>
                <a:lnTo>
                  <a:pt x="46" y="183"/>
                </a:lnTo>
                <a:lnTo>
                  <a:pt x="48" y="181"/>
                </a:lnTo>
                <a:lnTo>
                  <a:pt x="50" y="178"/>
                </a:lnTo>
                <a:lnTo>
                  <a:pt x="52" y="176"/>
                </a:lnTo>
                <a:lnTo>
                  <a:pt x="54" y="174"/>
                </a:lnTo>
                <a:lnTo>
                  <a:pt x="56" y="171"/>
                </a:lnTo>
                <a:lnTo>
                  <a:pt x="58" y="169"/>
                </a:lnTo>
                <a:lnTo>
                  <a:pt x="60" y="167"/>
                </a:lnTo>
                <a:lnTo>
                  <a:pt x="62" y="165"/>
                </a:lnTo>
                <a:lnTo>
                  <a:pt x="64" y="162"/>
                </a:lnTo>
                <a:lnTo>
                  <a:pt x="66" y="160"/>
                </a:lnTo>
                <a:lnTo>
                  <a:pt x="68" y="158"/>
                </a:lnTo>
                <a:lnTo>
                  <a:pt x="70" y="156"/>
                </a:lnTo>
                <a:lnTo>
                  <a:pt x="72" y="153"/>
                </a:lnTo>
                <a:lnTo>
                  <a:pt x="74" y="151"/>
                </a:lnTo>
                <a:lnTo>
                  <a:pt x="76" y="149"/>
                </a:lnTo>
                <a:lnTo>
                  <a:pt x="78" y="147"/>
                </a:lnTo>
                <a:lnTo>
                  <a:pt x="80" y="144"/>
                </a:lnTo>
                <a:lnTo>
                  <a:pt x="82" y="142"/>
                </a:lnTo>
                <a:lnTo>
                  <a:pt x="84" y="140"/>
                </a:lnTo>
                <a:lnTo>
                  <a:pt x="86" y="138"/>
                </a:lnTo>
                <a:lnTo>
                  <a:pt x="88" y="136"/>
                </a:lnTo>
                <a:lnTo>
                  <a:pt x="90" y="134"/>
                </a:lnTo>
                <a:lnTo>
                  <a:pt x="92" y="132"/>
                </a:lnTo>
                <a:lnTo>
                  <a:pt x="94" y="129"/>
                </a:lnTo>
                <a:lnTo>
                  <a:pt x="96" y="127"/>
                </a:lnTo>
                <a:lnTo>
                  <a:pt x="98" y="125"/>
                </a:lnTo>
                <a:lnTo>
                  <a:pt x="100" y="123"/>
                </a:lnTo>
                <a:lnTo>
                  <a:pt x="102" y="121"/>
                </a:lnTo>
                <a:lnTo>
                  <a:pt x="104" y="119"/>
                </a:lnTo>
                <a:lnTo>
                  <a:pt x="106" y="117"/>
                </a:lnTo>
                <a:lnTo>
                  <a:pt x="108" y="115"/>
                </a:lnTo>
                <a:lnTo>
                  <a:pt x="110" y="113"/>
                </a:lnTo>
                <a:lnTo>
                  <a:pt x="112" y="111"/>
                </a:lnTo>
                <a:lnTo>
                  <a:pt x="114" y="109"/>
                </a:lnTo>
                <a:lnTo>
                  <a:pt x="116" y="107"/>
                </a:lnTo>
                <a:lnTo>
                  <a:pt x="118" y="105"/>
                </a:lnTo>
                <a:lnTo>
                  <a:pt x="120" y="103"/>
                </a:lnTo>
                <a:lnTo>
                  <a:pt x="122" y="101"/>
                </a:lnTo>
                <a:lnTo>
                  <a:pt x="124" y="99"/>
                </a:lnTo>
                <a:lnTo>
                  <a:pt x="126" y="97"/>
                </a:lnTo>
                <a:lnTo>
                  <a:pt x="128" y="95"/>
                </a:lnTo>
                <a:lnTo>
                  <a:pt x="130" y="93"/>
                </a:lnTo>
                <a:lnTo>
                  <a:pt x="132" y="91"/>
                </a:lnTo>
                <a:lnTo>
                  <a:pt x="134" y="89"/>
                </a:lnTo>
                <a:lnTo>
                  <a:pt x="136" y="88"/>
                </a:lnTo>
                <a:lnTo>
                  <a:pt x="138" y="86"/>
                </a:lnTo>
                <a:lnTo>
                  <a:pt x="140" y="84"/>
                </a:lnTo>
                <a:lnTo>
                  <a:pt x="142" y="82"/>
                </a:lnTo>
                <a:lnTo>
                  <a:pt x="144" y="80"/>
                </a:lnTo>
                <a:lnTo>
                  <a:pt x="146" y="79"/>
                </a:lnTo>
                <a:lnTo>
                  <a:pt x="148" y="77"/>
                </a:lnTo>
                <a:lnTo>
                  <a:pt x="150" y="75"/>
                </a:lnTo>
                <a:lnTo>
                  <a:pt x="152" y="73"/>
                </a:lnTo>
                <a:lnTo>
                  <a:pt x="154" y="72"/>
                </a:lnTo>
                <a:lnTo>
                  <a:pt x="156" y="70"/>
                </a:lnTo>
                <a:lnTo>
                  <a:pt x="158" y="68"/>
                </a:lnTo>
                <a:lnTo>
                  <a:pt x="160" y="67"/>
                </a:lnTo>
                <a:lnTo>
                  <a:pt x="162" y="65"/>
                </a:lnTo>
                <a:lnTo>
                  <a:pt x="164" y="63"/>
                </a:lnTo>
                <a:lnTo>
                  <a:pt x="166" y="62"/>
                </a:lnTo>
                <a:lnTo>
                  <a:pt x="168" y="60"/>
                </a:lnTo>
                <a:lnTo>
                  <a:pt x="170" y="59"/>
                </a:lnTo>
                <a:lnTo>
                  <a:pt x="172" y="57"/>
                </a:lnTo>
                <a:lnTo>
                  <a:pt x="174" y="55"/>
                </a:lnTo>
                <a:lnTo>
                  <a:pt x="176" y="54"/>
                </a:lnTo>
                <a:lnTo>
                  <a:pt x="178" y="52"/>
                </a:lnTo>
                <a:lnTo>
                  <a:pt x="180" y="51"/>
                </a:lnTo>
                <a:lnTo>
                  <a:pt x="182" y="50"/>
                </a:lnTo>
                <a:lnTo>
                  <a:pt x="184" y="48"/>
                </a:lnTo>
                <a:lnTo>
                  <a:pt x="186" y="47"/>
                </a:lnTo>
                <a:lnTo>
                  <a:pt x="188" y="45"/>
                </a:lnTo>
                <a:lnTo>
                  <a:pt x="190" y="44"/>
                </a:lnTo>
                <a:lnTo>
                  <a:pt x="192" y="43"/>
                </a:lnTo>
                <a:lnTo>
                  <a:pt x="194" y="41"/>
                </a:lnTo>
                <a:lnTo>
                  <a:pt x="196" y="40"/>
                </a:lnTo>
                <a:lnTo>
                  <a:pt x="198" y="39"/>
                </a:lnTo>
                <a:lnTo>
                  <a:pt x="200" y="37"/>
                </a:lnTo>
                <a:lnTo>
                  <a:pt x="202" y="36"/>
                </a:lnTo>
                <a:lnTo>
                  <a:pt x="204" y="35"/>
                </a:lnTo>
                <a:lnTo>
                  <a:pt x="206" y="33"/>
                </a:lnTo>
                <a:lnTo>
                  <a:pt x="208" y="32"/>
                </a:lnTo>
                <a:lnTo>
                  <a:pt x="210" y="31"/>
                </a:lnTo>
                <a:lnTo>
                  <a:pt x="212" y="30"/>
                </a:lnTo>
                <a:lnTo>
                  <a:pt x="214" y="29"/>
                </a:lnTo>
                <a:lnTo>
                  <a:pt x="216" y="28"/>
                </a:lnTo>
                <a:lnTo>
                  <a:pt x="218" y="27"/>
                </a:lnTo>
                <a:lnTo>
                  <a:pt x="220" y="25"/>
                </a:lnTo>
                <a:lnTo>
                  <a:pt x="222" y="24"/>
                </a:lnTo>
                <a:lnTo>
                  <a:pt x="224" y="23"/>
                </a:lnTo>
                <a:lnTo>
                  <a:pt x="226" y="22"/>
                </a:lnTo>
                <a:lnTo>
                  <a:pt x="228" y="21"/>
                </a:lnTo>
                <a:lnTo>
                  <a:pt x="230" y="20"/>
                </a:lnTo>
                <a:lnTo>
                  <a:pt x="232" y="19"/>
                </a:lnTo>
                <a:lnTo>
                  <a:pt x="234" y="19"/>
                </a:lnTo>
                <a:lnTo>
                  <a:pt x="236" y="18"/>
                </a:lnTo>
                <a:lnTo>
                  <a:pt x="238" y="17"/>
                </a:lnTo>
                <a:lnTo>
                  <a:pt x="240" y="16"/>
                </a:lnTo>
                <a:lnTo>
                  <a:pt x="242" y="15"/>
                </a:lnTo>
                <a:lnTo>
                  <a:pt x="244" y="14"/>
                </a:lnTo>
                <a:lnTo>
                  <a:pt x="246" y="13"/>
                </a:lnTo>
                <a:lnTo>
                  <a:pt x="248" y="13"/>
                </a:lnTo>
                <a:lnTo>
                  <a:pt x="250" y="12"/>
                </a:lnTo>
                <a:lnTo>
                  <a:pt x="252" y="11"/>
                </a:lnTo>
                <a:lnTo>
                  <a:pt x="254" y="10"/>
                </a:lnTo>
                <a:lnTo>
                  <a:pt x="256" y="10"/>
                </a:lnTo>
                <a:lnTo>
                  <a:pt x="258" y="9"/>
                </a:lnTo>
                <a:lnTo>
                  <a:pt x="260" y="8"/>
                </a:lnTo>
                <a:lnTo>
                  <a:pt x="262" y="8"/>
                </a:lnTo>
                <a:lnTo>
                  <a:pt x="264" y="7"/>
                </a:lnTo>
                <a:lnTo>
                  <a:pt x="266" y="7"/>
                </a:lnTo>
                <a:lnTo>
                  <a:pt x="268" y="6"/>
                </a:lnTo>
                <a:lnTo>
                  <a:pt x="270" y="6"/>
                </a:lnTo>
                <a:lnTo>
                  <a:pt x="272" y="5"/>
                </a:lnTo>
                <a:lnTo>
                  <a:pt x="274" y="5"/>
                </a:lnTo>
                <a:lnTo>
                  <a:pt x="276" y="4"/>
                </a:lnTo>
                <a:lnTo>
                  <a:pt x="278" y="4"/>
                </a:lnTo>
                <a:lnTo>
                  <a:pt x="280" y="3"/>
                </a:lnTo>
                <a:lnTo>
                  <a:pt x="282" y="3"/>
                </a:lnTo>
                <a:lnTo>
                  <a:pt x="284" y="3"/>
                </a:lnTo>
                <a:lnTo>
                  <a:pt x="286" y="2"/>
                </a:lnTo>
                <a:lnTo>
                  <a:pt x="288" y="2"/>
                </a:lnTo>
                <a:lnTo>
                  <a:pt x="290" y="2"/>
                </a:lnTo>
                <a:lnTo>
                  <a:pt x="292" y="1"/>
                </a:lnTo>
                <a:lnTo>
                  <a:pt x="294" y="1"/>
                </a:lnTo>
                <a:lnTo>
                  <a:pt x="296" y="1"/>
                </a:lnTo>
                <a:lnTo>
                  <a:pt x="298" y="1"/>
                </a:lnTo>
                <a:lnTo>
                  <a:pt x="300" y="1"/>
                </a:lnTo>
                <a:lnTo>
                  <a:pt x="302" y="0"/>
                </a:lnTo>
                <a:lnTo>
                  <a:pt x="304" y="0"/>
                </a:lnTo>
                <a:lnTo>
                  <a:pt x="306" y="0"/>
                </a:lnTo>
                <a:lnTo>
                  <a:pt x="308" y="0"/>
                </a:lnTo>
                <a:lnTo>
                  <a:pt x="310" y="0"/>
                </a:lnTo>
                <a:lnTo>
                  <a:pt x="312" y="0"/>
                </a:lnTo>
                <a:lnTo>
                  <a:pt x="314" y="0"/>
                </a:lnTo>
                <a:lnTo>
                  <a:pt x="316" y="0"/>
                </a:lnTo>
                <a:lnTo>
                  <a:pt x="318" y="0"/>
                </a:lnTo>
                <a:lnTo>
                  <a:pt x="320" y="0"/>
                </a:lnTo>
                <a:lnTo>
                  <a:pt x="322" y="0"/>
                </a:lnTo>
                <a:lnTo>
                  <a:pt x="324" y="0"/>
                </a:lnTo>
                <a:lnTo>
                  <a:pt x="326" y="1"/>
                </a:lnTo>
                <a:lnTo>
                  <a:pt x="328" y="1"/>
                </a:lnTo>
                <a:lnTo>
                  <a:pt x="330" y="1"/>
                </a:lnTo>
                <a:lnTo>
                  <a:pt x="332" y="1"/>
                </a:lnTo>
                <a:lnTo>
                  <a:pt x="334" y="1"/>
                </a:lnTo>
                <a:lnTo>
                  <a:pt x="336" y="2"/>
                </a:lnTo>
                <a:lnTo>
                  <a:pt x="338" y="2"/>
                </a:lnTo>
                <a:lnTo>
                  <a:pt x="340" y="2"/>
                </a:lnTo>
                <a:lnTo>
                  <a:pt x="342" y="3"/>
                </a:lnTo>
                <a:lnTo>
                  <a:pt x="344" y="3"/>
                </a:lnTo>
                <a:lnTo>
                  <a:pt x="346" y="3"/>
                </a:lnTo>
                <a:lnTo>
                  <a:pt x="348" y="4"/>
                </a:lnTo>
                <a:lnTo>
                  <a:pt x="350" y="4"/>
                </a:lnTo>
                <a:lnTo>
                  <a:pt x="352" y="5"/>
                </a:lnTo>
                <a:lnTo>
                  <a:pt x="354" y="5"/>
                </a:lnTo>
                <a:lnTo>
                  <a:pt x="356" y="6"/>
                </a:lnTo>
                <a:lnTo>
                  <a:pt x="358" y="6"/>
                </a:lnTo>
                <a:lnTo>
                  <a:pt x="360" y="7"/>
                </a:lnTo>
                <a:lnTo>
                  <a:pt x="362" y="7"/>
                </a:lnTo>
                <a:lnTo>
                  <a:pt x="364" y="8"/>
                </a:lnTo>
                <a:lnTo>
                  <a:pt x="366" y="8"/>
                </a:lnTo>
                <a:lnTo>
                  <a:pt x="368" y="9"/>
                </a:lnTo>
                <a:lnTo>
                  <a:pt x="370" y="10"/>
                </a:lnTo>
                <a:lnTo>
                  <a:pt x="372" y="10"/>
                </a:lnTo>
                <a:lnTo>
                  <a:pt x="374" y="11"/>
                </a:lnTo>
                <a:lnTo>
                  <a:pt x="376" y="12"/>
                </a:lnTo>
                <a:lnTo>
                  <a:pt x="378" y="12"/>
                </a:lnTo>
                <a:lnTo>
                  <a:pt x="380" y="13"/>
                </a:lnTo>
                <a:lnTo>
                  <a:pt x="382" y="14"/>
                </a:lnTo>
                <a:lnTo>
                  <a:pt x="384" y="15"/>
                </a:lnTo>
                <a:lnTo>
                  <a:pt x="386" y="16"/>
                </a:lnTo>
                <a:lnTo>
                  <a:pt x="388" y="17"/>
                </a:lnTo>
                <a:lnTo>
                  <a:pt x="390" y="17"/>
                </a:lnTo>
                <a:lnTo>
                  <a:pt x="392" y="18"/>
                </a:lnTo>
                <a:lnTo>
                  <a:pt x="394" y="19"/>
                </a:lnTo>
                <a:lnTo>
                  <a:pt x="396" y="20"/>
                </a:lnTo>
                <a:lnTo>
                  <a:pt x="398" y="21"/>
                </a:lnTo>
                <a:lnTo>
                  <a:pt x="400" y="22"/>
                </a:lnTo>
                <a:lnTo>
                  <a:pt x="402" y="23"/>
                </a:lnTo>
                <a:lnTo>
                  <a:pt x="404" y="24"/>
                </a:lnTo>
                <a:lnTo>
                  <a:pt x="406" y="25"/>
                </a:lnTo>
                <a:lnTo>
                  <a:pt x="408" y="26"/>
                </a:lnTo>
                <a:lnTo>
                  <a:pt x="410" y="27"/>
                </a:lnTo>
                <a:lnTo>
                  <a:pt x="412" y="29"/>
                </a:lnTo>
                <a:lnTo>
                  <a:pt x="414" y="30"/>
                </a:lnTo>
                <a:lnTo>
                  <a:pt x="416" y="31"/>
                </a:lnTo>
                <a:lnTo>
                  <a:pt x="418" y="32"/>
                </a:lnTo>
                <a:lnTo>
                  <a:pt x="420" y="33"/>
                </a:lnTo>
                <a:lnTo>
                  <a:pt x="422" y="35"/>
                </a:lnTo>
                <a:lnTo>
                  <a:pt x="424" y="36"/>
                </a:lnTo>
                <a:lnTo>
                  <a:pt x="426" y="37"/>
                </a:lnTo>
                <a:lnTo>
                  <a:pt x="428" y="38"/>
                </a:lnTo>
                <a:lnTo>
                  <a:pt x="430" y="40"/>
                </a:lnTo>
                <a:lnTo>
                  <a:pt x="432" y="41"/>
                </a:lnTo>
                <a:lnTo>
                  <a:pt x="434" y="42"/>
                </a:lnTo>
                <a:lnTo>
                  <a:pt x="436" y="44"/>
                </a:lnTo>
                <a:lnTo>
                  <a:pt x="438" y="45"/>
                </a:lnTo>
                <a:lnTo>
                  <a:pt x="440" y="46"/>
                </a:lnTo>
                <a:lnTo>
                  <a:pt x="442" y="48"/>
                </a:lnTo>
                <a:lnTo>
                  <a:pt x="444" y="49"/>
                </a:lnTo>
                <a:lnTo>
                  <a:pt x="446" y="51"/>
                </a:lnTo>
                <a:lnTo>
                  <a:pt x="448" y="52"/>
                </a:lnTo>
                <a:lnTo>
                  <a:pt x="450" y="54"/>
                </a:lnTo>
                <a:lnTo>
                  <a:pt x="452" y="55"/>
                </a:lnTo>
                <a:lnTo>
                  <a:pt x="454" y="57"/>
                </a:lnTo>
                <a:lnTo>
                  <a:pt x="456" y="58"/>
                </a:lnTo>
                <a:lnTo>
                  <a:pt x="458" y="60"/>
                </a:lnTo>
                <a:lnTo>
                  <a:pt x="460" y="61"/>
                </a:lnTo>
                <a:lnTo>
                  <a:pt x="462" y="63"/>
                </a:lnTo>
                <a:lnTo>
                  <a:pt x="464" y="65"/>
                </a:lnTo>
                <a:lnTo>
                  <a:pt x="466" y="66"/>
                </a:lnTo>
                <a:lnTo>
                  <a:pt x="468" y="68"/>
                </a:lnTo>
                <a:lnTo>
                  <a:pt x="470" y="70"/>
                </a:lnTo>
                <a:lnTo>
                  <a:pt x="472" y="71"/>
                </a:lnTo>
                <a:lnTo>
                  <a:pt x="474" y="73"/>
                </a:lnTo>
                <a:lnTo>
                  <a:pt x="476" y="75"/>
                </a:lnTo>
                <a:lnTo>
                  <a:pt x="478" y="77"/>
                </a:lnTo>
                <a:lnTo>
                  <a:pt x="480" y="78"/>
                </a:lnTo>
                <a:lnTo>
                  <a:pt x="482" y="80"/>
                </a:lnTo>
                <a:lnTo>
                  <a:pt x="484" y="82"/>
                </a:lnTo>
                <a:lnTo>
                  <a:pt x="486" y="84"/>
                </a:lnTo>
                <a:lnTo>
                  <a:pt x="488" y="85"/>
                </a:lnTo>
                <a:lnTo>
                  <a:pt x="490" y="87"/>
                </a:lnTo>
                <a:lnTo>
                  <a:pt x="492" y="89"/>
                </a:lnTo>
                <a:lnTo>
                  <a:pt x="494" y="91"/>
                </a:lnTo>
                <a:lnTo>
                  <a:pt x="496" y="93"/>
                </a:lnTo>
                <a:lnTo>
                  <a:pt x="498" y="95"/>
                </a:lnTo>
                <a:lnTo>
                  <a:pt x="500" y="97"/>
                </a:lnTo>
                <a:lnTo>
                  <a:pt x="502" y="99"/>
                </a:lnTo>
                <a:lnTo>
                  <a:pt x="504" y="101"/>
                </a:lnTo>
                <a:lnTo>
                  <a:pt x="506" y="103"/>
                </a:lnTo>
                <a:lnTo>
                  <a:pt x="508" y="104"/>
                </a:lnTo>
                <a:lnTo>
                  <a:pt x="510" y="106"/>
                </a:lnTo>
                <a:lnTo>
                  <a:pt x="512" y="108"/>
                </a:lnTo>
                <a:lnTo>
                  <a:pt x="514" y="110"/>
                </a:lnTo>
                <a:lnTo>
                  <a:pt x="516" y="112"/>
                </a:lnTo>
                <a:lnTo>
                  <a:pt x="518" y="114"/>
                </a:lnTo>
                <a:lnTo>
                  <a:pt x="520" y="117"/>
                </a:lnTo>
                <a:lnTo>
                  <a:pt x="522" y="119"/>
                </a:lnTo>
                <a:lnTo>
                  <a:pt x="524" y="121"/>
                </a:lnTo>
                <a:lnTo>
                  <a:pt x="526" y="123"/>
                </a:lnTo>
                <a:lnTo>
                  <a:pt x="528" y="125"/>
                </a:lnTo>
                <a:lnTo>
                  <a:pt x="530" y="127"/>
                </a:lnTo>
                <a:lnTo>
                  <a:pt x="532" y="129"/>
                </a:lnTo>
                <a:lnTo>
                  <a:pt x="534" y="131"/>
                </a:lnTo>
                <a:lnTo>
                  <a:pt x="536" y="133"/>
                </a:lnTo>
                <a:lnTo>
                  <a:pt x="538" y="135"/>
                </a:lnTo>
                <a:lnTo>
                  <a:pt x="540" y="138"/>
                </a:lnTo>
                <a:lnTo>
                  <a:pt x="542" y="140"/>
                </a:lnTo>
                <a:lnTo>
                  <a:pt x="544" y="142"/>
                </a:lnTo>
                <a:lnTo>
                  <a:pt x="546" y="144"/>
                </a:lnTo>
                <a:lnTo>
                  <a:pt x="548" y="146"/>
                </a:lnTo>
                <a:lnTo>
                  <a:pt x="550" y="148"/>
                </a:lnTo>
                <a:lnTo>
                  <a:pt x="552" y="151"/>
                </a:lnTo>
                <a:lnTo>
                  <a:pt x="554" y="153"/>
                </a:lnTo>
                <a:lnTo>
                  <a:pt x="556" y="155"/>
                </a:lnTo>
                <a:lnTo>
                  <a:pt x="558" y="157"/>
                </a:lnTo>
                <a:lnTo>
                  <a:pt x="560" y="160"/>
                </a:lnTo>
                <a:lnTo>
                  <a:pt x="562" y="162"/>
                </a:lnTo>
                <a:lnTo>
                  <a:pt x="564" y="164"/>
                </a:lnTo>
                <a:lnTo>
                  <a:pt x="566" y="166"/>
                </a:lnTo>
                <a:lnTo>
                  <a:pt x="568" y="169"/>
                </a:lnTo>
                <a:lnTo>
                  <a:pt x="570" y="171"/>
                </a:lnTo>
                <a:lnTo>
                  <a:pt x="572" y="173"/>
                </a:lnTo>
                <a:lnTo>
                  <a:pt x="574" y="175"/>
                </a:lnTo>
                <a:lnTo>
                  <a:pt x="576" y="178"/>
                </a:lnTo>
                <a:lnTo>
                  <a:pt x="578" y="180"/>
                </a:lnTo>
                <a:lnTo>
                  <a:pt x="580" y="182"/>
                </a:lnTo>
                <a:lnTo>
                  <a:pt x="582" y="185"/>
                </a:lnTo>
                <a:lnTo>
                  <a:pt x="584" y="187"/>
                </a:lnTo>
                <a:lnTo>
                  <a:pt x="586" y="189"/>
                </a:lnTo>
                <a:lnTo>
                  <a:pt x="588" y="192"/>
                </a:lnTo>
                <a:lnTo>
                  <a:pt x="590" y="194"/>
                </a:lnTo>
                <a:lnTo>
                  <a:pt x="592" y="196"/>
                </a:lnTo>
                <a:lnTo>
                  <a:pt x="594" y="199"/>
                </a:lnTo>
                <a:lnTo>
                  <a:pt x="596" y="201"/>
                </a:lnTo>
                <a:lnTo>
                  <a:pt x="598" y="203"/>
                </a:lnTo>
                <a:lnTo>
                  <a:pt x="600" y="206"/>
                </a:lnTo>
                <a:lnTo>
                  <a:pt x="602" y="208"/>
                </a:lnTo>
                <a:lnTo>
                  <a:pt x="604" y="210"/>
                </a:lnTo>
                <a:lnTo>
                  <a:pt x="606" y="213"/>
                </a:lnTo>
                <a:lnTo>
                  <a:pt x="608" y="215"/>
                </a:lnTo>
                <a:lnTo>
                  <a:pt x="610" y="218"/>
                </a:lnTo>
                <a:lnTo>
                  <a:pt x="612" y="220"/>
                </a:lnTo>
                <a:lnTo>
                  <a:pt x="614" y="222"/>
                </a:lnTo>
                <a:lnTo>
                  <a:pt x="616" y="225"/>
                </a:lnTo>
                <a:lnTo>
                  <a:pt x="618" y="227"/>
                </a:lnTo>
                <a:lnTo>
                  <a:pt x="620" y="229"/>
                </a:lnTo>
                <a:lnTo>
                  <a:pt x="622" y="232"/>
                </a:lnTo>
                <a:lnTo>
                  <a:pt x="624" y="234"/>
                </a:lnTo>
                <a:lnTo>
                  <a:pt x="626" y="237"/>
                </a:lnTo>
                <a:lnTo>
                  <a:pt x="628" y="239"/>
                </a:lnTo>
                <a:lnTo>
                  <a:pt x="630" y="241"/>
                </a:lnTo>
                <a:lnTo>
                  <a:pt x="632" y="244"/>
                </a:lnTo>
                <a:lnTo>
                  <a:pt x="634" y="246"/>
                </a:lnTo>
                <a:lnTo>
                  <a:pt x="636" y="248"/>
                </a:lnTo>
                <a:lnTo>
                  <a:pt x="638" y="251"/>
                </a:lnTo>
                <a:lnTo>
                  <a:pt x="640" y="253"/>
                </a:lnTo>
                <a:lnTo>
                  <a:pt x="642" y="256"/>
                </a:lnTo>
                <a:lnTo>
                  <a:pt x="644" y="258"/>
                </a:lnTo>
                <a:lnTo>
                  <a:pt x="646" y="260"/>
                </a:lnTo>
                <a:lnTo>
                  <a:pt x="648" y="263"/>
                </a:lnTo>
                <a:lnTo>
                  <a:pt x="650" y="265"/>
                </a:lnTo>
                <a:lnTo>
                  <a:pt x="652" y="267"/>
                </a:lnTo>
                <a:lnTo>
                  <a:pt x="654" y="270"/>
                </a:lnTo>
                <a:lnTo>
                  <a:pt x="656" y="272"/>
                </a:lnTo>
                <a:lnTo>
                  <a:pt x="658" y="274"/>
                </a:lnTo>
                <a:lnTo>
                  <a:pt x="660" y="277"/>
                </a:lnTo>
                <a:lnTo>
                  <a:pt x="662" y="279"/>
                </a:lnTo>
                <a:lnTo>
                  <a:pt x="664" y="281"/>
                </a:lnTo>
                <a:lnTo>
                  <a:pt x="666" y="284"/>
                </a:lnTo>
                <a:lnTo>
                  <a:pt x="668" y="286"/>
                </a:lnTo>
                <a:lnTo>
                  <a:pt x="670" y="288"/>
                </a:lnTo>
                <a:lnTo>
                  <a:pt x="672" y="291"/>
                </a:lnTo>
                <a:lnTo>
                  <a:pt x="674" y="293"/>
                </a:lnTo>
                <a:lnTo>
                  <a:pt x="676" y="295"/>
                </a:lnTo>
                <a:lnTo>
                  <a:pt x="678" y="298"/>
                </a:lnTo>
                <a:lnTo>
                  <a:pt x="680" y="300"/>
                </a:lnTo>
                <a:lnTo>
                  <a:pt x="682" y="302"/>
                </a:lnTo>
                <a:lnTo>
                  <a:pt x="684" y="305"/>
                </a:lnTo>
                <a:lnTo>
                  <a:pt x="686" y="307"/>
                </a:lnTo>
                <a:lnTo>
                  <a:pt x="688" y="309"/>
                </a:lnTo>
                <a:lnTo>
                  <a:pt x="690" y="311"/>
                </a:lnTo>
                <a:lnTo>
                  <a:pt x="692" y="314"/>
                </a:lnTo>
                <a:lnTo>
                  <a:pt x="694" y="316"/>
                </a:lnTo>
                <a:lnTo>
                  <a:pt x="696" y="318"/>
                </a:lnTo>
                <a:lnTo>
                  <a:pt x="698" y="320"/>
                </a:lnTo>
                <a:lnTo>
                  <a:pt x="700" y="323"/>
                </a:lnTo>
                <a:lnTo>
                  <a:pt x="702" y="325"/>
                </a:lnTo>
                <a:lnTo>
                  <a:pt x="704" y="327"/>
                </a:lnTo>
                <a:lnTo>
                  <a:pt x="706" y="329"/>
                </a:lnTo>
                <a:lnTo>
                  <a:pt x="708" y="331"/>
                </a:lnTo>
                <a:lnTo>
                  <a:pt x="710" y="334"/>
                </a:lnTo>
                <a:lnTo>
                  <a:pt x="712" y="336"/>
                </a:lnTo>
                <a:lnTo>
                  <a:pt x="714" y="338"/>
                </a:lnTo>
                <a:lnTo>
                  <a:pt x="716" y="340"/>
                </a:lnTo>
                <a:lnTo>
                  <a:pt x="718" y="342"/>
                </a:lnTo>
                <a:lnTo>
                  <a:pt x="720" y="344"/>
                </a:lnTo>
                <a:lnTo>
                  <a:pt x="722" y="346"/>
                </a:lnTo>
                <a:lnTo>
                  <a:pt x="724" y="348"/>
                </a:lnTo>
                <a:lnTo>
                  <a:pt x="726" y="351"/>
                </a:lnTo>
                <a:lnTo>
                  <a:pt x="728" y="353"/>
                </a:lnTo>
                <a:lnTo>
                  <a:pt x="730" y="355"/>
                </a:lnTo>
                <a:lnTo>
                  <a:pt x="732" y="357"/>
                </a:lnTo>
                <a:lnTo>
                  <a:pt x="734" y="359"/>
                </a:lnTo>
                <a:lnTo>
                  <a:pt x="736" y="361"/>
                </a:lnTo>
                <a:lnTo>
                  <a:pt x="738" y="363"/>
                </a:lnTo>
                <a:lnTo>
                  <a:pt x="740" y="365"/>
                </a:lnTo>
                <a:lnTo>
                  <a:pt x="742" y="367"/>
                </a:lnTo>
                <a:lnTo>
                  <a:pt x="744" y="369"/>
                </a:lnTo>
                <a:lnTo>
                  <a:pt x="746" y="371"/>
                </a:lnTo>
                <a:lnTo>
                  <a:pt x="748" y="373"/>
                </a:lnTo>
                <a:lnTo>
                  <a:pt x="750" y="375"/>
                </a:lnTo>
                <a:lnTo>
                  <a:pt x="752" y="377"/>
                </a:lnTo>
                <a:lnTo>
                  <a:pt x="754" y="379"/>
                </a:lnTo>
                <a:lnTo>
                  <a:pt x="756" y="380"/>
                </a:lnTo>
                <a:lnTo>
                  <a:pt x="758" y="382"/>
                </a:lnTo>
                <a:lnTo>
                  <a:pt x="760" y="384"/>
                </a:lnTo>
                <a:lnTo>
                  <a:pt x="762" y="386"/>
                </a:lnTo>
                <a:lnTo>
                  <a:pt x="764" y="388"/>
                </a:lnTo>
                <a:lnTo>
                  <a:pt x="766" y="390"/>
                </a:lnTo>
                <a:lnTo>
                  <a:pt x="768" y="392"/>
                </a:lnTo>
                <a:lnTo>
                  <a:pt x="770" y="393"/>
                </a:lnTo>
                <a:lnTo>
                  <a:pt x="772" y="395"/>
                </a:lnTo>
                <a:lnTo>
                  <a:pt x="774" y="397"/>
                </a:lnTo>
                <a:lnTo>
                  <a:pt x="776" y="399"/>
                </a:lnTo>
                <a:lnTo>
                  <a:pt x="778" y="400"/>
                </a:lnTo>
                <a:lnTo>
                  <a:pt x="780" y="402"/>
                </a:lnTo>
                <a:lnTo>
                  <a:pt x="782" y="404"/>
                </a:lnTo>
                <a:lnTo>
                  <a:pt x="784" y="405"/>
                </a:lnTo>
                <a:lnTo>
                  <a:pt x="786" y="407"/>
                </a:lnTo>
                <a:lnTo>
                  <a:pt x="788" y="409"/>
                </a:lnTo>
                <a:lnTo>
                  <a:pt x="790" y="410"/>
                </a:lnTo>
                <a:lnTo>
                  <a:pt x="792" y="412"/>
                </a:lnTo>
                <a:lnTo>
                  <a:pt x="794" y="414"/>
                </a:lnTo>
                <a:lnTo>
                  <a:pt x="796" y="415"/>
                </a:lnTo>
                <a:lnTo>
                  <a:pt x="798" y="417"/>
                </a:lnTo>
                <a:lnTo>
                  <a:pt x="800" y="418"/>
                </a:lnTo>
                <a:lnTo>
                  <a:pt x="802" y="420"/>
                </a:lnTo>
                <a:lnTo>
                  <a:pt x="804" y="421"/>
                </a:lnTo>
                <a:lnTo>
                  <a:pt x="806" y="423"/>
                </a:lnTo>
                <a:lnTo>
                  <a:pt x="808" y="424"/>
                </a:lnTo>
                <a:lnTo>
                  <a:pt x="810" y="426"/>
                </a:lnTo>
                <a:lnTo>
                  <a:pt x="812" y="427"/>
                </a:lnTo>
                <a:lnTo>
                  <a:pt x="814" y="428"/>
                </a:lnTo>
                <a:lnTo>
                  <a:pt x="816" y="430"/>
                </a:lnTo>
                <a:lnTo>
                  <a:pt x="818" y="431"/>
                </a:lnTo>
                <a:lnTo>
                  <a:pt x="820" y="433"/>
                </a:lnTo>
                <a:lnTo>
                  <a:pt x="822" y="434"/>
                </a:lnTo>
                <a:lnTo>
                  <a:pt x="824" y="435"/>
                </a:lnTo>
                <a:lnTo>
                  <a:pt x="826" y="437"/>
                </a:lnTo>
                <a:lnTo>
                  <a:pt x="828" y="438"/>
                </a:lnTo>
                <a:lnTo>
                  <a:pt x="830" y="439"/>
                </a:lnTo>
                <a:lnTo>
                  <a:pt x="832" y="440"/>
                </a:lnTo>
                <a:lnTo>
                  <a:pt x="834" y="442"/>
                </a:lnTo>
                <a:lnTo>
                  <a:pt x="836" y="443"/>
                </a:lnTo>
                <a:lnTo>
                  <a:pt x="838" y="444"/>
                </a:lnTo>
                <a:lnTo>
                  <a:pt x="840" y="445"/>
                </a:lnTo>
                <a:lnTo>
                  <a:pt x="842" y="446"/>
                </a:lnTo>
                <a:lnTo>
                  <a:pt x="844" y="447"/>
                </a:lnTo>
                <a:lnTo>
                  <a:pt x="846" y="448"/>
                </a:lnTo>
                <a:lnTo>
                  <a:pt x="848" y="449"/>
                </a:lnTo>
                <a:lnTo>
                  <a:pt x="850" y="450"/>
                </a:lnTo>
                <a:lnTo>
                  <a:pt x="852" y="451"/>
                </a:lnTo>
                <a:lnTo>
                  <a:pt x="854" y="452"/>
                </a:lnTo>
                <a:lnTo>
                  <a:pt x="856" y="453"/>
                </a:lnTo>
                <a:lnTo>
                  <a:pt x="858" y="454"/>
                </a:lnTo>
                <a:lnTo>
                  <a:pt x="860" y="455"/>
                </a:lnTo>
                <a:lnTo>
                  <a:pt x="862" y="456"/>
                </a:lnTo>
                <a:lnTo>
                  <a:pt x="864" y="457"/>
                </a:lnTo>
                <a:lnTo>
                  <a:pt x="866" y="458"/>
                </a:lnTo>
                <a:lnTo>
                  <a:pt x="868" y="459"/>
                </a:lnTo>
                <a:lnTo>
                  <a:pt x="870" y="460"/>
                </a:lnTo>
                <a:lnTo>
                  <a:pt x="872" y="460"/>
                </a:lnTo>
                <a:lnTo>
                  <a:pt x="874" y="461"/>
                </a:lnTo>
                <a:lnTo>
                  <a:pt x="876" y="462"/>
                </a:lnTo>
                <a:lnTo>
                  <a:pt x="878" y="463"/>
                </a:lnTo>
                <a:lnTo>
                  <a:pt x="880" y="463"/>
                </a:lnTo>
                <a:lnTo>
                  <a:pt x="882" y="464"/>
                </a:lnTo>
                <a:lnTo>
                  <a:pt x="884" y="465"/>
                </a:lnTo>
                <a:lnTo>
                  <a:pt x="886" y="465"/>
                </a:lnTo>
                <a:lnTo>
                  <a:pt x="888" y="466"/>
                </a:lnTo>
                <a:lnTo>
                  <a:pt x="890" y="467"/>
                </a:lnTo>
                <a:lnTo>
                  <a:pt x="892" y="467"/>
                </a:lnTo>
                <a:lnTo>
                  <a:pt x="894" y="468"/>
                </a:lnTo>
                <a:lnTo>
                  <a:pt x="896" y="468"/>
                </a:lnTo>
                <a:lnTo>
                  <a:pt x="898" y="469"/>
                </a:lnTo>
                <a:lnTo>
                  <a:pt x="900" y="469"/>
                </a:lnTo>
                <a:lnTo>
                  <a:pt x="902" y="470"/>
                </a:lnTo>
                <a:lnTo>
                  <a:pt x="904" y="470"/>
                </a:lnTo>
                <a:lnTo>
                  <a:pt x="906" y="471"/>
                </a:lnTo>
                <a:lnTo>
                  <a:pt x="908" y="471"/>
                </a:lnTo>
                <a:lnTo>
                  <a:pt x="910" y="471"/>
                </a:lnTo>
                <a:lnTo>
                  <a:pt x="912" y="472"/>
                </a:lnTo>
                <a:lnTo>
                  <a:pt x="914" y="472"/>
                </a:lnTo>
                <a:lnTo>
                  <a:pt x="916" y="472"/>
                </a:lnTo>
                <a:lnTo>
                  <a:pt x="918" y="473"/>
                </a:lnTo>
                <a:lnTo>
                  <a:pt x="920" y="473"/>
                </a:lnTo>
                <a:lnTo>
                  <a:pt x="922" y="473"/>
                </a:lnTo>
                <a:lnTo>
                  <a:pt x="924" y="473"/>
                </a:lnTo>
                <a:lnTo>
                  <a:pt x="926" y="473"/>
                </a:lnTo>
                <a:lnTo>
                  <a:pt x="928" y="474"/>
                </a:lnTo>
                <a:lnTo>
                  <a:pt x="930" y="474"/>
                </a:lnTo>
                <a:lnTo>
                  <a:pt x="932" y="474"/>
                </a:lnTo>
                <a:lnTo>
                  <a:pt x="934" y="474"/>
                </a:lnTo>
                <a:lnTo>
                  <a:pt x="936" y="474"/>
                </a:lnTo>
                <a:lnTo>
                  <a:pt x="938" y="474"/>
                </a:lnTo>
                <a:lnTo>
                  <a:pt x="940" y="474"/>
                </a:lnTo>
                <a:lnTo>
                  <a:pt x="942" y="474"/>
                </a:lnTo>
                <a:lnTo>
                  <a:pt x="944" y="474"/>
                </a:lnTo>
                <a:lnTo>
                  <a:pt x="946" y="474"/>
                </a:lnTo>
                <a:lnTo>
                  <a:pt x="948" y="474"/>
                </a:lnTo>
                <a:lnTo>
                  <a:pt x="950" y="474"/>
                </a:lnTo>
                <a:lnTo>
                  <a:pt x="952" y="473"/>
                </a:lnTo>
                <a:lnTo>
                  <a:pt x="954" y="473"/>
                </a:lnTo>
                <a:lnTo>
                  <a:pt x="956" y="473"/>
                </a:lnTo>
                <a:lnTo>
                  <a:pt x="958" y="473"/>
                </a:lnTo>
                <a:lnTo>
                  <a:pt x="960" y="473"/>
                </a:lnTo>
                <a:lnTo>
                  <a:pt x="962" y="472"/>
                </a:lnTo>
                <a:lnTo>
                  <a:pt x="964" y="472"/>
                </a:lnTo>
                <a:lnTo>
                  <a:pt x="966" y="472"/>
                </a:lnTo>
                <a:lnTo>
                  <a:pt x="968" y="472"/>
                </a:lnTo>
                <a:lnTo>
                  <a:pt x="970" y="471"/>
                </a:lnTo>
                <a:lnTo>
                  <a:pt x="972" y="471"/>
                </a:lnTo>
                <a:lnTo>
                  <a:pt x="974" y="470"/>
                </a:lnTo>
                <a:lnTo>
                  <a:pt x="976" y="470"/>
                </a:lnTo>
                <a:lnTo>
                  <a:pt x="978" y="470"/>
                </a:lnTo>
                <a:lnTo>
                  <a:pt x="980" y="469"/>
                </a:lnTo>
                <a:lnTo>
                  <a:pt x="982" y="469"/>
                </a:lnTo>
                <a:lnTo>
                  <a:pt x="984" y="468"/>
                </a:lnTo>
                <a:lnTo>
                  <a:pt x="986" y="468"/>
                </a:lnTo>
                <a:lnTo>
                  <a:pt x="988" y="467"/>
                </a:lnTo>
                <a:lnTo>
                  <a:pt x="990" y="466"/>
                </a:lnTo>
                <a:lnTo>
                  <a:pt x="992" y="466"/>
                </a:lnTo>
                <a:lnTo>
                  <a:pt x="994" y="465"/>
                </a:lnTo>
                <a:lnTo>
                  <a:pt x="996" y="464"/>
                </a:lnTo>
                <a:lnTo>
                  <a:pt x="998" y="464"/>
                </a:lnTo>
                <a:lnTo>
                  <a:pt x="1000" y="463"/>
                </a:lnTo>
                <a:lnTo>
                  <a:pt x="1002" y="462"/>
                </a:lnTo>
                <a:lnTo>
                  <a:pt x="1004" y="462"/>
                </a:lnTo>
                <a:lnTo>
                  <a:pt x="1006" y="461"/>
                </a:lnTo>
                <a:lnTo>
                  <a:pt x="1008" y="460"/>
                </a:lnTo>
                <a:lnTo>
                  <a:pt x="1010" y="459"/>
                </a:lnTo>
                <a:lnTo>
                  <a:pt x="1012" y="458"/>
                </a:lnTo>
                <a:lnTo>
                  <a:pt x="1014" y="458"/>
                </a:lnTo>
                <a:lnTo>
                  <a:pt x="1016" y="457"/>
                </a:lnTo>
                <a:lnTo>
                  <a:pt x="1018" y="456"/>
                </a:lnTo>
                <a:lnTo>
                  <a:pt x="1020" y="455"/>
                </a:lnTo>
                <a:lnTo>
                  <a:pt x="1022" y="454"/>
                </a:lnTo>
                <a:lnTo>
                  <a:pt x="1024" y="453"/>
                </a:lnTo>
                <a:lnTo>
                  <a:pt x="1026" y="452"/>
                </a:lnTo>
                <a:lnTo>
                  <a:pt x="1028" y="451"/>
                </a:lnTo>
                <a:lnTo>
                  <a:pt x="1030" y="450"/>
                </a:lnTo>
                <a:lnTo>
                  <a:pt x="1032" y="449"/>
                </a:lnTo>
                <a:lnTo>
                  <a:pt x="1034" y="448"/>
                </a:lnTo>
                <a:lnTo>
                  <a:pt x="1036" y="447"/>
                </a:lnTo>
                <a:lnTo>
                  <a:pt x="1038" y="446"/>
                </a:lnTo>
                <a:lnTo>
                  <a:pt x="1040" y="444"/>
                </a:lnTo>
                <a:lnTo>
                  <a:pt x="1042" y="443"/>
                </a:lnTo>
                <a:lnTo>
                  <a:pt x="1044" y="442"/>
                </a:lnTo>
                <a:lnTo>
                  <a:pt x="1046" y="441"/>
                </a:lnTo>
                <a:lnTo>
                  <a:pt x="1048" y="440"/>
                </a:lnTo>
                <a:lnTo>
                  <a:pt x="1050" y="438"/>
                </a:lnTo>
                <a:lnTo>
                  <a:pt x="1052" y="437"/>
                </a:lnTo>
                <a:lnTo>
                  <a:pt x="1054" y="436"/>
                </a:lnTo>
                <a:lnTo>
                  <a:pt x="1056" y="435"/>
                </a:lnTo>
                <a:lnTo>
                  <a:pt x="1058" y="433"/>
                </a:lnTo>
                <a:lnTo>
                  <a:pt x="1060" y="432"/>
                </a:lnTo>
                <a:lnTo>
                  <a:pt x="1062" y="431"/>
                </a:lnTo>
                <a:lnTo>
                  <a:pt x="1064" y="429"/>
                </a:lnTo>
                <a:lnTo>
                  <a:pt x="1066" y="428"/>
                </a:lnTo>
                <a:lnTo>
                  <a:pt x="1068" y="426"/>
                </a:lnTo>
                <a:lnTo>
                  <a:pt x="1070" y="425"/>
                </a:lnTo>
                <a:lnTo>
                  <a:pt x="1072" y="424"/>
                </a:lnTo>
                <a:lnTo>
                  <a:pt x="1074" y="422"/>
                </a:lnTo>
                <a:lnTo>
                  <a:pt x="1076" y="421"/>
                </a:lnTo>
                <a:lnTo>
                  <a:pt x="1078" y="419"/>
                </a:lnTo>
                <a:lnTo>
                  <a:pt x="1080" y="418"/>
                </a:lnTo>
                <a:lnTo>
                  <a:pt x="1082" y="416"/>
                </a:lnTo>
                <a:lnTo>
                  <a:pt x="1084" y="414"/>
                </a:lnTo>
                <a:lnTo>
                  <a:pt x="1086" y="413"/>
                </a:lnTo>
                <a:lnTo>
                  <a:pt x="1088" y="411"/>
                </a:lnTo>
                <a:lnTo>
                  <a:pt x="1090" y="410"/>
                </a:lnTo>
                <a:lnTo>
                  <a:pt x="1092" y="408"/>
                </a:lnTo>
                <a:lnTo>
                  <a:pt x="1094" y="406"/>
                </a:lnTo>
                <a:lnTo>
                  <a:pt x="1096" y="405"/>
                </a:lnTo>
                <a:lnTo>
                  <a:pt x="1098" y="403"/>
                </a:lnTo>
                <a:lnTo>
                  <a:pt x="1100" y="401"/>
                </a:lnTo>
                <a:lnTo>
                  <a:pt x="1102" y="400"/>
                </a:lnTo>
                <a:lnTo>
                  <a:pt x="1104" y="398"/>
                </a:lnTo>
                <a:lnTo>
                  <a:pt x="1106" y="396"/>
                </a:lnTo>
                <a:lnTo>
                  <a:pt x="1108" y="394"/>
                </a:lnTo>
                <a:lnTo>
                  <a:pt x="1110" y="392"/>
                </a:lnTo>
                <a:lnTo>
                  <a:pt x="1112" y="391"/>
                </a:lnTo>
                <a:lnTo>
                  <a:pt x="1114" y="389"/>
                </a:lnTo>
                <a:lnTo>
                  <a:pt x="1116" y="387"/>
                </a:lnTo>
                <a:lnTo>
                  <a:pt x="1118" y="385"/>
                </a:lnTo>
                <a:lnTo>
                  <a:pt x="1120" y="383"/>
                </a:lnTo>
                <a:lnTo>
                  <a:pt x="1122" y="381"/>
                </a:lnTo>
                <a:lnTo>
                  <a:pt x="1124" y="380"/>
                </a:lnTo>
                <a:lnTo>
                  <a:pt x="1126" y="378"/>
                </a:lnTo>
                <a:lnTo>
                  <a:pt x="1128" y="376"/>
                </a:lnTo>
                <a:lnTo>
                  <a:pt x="1130" y="374"/>
                </a:lnTo>
                <a:lnTo>
                  <a:pt x="1132" y="372"/>
                </a:lnTo>
                <a:lnTo>
                  <a:pt x="1134" y="370"/>
                </a:lnTo>
                <a:lnTo>
                  <a:pt x="1136" y="368"/>
                </a:lnTo>
                <a:lnTo>
                  <a:pt x="1138" y="366"/>
                </a:lnTo>
                <a:lnTo>
                  <a:pt x="1140" y="364"/>
                </a:lnTo>
                <a:lnTo>
                  <a:pt x="1142" y="362"/>
                </a:lnTo>
                <a:lnTo>
                  <a:pt x="1144" y="360"/>
                </a:lnTo>
                <a:lnTo>
                  <a:pt x="1146" y="358"/>
                </a:lnTo>
                <a:lnTo>
                  <a:pt x="1148" y="356"/>
                </a:lnTo>
                <a:lnTo>
                  <a:pt x="1150" y="354"/>
                </a:lnTo>
                <a:lnTo>
                  <a:pt x="1152" y="352"/>
                </a:lnTo>
                <a:lnTo>
                  <a:pt x="1154" y="350"/>
                </a:lnTo>
                <a:lnTo>
                  <a:pt x="1156" y="347"/>
                </a:lnTo>
                <a:lnTo>
                  <a:pt x="1158" y="345"/>
                </a:lnTo>
                <a:lnTo>
                  <a:pt x="1160" y="343"/>
                </a:lnTo>
                <a:lnTo>
                  <a:pt x="1162" y="341"/>
                </a:lnTo>
                <a:lnTo>
                  <a:pt x="1164" y="339"/>
                </a:lnTo>
                <a:lnTo>
                  <a:pt x="1166" y="337"/>
                </a:lnTo>
                <a:lnTo>
                  <a:pt x="1168" y="335"/>
                </a:lnTo>
                <a:lnTo>
                  <a:pt x="1170" y="332"/>
                </a:lnTo>
                <a:lnTo>
                  <a:pt x="1172" y="330"/>
                </a:lnTo>
                <a:lnTo>
                  <a:pt x="1174" y="328"/>
                </a:lnTo>
                <a:lnTo>
                  <a:pt x="1176" y="326"/>
                </a:lnTo>
                <a:lnTo>
                  <a:pt x="1178" y="324"/>
                </a:lnTo>
                <a:lnTo>
                  <a:pt x="1180" y="322"/>
                </a:lnTo>
                <a:lnTo>
                  <a:pt x="1182" y="319"/>
                </a:lnTo>
                <a:lnTo>
                  <a:pt x="1184" y="317"/>
                </a:lnTo>
                <a:lnTo>
                  <a:pt x="1186" y="315"/>
                </a:lnTo>
                <a:lnTo>
                  <a:pt x="1188" y="313"/>
                </a:lnTo>
                <a:lnTo>
                  <a:pt x="1190" y="310"/>
                </a:lnTo>
                <a:lnTo>
                  <a:pt x="1192" y="308"/>
                </a:lnTo>
                <a:lnTo>
                  <a:pt x="1194" y="306"/>
                </a:lnTo>
                <a:lnTo>
                  <a:pt x="1196" y="303"/>
                </a:lnTo>
                <a:lnTo>
                  <a:pt x="1198" y="301"/>
                </a:lnTo>
                <a:lnTo>
                  <a:pt x="1200" y="299"/>
                </a:lnTo>
                <a:lnTo>
                  <a:pt x="1202" y="297"/>
                </a:lnTo>
                <a:lnTo>
                  <a:pt x="1204" y="294"/>
                </a:lnTo>
                <a:lnTo>
                  <a:pt x="1206" y="292"/>
                </a:lnTo>
                <a:lnTo>
                  <a:pt x="1208" y="290"/>
                </a:lnTo>
                <a:lnTo>
                  <a:pt x="1210" y="287"/>
                </a:lnTo>
                <a:lnTo>
                  <a:pt x="1212" y="285"/>
                </a:lnTo>
                <a:lnTo>
                  <a:pt x="1214" y="283"/>
                </a:lnTo>
                <a:lnTo>
                  <a:pt x="1216" y="280"/>
                </a:lnTo>
                <a:lnTo>
                  <a:pt x="1218" y="278"/>
                </a:lnTo>
                <a:lnTo>
                  <a:pt x="1220" y="276"/>
                </a:lnTo>
                <a:lnTo>
                  <a:pt x="1222" y="273"/>
                </a:lnTo>
                <a:lnTo>
                  <a:pt x="1224" y="271"/>
                </a:lnTo>
                <a:lnTo>
                  <a:pt x="1226" y="269"/>
                </a:lnTo>
                <a:lnTo>
                  <a:pt x="1228" y="266"/>
                </a:lnTo>
                <a:lnTo>
                  <a:pt x="1230" y="264"/>
                </a:lnTo>
                <a:lnTo>
                  <a:pt x="1232" y="262"/>
                </a:lnTo>
                <a:lnTo>
                  <a:pt x="1234" y="259"/>
                </a:lnTo>
                <a:lnTo>
                  <a:pt x="1236" y="257"/>
                </a:lnTo>
                <a:lnTo>
                  <a:pt x="1238" y="254"/>
                </a:lnTo>
                <a:lnTo>
                  <a:pt x="1240" y="252"/>
                </a:lnTo>
                <a:lnTo>
                  <a:pt x="1242" y="250"/>
                </a:lnTo>
                <a:lnTo>
                  <a:pt x="1244" y="247"/>
                </a:lnTo>
                <a:lnTo>
                  <a:pt x="1246" y="245"/>
                </a:lnTo>
                <a:lnTo>
                  <a:pt x="1248" y="243"/>
                </a:lnTo>
                <a:lnTo>
                  <a:pt x="1250" y="240"/>
                </a:lnTo>
                <a:lnTo>
                  <a:pt x="1252" y="238"/>
                </a:lnTo>
                <a:lnTo>
                  <a:pt x="1254" y="235"/>
                </a:lnTo>
                <a:lnTo>
                  <a:pt x="1256" y="233"/>
                </a:lnTo>
                <a:lnTo>
                  <a:pt x="1258" y="231"/>
                </a:lnTo>
                <a:lnTo>
                  <a:pt x="1260" y="228"/>
                </a:lnTo>
                <a:lnTo>
                  <a:pt x="1262" y="226"/>
                </a:lnTo>
                <a:lnTo>
                  <a:pt x="1264" y="224"/>
                </a:lnTo>
                <a:lnTo>
                  <a:pt x="1266" y="221"/>
                </a:lnTo>
                <a:lnTo>
                  <a:pt x="1268" y="219"/>
                </a:lnTo>
                <a:lnTo>
                  <a:pt x="1270" y="216"/>
                </a:lnTo>
                <a:lnTo>
                  <a:pt x="1272" y="214"/>
                </a:lnTo>
                <a:lnTo>
                  <a:pt x="1274" y="212"/>
                </a:lnTo>
                <a:lnTo>
                  <a:pt x="1276" y="209"/>
                </a:lnTo>
                <a:lnTo>
                  <a:pt x="1277" y="208"/>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5" name="Freeform 50">
            <a:extLst>
              <a:ext uri="{FF2B5EF4-FFF2-40B4-BE49-F238E27FC236}">
                <a16:creationId xmlns:a16="http://schemas.microsoft.com/office/drawing/2014/main" id="{3D976BD6-F9C2-3D89-1CE5-1C8326391E92}"/>
              </a:ext>
            </a:extLst>
          </p:cNvPr>
          <p:cNvSpPr>
            <a:spLocks/>
          </p:cNvSpPr>
          <p:nvPr/>
        </p:nvSpPr>
        <p:spPr bwMode="auto">
          <a:xfrm>
            <a:off x="1751013" y="4321175"/>
            <a:ext cx="1346200" cy="2097088"/>
          </a:xfrm>
          <a:custGeom>
            <a:avLst/>
            <a:gdLst>
              <a:gd name="T0" fmla="*/ 2147483646 w 201"/>
              <a:gd name="T1" fmla="*/ 2147483646 h 474"/>
              <a:gd name="T2" fmla="*/ 2147483646 w 201"/>
              <a:gd name="T3" fmla="*/ 2147483646 h 474"/>
              <a:gd name="T4" fmla="*/ 2147483646 w 201"/>
              <a:gd name="T5" fmla="*/ 2147483646 h 474"/>
              <a:gd name="T6" fmla="*/ 2147483646 w 201"/>
              <a:gd name="T7" fmla="*/ 2147483646 h 474"/>
              <a:gd name="T8" fmla="*/ 2147483646 w 201"/>
              <a:gd name="T9" fmla="*/ 2147483646 h 474"/>
              <a:gd name="T10" fmla="*/ 2147483646 w 201"/>
              <a:gd name="T11" fmla="*/ 2147483646 h 474"/>
              <a:gd name="T12" fmla="*/ 2147483646 w 201"/>
              <a:gd name="T13" fmla="*/ 2147483646 h 474"/>
              <a:gd name="T14" fmla="*/ 2147483646 w 201"/>
              <a:gd name="T15" fmla="*/ 2147483646 h 474"/>
              <a:gd name="T16" fmla="*/ 2147483646 w 201"/>
              <a:gd name="T17" fmla="*/ 2147483646 h 474"/>
              <a:gd name="T18" fmla="*/ 2147483646 w 201"/>
              <a:gd name="T19" fmla="*/ 2147483646 h 474"/>
              <a:gd name="T20" fmla="*/ 2147483646 w 201"/>
              <a:gd name="T21" fmla="*/ 2147483646 h 474"/>
              <a:gd name="T22" fmla="*/ 2147483646 w 201"/>
              <a:gd name="T23" fmla="*/ 2147483646 h 474"/>
              <a:gd name="T24" fmla="*/ 2147483646 w 201"/>
              <a:gd name="T25" fmla="*/ 2147483646 h 474"/>
              <a:gd name="T26" fmla="*/ 2147483646 w 201"/>
              <a:gd name="T27" fmla="*/ 2147483646 h 474"/>
              <a:gd name="T28" fmla="*/ 2147483646 w 201"/>
              <a:gd name="T29" fmla="*/ 2147483646 h 474"/>
              <a:gd name="T30" fmla="*/ 2147483646 w 201"/>
              <a:gd name="T31" fmla="*/ 0 h 474"/>
              <a:gd name="T32" fmla="*/ 2147483646 w 201"/>
              <a:gd name="T33" fmla="*/ 2147483646 h 474"/>
              <a:gd name="T34" fmla="*/ 2147483646 w 201"/>
              <a:gd name="T35" fmla="*/ 2147483646 h 474"/>
              <a:gd name="T36" fmla="*/ 2147483646 w 201"/>
              <a:gd name="T37" fmla="*/ 2147483646 h 474"/>
              <a:gd name="T38" fmla="*/ 2147483646 w 201"/>
              <a:gd name="T39" fmla="*/ 2147483646 h 474"/>
              <a:gd name="T40" fmla="*/ 2147483646 w 201"/>
              <a:gd name="T41" fmla="*/ 2147483646 h 474"/>
              <a:gd name="T42" fmla="*/ 2147483646 w 201"/>
              <a:gd name="T43" fmla="*/ 2147483646 h 474"/>
              <a:gd name="T44" fmla="*/ 2147483646 w 201"/>
              <a:gd name="T45" fmla="*/ 2147483646 h 474"/>
              <a:gd name="T46" fmla="*/ 2147483646 w 201"/>
              <a:gd name="T47" fmla="*/ 2147483646 h 474"/>
              <a:gd name="T48" fmla="*/ 2147483646 w 201"/>
              <a:gd name="T49" fmla="*/ 2147483646 h 474"/>
              <a:gd name="T50" fmla="*/ 2147483646 w 201"/>
              <a:gd name="T51" fmla="*/ 2147483646 h 474"/>
              <a:gd name="T52" fmla="*/ 2147483646 w 201"/>
              <a:gd name="T53" fmla="*/ 2147483646 h 474"/>
              <a:gd name="T54" fmla="*/ 2147483646 w 201"/>
              <a:gd name="T55" fmla="*/ 2147483646 h 474"/>
              <a:gd name="T56" fmla="*/ 2147483646 w 201"/>
              <a:gd name="T57" fmla="*/ 2147483646 h 474"/>
              <a:gd name="T58" fmla="*/ 2147483646 w 201"/>
              <a:gd name="T59" fmla="*/ 2147483646 h 474"/>
              <a:gd name="T60" fmla="*/ 2147483646 w 201"/>
              <a:gd name="T61" fmla="*/ 2147483646 h 474"/>
              <a:gd name="T62" fmla="*/ 2147483646 w 201"/>
              <a:gd name="T63" fmla="*/ 2147483646 h 474"/>
              <a:gd name="T64" fmla="*/ 2147483646 w 201"/>
              <a:gd name="T65" fmla="*/ 2147483646 h 474"/>
              <a:gd name="T66" fmla="*/ 2147483646 w 201"/>
              <a:gd name="T67" fmla="*/ 2147483646 h 474"/>
              <a:gd name="T68" fmla="*/ 2147483646 w 201"/>
              <a:gd name="T69" fmla="*/ 2147483646 h 474"/>
              <a:gd name="T70" fmla="*/ 2147483646 w 201"/>
              <a:gd name="T71" fmla="*/ 2147483646 h 474"/>
              <a:gd name="T72" fmla="*/ 2147483646 w 201"/>
              <a:gd name="T73" fmla="*/ 2147483646 h 474"/>
              <a:gd name="T74" fmla="*/ 2147483646 w 201"/>
              <a:gd name="T75" fmla="*/ 2147483646 h 474"/>
              <a:gd name="T76" fmla="*/ 2147483646 w 201"/>
              <a:gd name="T77" fmla="*/ 2147483646 h 474"/>
              <a:gd name="T78" fmla="*/ 2147483646 w 201"/>
              <a:gd name="T79" fmla="*/ 2147483646 h 474"/>
              <a:gd name="T80" fmla="*/ 2147483646 w 201"/>
              <a:gd name="T81" fmla="*/ 2147483646 h 474"/>
              <a:gd name="T82" fmla="*/ 2147483646 w 201"/>
              <a:gd name="T83" fmla="*/ 2147483646 h 474"/>
              <a:gd name="T84" fmla="*/ 2147483646 w 201"/>
              <a:gd name="T85" fmla="*/ 2147483646 h 474"/>
              <a:gd name="T86" fmla="*/ 2147483646 w 201"/>
              <a:gd name="T87" fmla="*/ 2147483646 h 474"/>
              <a:gd name="T88" fmla="*/ 2147483646 w 201"/>
              <a:gd name="T89" fmla="*/ 2147483646 h 474"/>
              <a:gd name="T90" fmla="*/ 2147483646 w 201"/>
              <a:gd name="T91" fmla="*/ 2147483646 h 474"/>
              <a:gd name="T92" fmla="*/ 2147483646 w 201"/>
              <a:gd name="T93" fmla="*/ 2147483646 h 474"/>
              <a:gd name="T94" fmla="*/ 2147483646 w 201"/>
              <a:gd name="T95" fmla="*/ 2147483646 h 474"/>
              <a:gd name="T96" fmla="*/ 2147483646 w 201"/>
              <a:gd name="T97" fmla="*/ 2147483646 h 474"/>
              <a:gd name="T98" fmla="*/ 2147483646 w 201"/>
              <a:gd name="T99" fmla="*/ 2147483646 h 47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01"/>
              <a:gd name="T151" fmla="*/ 0 h 474"/>
              <a:gd name="T152" fmla="*/ 201 w 201"/>
              <a:gd name="T153" fmla="*/ 474 h 47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01" h="474">
                <a:moveTo>
                  <a:pt x="0" y="237"/>
                </a:moveTo>
                <a:lnTo>
                  <a:pt x="1" y="230"/>
                </a:lnTo>
                <a:lnTo>
                  <a:pt x="2" y="222"/>
                </a:lnTo>
                <a:lnTo>
                  <a:pt x="3" y="215"/>
                </a:lnTo>
                <a:lnTo>
                  <a:pt x="4" y="207"/>
                </a:lnTo>
                <a:lnTo>
                  <a:pt x="5" y="200"/>
                </a:lnTo>
                <a:lnTo>
                  <a:pt x="6" y="192"/>
                </a:lnTo>
                <a:lnTo>
                  <a:pt x="7" y="185"/>
                </a:lnTo>
                <a:lnTo>
                  <a:pt x="8" y="178"/>
                </a:lnTo>
                <a:lnTo>
                  <a:pt x="9" y="171"/>
                </a:lnTo>
                <a:lnTo>
                  <a:pt x="10" y="164"/>
                </a:lnTo>
                <a:lnTo>
                  <a:pt x="11" y="157"/>
                </a:lnTo>
                <a:lnTo>
                  <a:pt x="12" y="150"/>
                </a:lnTo>
                <a:lnTo>
                  <a:pt x="13" y="143"/>
                </a:lnTo>
                <a:lnTo>
                  <a:pt x="14" y="136"/>
                </a:lnTo>
                <a:lnTo>
                  <a:pt x="15" y="129"/>
                </a:lnTo>
                <a:lnTo>
                  <a:pt x="16" y="123"/>
                </a:lnTo>
                <a:lnTo>
                  <a:pt x="17" y="116"/>
                </a:lnTo>
                <a:lnTo>
                  <a:pt x="18" y="110"/>
                </a:lnTo>
                <a:lnTo>
                  <a:pt x="19" y="104"/>
                </a:lnTo>
                <a:lnTo>
                  <a:pt x="20" y="97"/>
                </a:lnTo>
                <a:lnTo>
                  <a:pt x="21" y="91"/>
                </a:lnTo>
                <a:lnTo>
                  <a:pt x="22" y="86"/>
                </a:lnTo>
                <a:lnTo>
                  <a:pt x="23" y="80"/>
                </a:lnTo>
                <a:lnTo>
                  <a:pt x="24" y="74"/>
                </a:lnTo>
                <a:lnTo>
                  <a:pt x="25" y="69"/>
                </a:lnTo>
                <a:lnTo>
                  <a:pt x="26" y="64"/>
                </a:lnTo>
                <a:lnTo>
                  <a:pt x="27" y="59"/>
                </a:lnTo>
                <a:lnTo>
                  <a:pt x="28" y="54"/>
                </a:lnTo>
                <a:lnTo>
                  <a:pt x="29" y="49"/>
                </a:lnTo>
                <a:lnTo>
                  <a:pt x="30" y="45"/>
                </a:lnTo>
                <a:lnTo>
                  <a:pt x="31" y="41"/>
                </a:lnTo>
                <a:lnTo>
                  <a:pt x="32" y="37"/>
                </a:lnTo>
                <a:lnTo>
                  <a:pt x="33" y="33"/>
                </a:lnTo>
                <a:lnTo>
                  <a:pt x="34" y="29"/>
                </a:lnTo>
                <a:lnTo>
                  <a:pt x="35" y="26"/>
                </a:lnTo>
                <a:lnTo>
                  <a:pt x="36" y="22"/>
                </a:lnTo>
                <a:lnTo>
                  <a:pt x="37" y="19"/>
                </a:lnTo>
                <a:lnTo>
                  <a:pt x="38" y="16"/>
                </a:lnTo>
                <a:lnTo>
                  <a:pt x="39" y="14"/>
                </a:lnTo>
                <a:lnTo>
                  <a:pt x="40" y="11"/>
                </a:lnTo>
                <a:lnTo>
                  <a:pt x="41" y="9"/>
                </a:lnTo>
                <a:lnTo>
                  <a:pt x="42" y="7"/>
                </a:lnTo>
                <a:lnTo>
                  <a:pt x="43" y="5"/>
                </a:lnTo>
                <a:lnTo>
                  <a:pt x="45" y="3"/>
                </a:lnTo>
                <a:lnTo>
                  <a:pt x="46" y="1"/>
                </a:lnTo>
                <a:lnTo>
                  <a:pt x="49" y="0"/>
                </a:lnTo>
                <a:lnTo>
                  <a:pt x="51" y="0"/>
                </a:lnTo>
                <a:lnTo>
                  <a:pt x="53" y="1"/>
                </a:lnTo>
                <a:lnTo>
                  <a:pt x="55" y="4"/>
                </a:lnTo>
                <a:lnTo>
                  <a:pt x="58" y="7"/>
                </a:lnTo>
                <a:lnTo>
                  <a:pt x="60" y="12"/>
                </a:lnTo>
                <a:lnTo>
                  <a:pt x="62" y="18"/>
                </a:lnTo>
                <a:lnTo>
                  <a:pt x="64" y="25"/>
                </a:lnTo>
                <a:lnTo>
                  <a:pt x="67" y="33"/>
                </a:lnTo>
                <a:lnTo>
                  <a:pt x="69" y="42"/>
                </a:lnTo>
                <a:lnTo>
                  <a:pt x="71" y="52"/>
                </a:lnTo>
                <a:lnTo>
                  <a:pt x="73" y="63"/>
                </a:lnTo>
                <a:lnTo>
                  <a:pt x="76" y="75"/>
                </a:lnTo>
                <a:lnTo>
                  <a:pt x="78" y="87"/>
                </a:lnTo>
                <a:lnTo>
                  <a:pt x="80" y="101"/>
                </a:lnTo>
                <a:lnTo>
                  <a:pt x="81" y="107"/>
                </a:lnTo>
                <a:lnTo>
                  <a:pt x="82" y="115"/>
                </a:lnTo>
                <a:lnTo>
                  <a:pt x="84" y="122"/>
                </a:lnTo>
                <a:lnTo>
                  <a:pt x="85" y="129"/>
                </a:lnTo>
                <a:lnTo>
                  <a:pt x="86" y="137"/>
                </a:lnTo>
                <a:lnTo>
                  <a:pt x="87" y="144"/>
                </a:lnTo>
                <a:lnTo>
                  <a:pt x="88" y="152"/>
                </a:lnTo>
                <a:lnTo>
                  <a:pt x="89" y="160"/>
                </a:lnTo>
                <a:lnTo>
                  <a:pt x="90" y="168"/>
                </a:lnTo>
                <a:lnTo>
                  <a:pt x="91" y="176"/>
                </a:lnTo>
                <a:lnTo>
                  <a:pt x="93" y="184"/>
                </a:lnTo>
                <a:lnTo>
                  <a:pt x="94" y="193"/>
                </a:lnTo>
                <a:lnTo>
                  <a:pt x="95" y="201"/>
                </a:lnTo>
                <a:lnTo>
                  <a:pt x="96" y="209"/>
                </a:lnTo>
                <a:lnTo>
                  <a:pt x="97" y="218"/>
                </a:lnTo>
                <a:lnTo>
                  <a:pt x="98" y="226"/>
                </a:lnTo>
                <a:lnTo>
                  <a:pt x="99" y="234"/>
                </a:lnTo>
                <a:lnTo>
                  <a:pt x="100" y="243"/>
                </a:lnTo>
                <a:lnTo>
                  <a:pt x="102" y="251"/>
                </a:lnTo>
                <a:lnTo>
                  <a:pt x="103" y="259"/>
                </a:lnTo>
                <a:lnTo>
                  <a:pt x="104" y="268"/>
                </a:lnTo>
                <a:lnTo>
                  <a:pt x="105" y="276"/>
                </a:lnTo>
                <a:lnTo>
                  <a:pt x="106" y="284"/>
                </a:lnTo>
                <a:lnTo>
                  <a:pt x="107" y="293"/>
                </a:lnTo>
                <a:lnTo>
                  <a:pt x="108" y="301"/>
                </a:lnTo>
                <a:lnTo>
                  <a:pt x="110" y="309"/>
                </a:lnTo>
                <a:lnTo>
                  <a:pt x="111" y="317"/>
                </a:lnTo>
                <a:lnTo>
                  <a:pt x="112" y="325"/>
                </a:lnTo>
                <a:lnTo>
                  <a:pt x="113" y="332"/>
                </a:lnTo>
                <a:lnTo>
                  <a:pt x="114" y="340"/>
                </a:lnTo>
                <a:lnTo>
                  <a:pt x="115" y="347"/>
                </a:lnTo>
                <a:lnTo>
                  <a:pt x="116" y="355"/>
                </a:lnTo>
                <a:lnTo>
                  <a:pt x="117" y="362"/>
                </a:lnTo>
                <a:lnTo>
                  <a:pt x="119" y="369"/>
                </a:lnTo>
                <a:lnTo>
                  <a:pt x="120" y="376"/>
                </a:lnTo>
                <a:lnTo>
                  <a:pt x="121" y="383"/>
                </a:lnTo>
                <a:lnTo>
                  <a:pt x="122" y="389"/>
                </a:lnTo>
                <a:lnTo>
                  <a:pt x="123" y="395"/>
                </a:lnTo>
                <a:lnTo>
                  <a:pt x="124" y="402"/>
                </a:lnTo>
                <a:lnTo>
                  <a:pt x="125" y="408"/>
                </a:lnTo>
                <a:lnTo>
                  <a:pt x="126" y="413"/>
                </a:lnTo>
                <a:lnTo>
                  <a:pt x="128" y="419"/>
                </a:lnTo>
                <a:lnTo>
                  <a:pt x="129" y="424"/>
                </a:lnTo>
                <a:lnTo>
                  <a:pt x="130" y="429"/>
                </a:lnTo>
                <a:lnTo>
                  <a:pt x="131" y="434"/>
                </a:lnTo>
                <a:lnTo>
                  <a:pt x="132" y="438"/>
                </a:lnTo>
                <a:lnTo>
                  <a:pt x="133" y="443"/>
                </a:lnTo>
                <a:lnTo>
                  <a:pt x="134" y="447"/>
                </a:lnTo>
                <a:lnTo>
                  <a:pt x="135" y="451"/>
                </a:lnTo>
                <a:lnTo>
                  <a:pt x="137" y="454"/>
                </a:lnTo>
                <a:lnTo>
                  <a:pt x="138" y="457"/>
                </a:lnTo>
                <a:lnTo>
                  <a:pt x="139" y="460"/>
                </a:lnTo>
                <a:lnTo>
                  <a:pt x="140" y="463"/>
                </a:lnTo>
                <a:lnTo>
                  <a:pt x="141" y="465"/>
                </a:lnTo>
                <a:lnTo>
                  <a:pt x="142" y="467"/>
                </a:lnTo>
                <a:lnTo>
                  <a:pt x="143" y="469"/>
                </a:lnTo>
                <a:lnTo>
                  <a:pt x="145" y="471"/>
                </a:lnTo>
                <a:lnTo>
                  <a:pt x="147" y="473"/>
                </a:lnTo>
                <a:lnTo>
                  <a:pt x="149" y="474"/>
                </a:lnTo>
                <a:lnTo>
                  <a:pt x="152" y="473"/>
                </a:lnTo>
                <a:lnTo>
                  <a:pt x="154" y="471"/>
                </a:lnTo>
                <a:lnTo>
                  <a:pt x="157" y="468"/>
                </a:lnTo>
                <a:lnTo>
                  <a:pt x="159" y="463"/>
                </a:lnTo>
                <a:lnTo>
                  <a:pt x="162" y="457"/>
                </a:lnTo>
                <a:lnTo>
                  <a:pt x="164" y="449"/>
                </a:lnTo>
                <a:lnTo>
                  <a:pt x="167" y="440"/>
                </a:lnTo>
                <a:lnTo>
                  <a:pt x="169" y="429"/>
                </a:lnTo>
                <a:lnTo>
                  <a:pt x="172" y="418"/>
                </a:lnTo>
                <a:lnTo>
                  <a:pt x="174" y="405"/>
                </a:lnTo>
                <a:lnTo>
                  <a:pt x="177" y="391"/>
                </a:lnTo>
                <a:lnTo>
                  <a:pt x="178" y="384"/>
                </a:lnTo>
                <a:lnTo>
                  <a:pt x="180" y="376"/>
                </a:lnTo>
                <a:lnTo>
                  <a:pt x="181" y="368"/>
                </a:lnTo>
                <a:lnTo>
                  <a:pt x="182" y="361"/>
                </a:lnTo>
                <a:lnTo>
                  <a:pt x="183" y="352"/>
                </a:lnTo>
                <a:lnTo>
                  <a:pt x="185" y="344"/>
                </a:lnTo>
                <a:lnTo>
                  <a:pt x="186" y="336"/>
                </a:lnTo>
                <a:lnTo>
                  <a:pt x="187" y="327"/>
                </a:lnTo>
                <a:lnTo>
                  <a:pt x="188" y="318"/>
                </a:lnTo>
                <a:lnTo>
                  <a:pt x="190" y="309"/>
                </a:lnTo>
                <a:lnTo>
                  <a:pt x="191" y="300"/>
                </a:lnTo>
                <a:lnTo>
                  <a:pt x="192" y="291"/>
                </a:lnTo>
                <a:lnTo>
                  <a:pt x="193" y="282"/>
                </a:lnTo>
                <a:lnTo>
                  <a:pt x="195" y="272"/>
                </a:lnTo>
                <a:lnTo>
                  <a:pt x="196" y="263"/>
                </a:lnTo>
                <a:lnTo>
                  <a:pt x="197" y="254"/>
                </a:lnTo>
                <a:lnTo>
                  <a:pt x="199" y="244"/>
                </a:lnTo>
                <a:lnTo>
                  <a:pt x="200" y="235"/>
                </a:lnTo>
                <a:lnTo>
                  <a:pt x="201" y="227"/>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56" name="Object 53">
            <a:extLst>
              <a:ext uri="{FF2B5EF4-FFF2-40B4-BE49-F238E27FC236}">
                <a16:creationId xmlns:a16="http://schemas.microsoft.com/office/drawing/2014/main" id="{57C1EFC9-F5BB-97AF-A1C1-40757EA2D186}"/>
              </a:ext>
            </a:extLst>
          </p:cNvPr>
          <p:cNvGraphicFramePr>
            <a:graphicFrameLocks noChangeAspect="1"/>
          </p:cNvGraphicFramePr>
          <p:nvPr/>
        </p:nvGraphicFramePr>
        <p:xfrm>
          <a:off x="8743950" y="4770438"/>
          <a:ext cx="1362075" cy="482600"/>
        </p:xfrm>
        <a:graphic>
          <a:graphicData uri="http://schemas.openxmlformats.org/presentationml/2006/ole">
            <mc:AlternateContent xmlns:mc="http://schemas.openxmlformats.org/markup-compatibility/2006">
              <mc:Choice xmlns:v="urn:schemas-microsoft-com:vml" Requires="v">
                <p:oleObj name="Equation" r:id="rId8" imgW="609336" imgH="215806" progId="Equation.DSMT4">
                  <p:embed/>
                </p:oleObj>
              </mc:Choice>
              <mc:Fallback>
                <p:oleObj name="Equation" r:id="rId8" imgW="609336" imgH="215806" progId="Equation.DSMT4">
                  <p:embed/>
                  <p:pic>
                    <p:nvPicPr>
                      <p:cNvPr id="56" name="Object 53">
                        <a:extLst>
                          <a:ext uri="{FF2B5EF4-FFF2-40B4-BE49-F238E27FC236}">
                            <a16:creationId xmlns:a16="http://schemas.microsoft.com/office/drawing/2014/main" id="{57C1EFC9-F5BB-97AF-A1C1-40757EA2D18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43950" y="4770438"/>
                        <a:ext cx="1362075" cy="4826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7" name="Oval 56">
            <a:extLst>
              <a:ext uri="{FF2B5EF4-FFF2-40B4-BE49-F238E27FC236}">
                <a16:creationId xmlns:a16="http://schemas.microsoft.com/office/drawing/2014/main" id="{60C352B2-0AC8-4C43-93A0-4B9BBADAB2B0}"/>
              </a:ext>
            </a:extLst>
          </p:cNvPr>
          <p:cNvSpPr/>
          <p:nvPr/>
        </p:nvSpPr>
        <p:spPr>
          <a:xfrm>
            <a:off x="1720850" y="5307013"/>
            <a:ext cx="71438" cy="7143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8" name="Oval 57">
            <a:extLst>
              <a:ext uri="{FF2B5EF4-FFF2-40B4-BE49-F238E27FC236}">
                <a16:creationId xmlns:a16="http://schemas.microsoft.com/office/drawing/2014/main" id="{03211031-8D21-4416-8102-4FD97CC78911}"/>
              </a:ext>
            </a:extLst>
          </p:cNvPr>
          <p:cNvSpPr/>
          <p:nvPr/>
        </p:nvSpPr>
        <p:spPr>
          <a:xfrm>
            <a:off x="3811588" y="4286250"/>
            <a:ext cx="71437" cy="7143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9" name="Oval 58">
            <a:extLst>
              <a:ext uri="{FF2B5EF4-FFF2-40B4-BE49-F238E27FC236}">
                <a16:creationId xmlns:a16="http://schemas.microsoft.com/office/drawing/2014/main" id="{BC450BCE-DFD1-4F89-A7C7-AD5FD5F09A01}"/>
              </a:ext>
            </a:extLst>
          </p:cNvPr>
          <p:cNvSpPr/>
          <p:nvPr/>
        </p:nvSpPr>
        <p:spPr>
          <a:xfrm>
            <a:off x="5902325" y="5338763"/>
            <a:ext cx="71438" cy="7143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0" name="Oval 59">
            <a:extLst>
              <a:ext uri="{FF2B5EF4-FFF2-40B4-BE49-F238E27FC236}">
                <a16:creationId xmlns:a16="http://schemas.microsoft.com/office/drawing/2014/main" id="{C4D6F83C-B7CA-4CB7-BEAE-FBDBDAC0C8D5}"/>
              </a:ext>
            </a:extLst>
          </p:cNvPr>
          <p:cNvSpPr/>
          <p:nvPr/>
        </p:nvSpPr>
        <p:spPr>
          <a:xfrm>
            <a:off x="7991475" y="6392863"/>
            <a:ext cx="71438" cy="7143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61" name="Oval 60">
            <a:extLst>
              <a:ext uri="{FF2B5EF4-FFF2-40B4-BE49-F238E27FC236}">
                <a16:creationId xmlns:a16="http://schemas.microsoft.com/office/drawing/2014/main" id="{46032490-578C-47FD-A8AF-646B188F5C12}"/>
              </a:ext>
            </a:extLst>
          </p:cNvPr>
          <p:cNvSpPr/>
          <p:nvPr/>
        </p:nvSpPr>
        <p:spPr>
          <a:xfrm>
            <a:off x="10096500" y="5343525"/>
            <a:ext cx="71438" cy="7143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62" name="Object 5">
            <a:extLst>
              <a:ext uri="{FF2B5EF4-FFF2-40B4-BE49-F238E27FC236}">
                <a16:creationId xmlns:a16="http://schemas.microsoft.com/office/drawing/2014/main" id="{60D8FA62-07F6-206D-678B-4FC3F09DBFB4}"/>
              </a:ext>
            </a:extLst>
          </p:cNvPr>
          <p:cNvGraphicFramePr>
            <a:graphicFrameLocks noChangeAspect="1"/>
          </p:cNvGraphicFramePr>
          <p:nvPr/>
        </p:nvGraphicFramePr>
        <p:xfrm>
          <a:off x="3019425" y="5799138"/>
          <a:ext cx="1698625" cy="458787"/>
        </p:xfrm>
        <a:graphic>
          <a:graphicData uri="http://schemas.openxmlformats.org/presentationml/2006/ole">
            <mc:AlternateContent xmlns:mc="http://schemas.openxmlformats.org/markup-compatibility/2006">
              <mc:Choice xmlns:v="urn:schemas-microsoft-com:vml" Requires="v">
                <p:oleObj name="Equation" r:id="rId10" imgW="799753" imgH="215806" progId="Equation.DSMT4">
                  <p:embed/>
                </p:oleObj>
              </mc:Choice>
              <mc:Fallback>
                <p:oleObj name="Equation" r:id="rId10" imgW="799753" imgH="215806" progId="Equation.DSMT4">
                  <p:embed/>
                  <p:pic>
                    <p:nvPicPr>
                      <p:cNvPr id="62" name="Object 5">
                        <a:extLst>
                          <a:ext uri="{FF2B5EF4-FFF2-40B4-BE49-F238E27FC236}">
                            <a16:creationId xmlns:a16="http://schemas.microsoft.com/office/drawing/2014/main" id="{60D8FA62-07F6-206D-678B-4FC3F09DBFB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19425" y="5799138"/>
                        <a:ext cx="1698625" cy="45878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4" name="Freeform 51">
            <a:extLst>
              <a:ext uri="{FF2B5EF4-FFF2-40B4-BE49-F238E27FC236}">
                <a16:creationId xmlns:a16="http://schemas.microsoft.com/office/drawing/2014/main" id="{B753BE47-E0C7-453F-1007-2A3445338376}"/>
              </a:ext>
            </a:extLst>
          </p:cNvPr>
          <p:cNvSpPr>
            <a:spLocks/>
          </p:cNvSpPr>
          <p:nvPr/>
        </p:nvSpPr>
        <p:spPr bwMode="auto">
          <a:xfrm>
            <a:off x="1758950" y="4329113"/>
            <a:ext cx="8553450" cy="2097087"/>
          </a:xfrm>
          <a:custGeom>
            <a:avLst/>
            <a:gdLst>
              <a:gd name="T0" fmla="*/ 2147483646 w 1277"/>
              <a:gd name="T1" fmla="*/ 2147483646 h 474"/>
              <a:gd name="T2" fmla="*/ 2147483646 w 1277"/>
              <a:gd name="T3" fmla="*/ 2147483646 h 474"/>
              <a:gd name="T4" fmla="*/ 2147483646 w 1277"/>
              <a:gd name="T5" fmla="*/ 2147483646 h 474"/>
              <a:gd name="T6" fmla="*/ 2147483646 w 1277"/>
              <a:gd name="T7" fmla="*/ 2147483646 h 474"/>
              <a:gd name="T8" fmla="*/ 2147483646 w 1277"/>
              <a:gd name="T9" fmla="*/ 2147483646 h 474"/>
              <a:gd name="T10" fmla="*/ 2147483646 w 1277"/>
              <a:gd name="T11" fmla="*/ 2147483646 h 474"/>
              <a:gd name="T12" fmla="*/ 2147483646 w 1277"/>
              <a:gd name="T13" fmla="*/ 2147483646 h 474"/>
              <a:gd name="T14" fmla="*/ 2147483646 w 1277"/>
              <a:gd name="T15" fmla="*/ 2147483646 h 474"/>
              <a:gd name="T16" fmla="*/ 2147483646 w 1277"/>
              <a:gd name="T17" fmla="*/ 2147483646 h 474"/>
              <a:gd name="T18" fmla="*/ 2147483646 w 1277"/>
              <a:gd name="T19" fmla="*/ 2147483646 h 474"/>
              <a:gd name="T20" fmla="*/ 2147483646 w 1277"/>
              <a:gd name="T21" fmla="*/ 2147483646 h 474"/>
              <a:gd name="T22" fmla="*/ 2147483646 w 1277"/>
              <a:gd name="T23" fmla="*/ 2147483646 h 474"/>
              <a:gd name="T24" fmla="*/ 2147483646 w 1277"/>
              <a:gd name="T25" fmla="*/ 2147483646 h 474"/>
              <a:gd name="T26" fmla="*/ 2147483646 w 1277"/>
              <a:gd name="T27" fmla="*/ 0 h 474"/>
              <a:gd name="T28" fmla="*/ 2147483646 w 1277"/>
              <a:gd name="T29" fmla="*/ 2147483646 h 474"/>
              <a:gd name="T30" fmla="*/ 2147483646 w 1277"/>
              <a:gd name="T31" fmla="*/ 2147483646 h 474"/>
              <a:gd name="T32" fmla="*/ 2147483646 w 1277"/>
              <a:gd name="T33" fmla="*/ 2147483646 h 474"/>
              <a:gd name="T34" fmla="*/ 2147483646 w 1277"/>
              <a:gd name="T35" fmla="*/ 2147483646 h 474"/>
              <a:gd name="T36" fmla="*/ 2147483646 w 1277"/>
              <a:gd name="T37" fmla="*/ 2147483646 h 474"/>
              <a:gd name="T38" fmla="*/ 2147483646 w 1277"/>
              <a:gd name="T39" fmla="*/ 2147483646 h 474"/>
              <a:gd name="T40" fmla="*/ 2147483646 w 1277"/>
              <a:gd name="T41" fmla="*/ 2147483646 h 474"/>
              <a:gd name="T42" fmla="*/ 2147483646 w 1277"/>
              <a:gd name="T43" fmla="*/ 2147483646 h 474"/>
              <a:gd name="T44" fmla="*/ 2147483646 w 1277"/>
              <a:gd name="T45" fmla="*/ 2147483646 h 474"/>
              <a:gd name="T46" fmla="*/ 2147483646 w 1277"/>
              <a:gd name="T47" fmla="*/ 2147483646 h 474"/>
              <a:gd name="T48" fmla="*/ 2147483646 w 1277"/>
              <a:gd name="T49" fmla="*/ 2147483646 h 474"/>
              <a:gd name="T50" fmla="*/ 2147483646 w 1277"/>
              <a:gd name="T51" fmla="*/ 2147483646 h 474"/>
              <a:gd name="T52" fmla="*/ 2147483646 w 1277"/>
              <a:gd name="T53" fmla="*/ 2147483646 h 474"/>
              <a:gd name="T54" fmla="*/ 2147483646 w 1277"/>
              <a:gd name="T55" fmla="*/ 2147483646 h 474"/>
              <a:gd name="T56" fmla="*/ 2147483646 w 1277"/>
              <a:gd name="T57" fmla="*/ 2147483646 h 474"/>
              <a:gd name="T58" fmla="*/ 2147483646 w 1277"/>
              <a:gd name="T59" fmla="*/ 2147483646 h 474"/>
              <a:gd name="T60" fmla="*/ 2147483646 w 1277"/>
              <a:gd name="T61" fmla="*/ 2147483646 h 474"/>
              <a:gd name="T62" fmla="*/ 2147483646 w 1277"/>
              <a:gd name="T63" fmla="*/ 2147483646 h 474"/>
              <a:gd name="T64" fmla="*/ 2147483646 w 1277"/>
              <a:gd name="T65" fmla="*/ 2147483646 h 474"/>
              <a:gd name="T66" fmla="*/ 2147483646 w 1277"/>
              <a:gd name="T67" fmla="*/ 2147483646 h 474"/>
              <a:gd name="T68" fmla="*/ 2147483646 w 1277"/>
              <a:gd name="T69" fmla="*/ 2147483646 h 474"/>
              <a:gd name="T70" fmla="*/ 2147483646 w 1277"/>
              <a:gd name="T71" fmla="*/ 2147483646 h 474"/>
              <a:gd name="T72" fmla="*/ 2147483646 w 1277"/>
              <a:gd name="T73" fmla="*/ 2147483646 h 474"/>
              <a:gd name="T74" fmla="*/ 2147483646 w 1277"/>
              <a:gd name="T75" fmla="*/ 2147483646 h 474"/>
              <a:gd name="T76" fmla="*/ 2147483646 w 1277"/>
              <a:gd name="T77" fmla="*/ 2147483646 h 474"/>
              <a:gd name="T78" fmla="*/ 2147483646 w 1277"/>
              <a:gd name="T79" fmla="*/ 2147483646 h 474"/>
              <a:gd name="T80" fmla="*/ 2147483646 w 1277"/>
              <a:gd name="T81" fmla="*/ 2147483646 h 474"/>
              <a:gd name="T82" fmla="*/ 2147483646 w 1277"/>
              <a:gd name="T83" fmla="*/ 2147483646 h 474"/>
              <a:gd name="T84" fmla="*/ 2147483646 w 1277"/>
              <a:gd name="T85" fmla="*/ 2147483646 h 474"/>
              <a:gd name="T86" fmla="*/ 2147483646 w 1277"/>
              <a:gd name="T87" fmla="*/ 2147483646 h 474"/>
              <a:gd name="T88" fmla="*/ 2147483646 w 1277"/>
              <a:gd name="T89" fmla="*/ 2147483646 h 474"/>
              <a:gd name="T90" fmla="*/ 2147483646 w 1277"/>
              <a:gd name="T91" fmla="*/ 2147483646 h 474"/>
              <a:gd name="T92" fmla="*/ 2147483646 w 1277"/>
              <a:gd name="T93" fmla="*/ 2147483646 h 474"/>
              <a:gd name="T94" fmla="*/ 2147483646 w 1277"/>
              <a:gd name="T95" fmla="*/ 2147483646 h 474"/>
              <a:gd name="T96" fmla="*/ 2147483646 w 1277"/>
              <a:gd name="T97" fmla="*/ 2147483646 h 474"/>
              <a:gd name="T98" fmla="*/ 2147483646 w 1277"/>
              <a:gd name="T99" fmla="*/ 2147483646 h 474"/>
              <a:gd name="T100" fmla="*/ 2147483646 w 1277"/>
              <a:gd name="T101" fmla="*/ 2147483646 h 474"/>
              <a:gd name="T102" fmla="*/ 2147483646 w 1277"/>
              <a:gd name="T103" fmla="*/ 2147483646 h 474"/>
              <a:gd name="T104" fmla="*/ 2147483646 w 1277"/>
              <a:gd name="T105" fmla="*/ 2147483646 h 474"/>
              <a:gd name="T106" fmla="*/ 2147483646 w 1277"/>
              <a:gd name="T107" fmla="*/ 2147483646 h 474"/>
              <a:gd name="T108" fmla="*/ 2147483646 w 1277"/>
              <a:gd name="T109" fmla="*/ 2147483646 h 474"/>
              <a:gd name="T110" fmla="*/ 2147483646 w 1277"/>
              <a:gd name="T111" fmla="*/ 2147483646 h 474"/>
              <a:gd name="T112" fmla="*/ 2147483646 w 1277"/>
              <a:gd name="T113" fmla="*/ 2147483646 h 474"/>
              <a:gd name="T114" fmla="*/ 2147483646 w 1277"/>
              <a:gd name="T115" fmla="*/ 2147483646 h 47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474"/>
              <a:gd name="T176" fmla="*/ 1277 w 1277"/>
              <a:gd name="T177" fmla="*/ 474 h 47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474">
                <a:moveTo>
                  <a:pt x="0" y="237"/>
                </a:moveTo>
                <a:lnTo>
                  <a:pt x="2" y="235"/>
                </a:lnTo>
                <a:lnTo>
                  <a:pt x="4" y="232"/>
                </a:lnTo>
                <a:lnTo>
                  <a:pt x="6" y="230"/>
                </a:lnTo>
                <a:lnTo>
                  <a:pt x="8" y="227"/>
                </a:lnTo>
                <a:lnTo>
                  <a:pt x="10" y="225"/>
                </a:lnTo>
                <a:lnTo>
                  <a:pt x="12" y="223"/>
                </a:lnTo>
                <a:lnTo>
                  <a:pt x="14" y="220"/>
                </a:lnTo>
                <a:lnTo>
                  <a:pt x="16" y="218"/>
                </a:lnTo>
                <a:lnTo>
                  <a:pt x="18" y="216"/>
                </a:lnTo>
                <a:lnTo>
                  <a:pt x="20" y="213"/>
                </a:lnTo>
                <a:lnTo>
                  <a:pt x="22" y="211"/>
                </a:lnTo>
                <a:lnTo>
                  <a:pt x="24" y="209"/>
                </a:lnTo>
                <a:lnTo>
                  <a:pt x="26" y="206"/>
                </a:lnTo>
                <a:lnTo>
                  <a:pt x="28" y="204"/>
                </a:lnTo>
                <a:lnTo>
                  <a:pt x="30" y="201"/>
                </a:lnTo>
                <a:lnTo>
                  <a:pt x="32" y="199"/>
                </a:lnTo>
                <a:lnTo>
                  <a:pt x="34" y="197"/>
                </a:lnTo>
                <a:lnTo>
                  <a:pt x="36" y="194"/>
                </a:lnTo>
                <a:lnTo>
                  <a:pt x="38" y="192"/>
                </a:lnTo>
                <a:lnTo>
                  <a:pt x="40" y="190"/>
                </a:lnTo>
                <a:lnTo>
                  <a:pt x="42" y="187"/>
                </a:lnTo>
                <a:lnTo>
                  <a:pt x="44" y="185"/>
                </a:lnTo>
                <a:lnTo>
                  <a:pt x="46" y="183"/>
                </a:lnTo>
                <a:lnTo>
                  <a:pt x="48" y="181"/>
                </a:lnTo>
                <a:lnTo>
                  <a:pt x="50" y="178"/>
                </a:lnTo>
                <a:lnTo>
                  <a:pt x="52" y="176"/>
                </a:lnTo>
                <a:lnTo>
                  <a:pt x="54" y="174"/>
                </a:lnTo>
                <a:lnTo>
                  <a:pt x="56" y="171"/>
                </a:lnTo>
                <a:lnTo>
                  <a:pt x="58" y="169"/>
                </a:lnTo>
                <a:lnTo>
                  <a:pt x="60" y="167"/>
                </a:lnTo>
                <a:lnTo>
                  <a:pt x="62" y="165"/>
                </a:lnTo>
                <a:lnTo>
                  <a:pt x="64" y="162"/>
                </a:lnTo>
                <a:lnTo>
                  <a:pt x="66" y="160"/>
                </a:lnTo>
                <a:lnTo>
                  <a:pt x="68" y="158"/>
                </a:lnTo>
                <a:lnTo>
                  <a:pt x="70" y="156"/>
                </a:lnTo>
                <a:lnTo>
                  <a:pt x="72" y="153"/>
                </a:lnTo>
                <a:lnTo>
                  <a:pt x="74" y="151"/>
                </a:lnTo>
                <a:lnTo>
                  <a:pt x="76" y="149"/>
                </a:lnTo>
                <a:lnTo>
                  <a:pt x="78" y="147"/>
                </a:lnTo>
                <a:lnTo>
                  <a:pt x="80" y="144"/>
                </a:lnTo>
                <a:lnTo>
                  <a:pt x="82" y="142"/>
                </a:lnTo>
                <a:lnTo>
                  <a:pt x="84" y="140"/>
                </a:lnTo>
                <a:lnTo>
                  <a:pt x="86" y="138"/>
                </a:lnTo>
                <a:lnTo>
                  <a:pt x="88" y="136"/>
                </a:lnTo>
                <a:lnTo>
                  <a:pt x="90" y="134"/>
                </a:lnTo>
                <a:lnTo>
                  <a:pt x="92" y="132"/>
                </a:lnTo>
                <a:lnTo>
                  <a:pt x="94" y="129"/>
                </a:lnTo>
                <a:lnTo>
                  <a:pt x="96" y="127"/>
                </a:lnTo>
                <a:lnTo>
                  <a:pt x="98" y="125"/>
                </a:lnTo>
                <a:lnTo>
                  <a:pt x="100" y="123"/>
                </a:lnTo>
                <a:lnTo>
                  <a:pt x="102" y="121"/>
                </a:lnTo>
                <a:lnTo>
                  <a:pt x="104" y="119"/>
                </a:lnTo>
                <a:lnTo>
                  <a:pt x="106" y="117"/>
                </a:lnTo>
                <a:lnTo>
                  <a:pt x="108" y="115"/>
                </a:lnTo>
                <a:lnTo>
                  <a:pt x="110" y="113"/>
                </a:lnTo>
                <a:lnTo>
                  <a:pt x="112" y="111"/>
                </a:lnTo>
                <a:lnTo>
                  <a:pt x="114" y="109"/>
                </a:lnTo>
                <a:lnTo>
                  <a:pt x="116" y="107"/>
                </a:lnTo>
                <a:lnTo>
                  <a:pt x="118" y="105"/>
                </a:lnTo>
                <a:lnTo>
                  <a:pt x="120" y="103"/>
                </a:lnTo>
                <a:lnTo>
                  <a:pt x="122" y="101"/>
                </a:lnTo>
                <a:lnTo>
                  <a:pt x="124" y="99"/>
                </a:lnTo>
                <a:lnTo>
                  <a:pt x="126" y="97"/>
                </a:lnTo>
                <a:lnTo>
                  <a:pt x="128" y="95"/>
                </a:lnTo>
                <a:lnTo>
                  <a:pt x="130" y="93"/>
                </a:lnTo>
                <a:lnTo>
                  <a:pt x="132" y="91"/>
                </a:lnTo>
                <a:lnTo>
                  <a:pt x="134" y="89"/>
                </a:lnTo>
                <a:lnTo>
                  <a:pt x="136" y="88"/>
                </a:lnTo>
                <a:lnTo>
                  <a:pt x="138" y="86"/>
                </a:lnTo>
                <a:lnTo>
                  <a:pt x="140" y="84"/>
                </a:lnTo>
                <a:lnTo>
                  <a:pt x="142" y="82"/>
                </a:lnTo>
                <a:lnTo>
                  <a:pt x="144" y="80"/>
                </a:lnTo>
                <a:lnTo>
                  <a:pt x="146" y="79"/>
                </a:lnTo>
                <a:lnTo>
                  <a:pt x="148" y="77"/>
                </a:lnTo>
                <a:lnTo>
                  <a:pt x="150" y="75"/>
                </a:lnTo>
                <a:lnTo>
                  <a:pt x="152" y="73"/>
                </a:lnTo>
                <a:lnTo>
                  <a:pt x="154" y="72"/>
                </a:lnTo>
                <a:lnTo>
                  <a:pt x="156" y="70"/>
                </a:lnTo>
                <a:lnTo>
                  <a:pt x="158" y="68"/>
                </a:lnTo>
                <a:lnTo>
                  <a:pt x="160" y="67"/>
                </a:lnTo>
                <a:lnTo>
                  <a:pt x="162" y="65"/>
                </a:lnTo>
                <a:lnTo>
                  <a:pt x="164" y="63"/>
                </a:lnTo>
                <a:lnTo>
                  <a:pt x="166" y="62"/>
                </a:lnTo>
                <a:lnTo>
                  <a:pt x="168" y="60"/>
                </a:lnTo>
                <a:lnTo>
                  <a:pt x="170" y="59"/>
                </a:lnTo>
                <a:lnTo>
                  <a:pt x="172" y="57"/>
                </a:lnTo>
                <a:lnTo>
                  <a:pt x="174" y="55"/>
                </a:lnTo>
                <a:lnTo>
                  <a:pt x="176" y="54"/>
                </a:lnTo>
                <a:lnTo>
                  <a:pt x="178" y="52"/>
                </a:lnTo>
                <a:lnTo>
                  <a:pt x="180" y="51"/>
                </a:lnTo>
                <a:lnTo>
                  <a:pt x="182" y="50"/>
                </a:lnTo>
                <a:lnTo>
                  <a:pt x="184" y="48"/>
                </a:lnTo>
                <a:lnTo>
                  <a:pt x="186" y="47"/>
                </a:lnTo>
                <a:lnTo>
                  <a:pt x="188" y="45"/>
                </a:lnTo>
                <a:lnTo>
                  <a:pt x="190" y="44"/>
                </a:lnTo>
                <a:lnTo>
                  <a:pt x="192" y="43"/>
                </a:lnTo>
                <a:lnTo>
                  <a:pt x="194" y="41"/>
                </a:lnTo>
                <a:lnTo>
                  <a:pt x="196" y="40"/>
                </a:lnTo>
                <a:lnTo>
                  <a:pt x="198" y="39"/>
                </a:lnTo>
                <a:lnTo>
                  <a:pt x="200" y="37"/>
                </a:lnTo>
                <a:lnTo>
                  <a:pt x="202" y="36"/>
                </a:lnTo>
                <a:lnTo>
                  <a:pt x="204" y="35"/>
                </a:lnTo>
                <a:lnTo>
                  <a:pt x="206" y="33"/>
                </a:lnTo>
                <a:lnTo>
                  <a:pt x="208" y="32"/>
                </a:lnTo>
                <a:lnTo>
                  <a:pt x="210" y="31"/>
                </a:lnTo>
                <a:lnTo>
                  <a:pt x="212" y="30"/>
                </a:lnTo>
                <a:lnTo>
                  <a:pt x="214" y="29"/>
                </a:lnTo>
                <a:lnTo>
                  <a:pt x="216" y="28"/>
                </a:lnTo>
                <a:lnTo>
                  <a:pt x="218" y="27"/>
                </a:lnTo>
                <a:lnTo>
                  <a:pt x="220" y="25"/>
                </a:lnTo>
                <a:lnTo>
                  <a:pt x="222" y="24"/>
                </a:lnTo>
                <a:lnTo>
                  <a:pt x="224" y="23"/>
                </a:lnTo>
                <a:lnTo>
                  <a:pt x="226" y="22"/>
                </a:lnTo>
                <a:lnTo>
                  <a:pt x="228" y="21"/>
                </a:lnTo>
                <a:lnTo>
                  <a:pt x="230" y="20"/>
                </a:lnTo>
                <a:lnTo>
                  <a:pt x="232" y="19"/>
                </a:lnTo>
                <a:lnTo>
                  <a:pt x="234" y="19"/>
                </a:lnTo>
                <a:lnTo>
                  <a:pt x="236" y="18"/>
                </a:lnTo>
                <a:lnTo>
                  <a:pt x="238" y="17"/>
                </a:lnTo>
                <a:lnTo>
                  <a:pt x="240" y="16"/>
                </a:lnTo>
                <a:lnTo>
                  <a:pt x="242" y="15"/>
                </a:lnTo>
                <a:lnTo>
                  <a:pt x="244" y="14"/>
                </a:lnTo>
                <a:lnTo>
                  <a:pt x="246" y="13"/>
                </a:lnTo>
                <a:lnTo>
                  <a:pt x="248" y="13"/>
                </a:lnTo>
                <a:lnTo>
                  <a:pt x="250" y="12"/>
                </a:lnTo>
                <a:lnTo>
                  <a:pt x="252" y="11"/>
                </a:lnTo>
                <a:lnTo>
                  <a:pt x="254" y="10"/>
                </a:lnTo>
                <a:lnTo>
                  <a:pt x="256" y="10"/>
                </a:lnTo>
                <a:lnTo>
                  <a:pt x="258" y="9"/>
                </a:lnTo>
                <a:lnTo>
                  <a:pt x="260" y="8"/>
                </a:lnTo>
                <a:lnTo>
                  <a:pt x="262" y="8"/>
                </a:lnTo>
                <a:lnTo>
                  <a:pt x="264" y="7"/>
                </a:lnTo>
                <a:lnTo>
                  <a:pt x="266" y="7"/>
                </a:lnTo>
                <a:lnTo>
                  <a:pt x="268" y="6"/>
                </a:lnTo>
                <a:lnTo>
                  <a:pt x="270" y="6"/>
                </a:lnTo>
                <a:lnTo>
                  <a:pt x="272" y="5"/>
                </a:lnTo>
                <a:lnTo>
                  <a:pt x="274" y="5"/>
                </a:lnTo>
                <a:lnTo>
                  <a:pt x="276" y="4"/>
                </a:lnTo>
                <a:lnTo>
                  <a:pt x="278" y="4"/>
                </a:lnTo>
                <a:lnTo>
                  <a:pt x="280" y="3"/>
                </a:lnTo>
                <a:lnTo>
                  <a:pt x="282" y="3"/>
                </a:lnTo>
                <a:lnTo>
                  <a:pt x="284" y="3"/>
                </a:lnTo>
                <a:lnTo>
                  <a:pt x="286" y="2"/>
                </a:lnTo>
                <a:lnTo>
                  <a:pt x="288" y="2"/>
                </a:lnTo>
                <a:lnTo>
                  <a:pt x="290" y="2"/>
                </a:lnTo>
                <a:lnTo>
                  <a:pt x="292" y="1"/>
                </a:lnTo>
                <a:lnTo>
                  <a:pt x="294" y="1"/>
                </a:lnTo>
                <a:lnTo>
                  <a:pt x="296" y="1"/>
                </a:lnTo>
                <a:lnTo>
                  <a:pt x="298" y="1"/>
                </a:lnTo>
                <a:lnTo>
                  <a:pt x="300" y="1"/>
                </a:lnTo>
                <a:lnTo>
                  <a:pt x="302" y="0"/>
                </a:lnTo>
                <a:lnTo>
                  <a:pt x="304" y="0"/>
                </a:lnTo>
                <a:lnTo>
                  <a:pt x="306" y="0"/>
                </a:lnTo>
                <a:lnTo>
                  <a:pt x="308" y="0"/>
                </a:lnTo>
                <a:lnTo>
                  <a:pt x="310" y="0"/>
                </a:lnTo>
                <a:lnTo>
                  <a:pt x="312" y="0"/>
                </a:lnTo>
                <a:lnTo>
                  <a:pt x="314" y="0"/>
                </a:lnTo>
                <a:lnTo>
                  <a:pt x="316" y="0"/>
                </a:lnTo>
                <a:lnTo>
                  <a:pt x="318" y="0"/>
                </a:lnTo>
                <a:lnTo>
                  <a:pt x="320" y="0"/>
                </a:lnTo>
                <a:lnTo>
                  <a:pt x="322" y="0"/>
                </a:lnTo>
                <a:lnTo>
                  <a:pt x="324" y="0"/>
                </a:lnTo>
                <a:lnTo>
                  <a:pt x="326" y="1"/>
                </a:lnTo>
                <a:lnTo>
                  <a:pt x="328" y="1"/>
                </a:lnTo>
                <a:lnTo>
                  <a:pt x="330" y="1"/>
                </a:lnTo>
                <a:lnTo>
                  <a:pt x="332" y="1"/>
                </a:lnTo>
                <a:lnTo>
                  <a:pt x="334" y="1"/>
                </a:lnTo>
                <a:lnTo>
                  <a:pt x="336" y="2"/>
                </a:lnTo>
                <a:lnTo>
                  <a:pt x="338" y="2"/>
                </a:lnTo>
                <a:lnTo>
                  <a:pt x="340" y="2"/>
                </a:lnTo>
                <a:lnTo>
                  <a:pt x="342" y="3"/>
                </a:lnTo>
                <a:lnTo>
                  <a:pt x="344" y="3"/>
                </a:lnTo>
                <a:lnTo>
                  <a:pt x="346" y="3"/>
                </a:lnTo>
                <a:lnTo>
                  <a:pt x="348" y="4"/>
                </a:lnTo>
                <a:lnTo>
                  <a:pt x="350" y="4"/>
                </a:lnTo>
                <a:lnTo>
                  <a:pt x="352" y="5"/>
                </a:lnTo>
                <a:lnTo>
                  <a:pt x="354" y="5"/>
                </a:lnTo>
                <a:lnTo>
                  <a:pt x="356" y="6"/>
                </a:lnTo>
                <a:lnTo>
                  <a:pt x="358" y="6"/>
                </a:lnTo>
                <a:lnTo>
                  <a:pt x="360" y="7"/>
                </a:lnTo>
                <a:lnTo>
                  <a:pt x="362" y="7"/>
                </a:lnTo>
                <a:lnTo>
                  <a:pt x="364" y="8"/>
                </a:lnTo>
                <a:lnTo>
                  <a:pt x="366" y="8"/>
                </a:lnTo>
                <a:lnTo>
                  <a:pt x="368" y="9"/>
                </a:lnTo>
                <a:lnTo>
                  <a:pt x="370" y="10"/>
                </a:lnTo>
                <a:lnTo>
                  <a:pt x="372" y="10"/>
                </a:lnTo>
                <a:lnTo>
                  <a:pt x="374" y="11"/>
                </a:lnTo>
                <a:lnTo>
                  <a:pt x="376" y="12"/>
                </a:lnTo>
                <a:lnTo>
                  <a:pt x="378" y="12"/>
                </a:lnTo>
                <a:lnTo>
                  <a:pt x="380" y="13"/>
                </a:lnTo>
                <a:lnTo>
                  <a:pt x="382" y="14"/>
                </a:lnTo>
                <a:lnTo>
                  <a:pt x="384" y="15"/>
                </a:lnTo>
                <a:lnTo>
                  <a:pt x="386" y="16"/>
                </a:lnTo>
                <a:lnTo>
                  <a:pt x="388" y="17"/>
                </a:lnTo>
                <a:lnTo>
                  <a:pt x="390" y="17"/>
                </a:lnTo>
                <a:lnTo>
                  <a:pt x="392" y="18"/>
                </a:lnTo>
                <a:lnTo>
                  <a:pt x="394" y="19"/>
                </a:lnTo>
                <a:lnTo>
                  <a:pt x="396" y="20"/>
                </a:lnTo>
                <a:lnTo>
                  <a:pt x="398" y="21"/>
                </a:lnTo>
                <a:lnTo>
                  <a:pt x="400" y="22"/>
                </a:lnTo>
                <a:lnTo>
                  <a:pt x="402" y="23"/>
                </a:lnTo>
                <a:lnTo>
                  <a:pt x="404" y="24"/>
                </a:lnTo>
                <a:lnTo>
                  <a:pt x="406" y="25"/>
                </a:lnTo>
                <a:lnTo>
                  <a:pt x="408" y="26"/>
                </a:lnTo>
                <a:lnTo>
                  <a:pt x="410" y="27"/>
                </a:lnTo>
                <a:lnTo>
                  <a:pt x="412" y="29"/>
                </a:lnTo>
                <a:lnTo>
                  <a:pt x="414" y="30"/>
                </a:lnTo>
                <a:lnTo>
                  <a:pt x="416" y="31"/>
                </a:lnTo>
                <a:lnTo>
                  <a:pt x="418" y="32"/>
                </a:lnTo>
                <a:lnTo>
                  <a:pt x="420" y="33"/>
                </a:lnTo>
                <a:lnTo>
                  <a:pt x="422" y="35"/>
                </a:lnTo>
                <a:lnTo>
                  <a:pt x="424" y="36"/>
                </a:lnTo>
                <a:lnTo>
                  <a:pt x="426" y="37"/>
                </a:lnTo>
                <a:lnTo>
                  <a:pt x="428" y="38"/>
                </a:lnTo>
                <a:lnTo>
                  <a:pt x="430" y="40"/>
                </a:lnTo>
                <a:lnTo>
                  <a:pt x="432" y="41"/>
                </a:lnTo>
                <a:lnTo>
                  <a:pt x="434" y="42"/>
                </a:lnTo>
                <a:lnTo>
                  <a:pt x="436" y="44"/>
                </a:lnTo>
                <a:lnTo>
                  <a:pt x="438" y="45"/>
                </a:lnTo>
                <a:lnTo>
                  <a:pt x="440" y="46"/>
                </a:lnTo>
                <a:lnTo>
                  <a:pt x="442" y="48"/>
                </a:lnTo>
                <a:lnTo>
                  <a:pt x="444" y="49"/>
                </a:lnTo>
                <a:lnTo>
                  <a:pt x="446" y="51"/>
                </a:lnTo>
                <a:lnTo>
                  <a:pt x="448" y="52"/>
                </a:lnTo>
                <a:lnTo>
                  <a:pt x="450" y="54"/>
                </a:lnTo>
                <a:lnTo>
                  <a:pt x="452" y="55"/>
                </a:lnTo>
                <a:lnTo>
                  <a:pt x="454" y="57"/>
                </a:lnTo>
                <a:lnTo>
                  <a:pt x="456" y="58"/>
                </a:lnTo>
                <a:lnTo>
                  <a:pt x="458" y="60"/>
                </a:lnTo>
                <a:lnTo>
                  <a:pt x="460" y="61"/>
                </a:lnTo>
                <a:lnTo>
                  <a:pt x="462" y="63"/>
                </a:lnTo>
                <a:lnTo>
                  <a:pt x="464" y="65"/>
                </a:lnTo>
                <a:lnTo>
                  <a:pt x="466" y="66"/>
                </a:lnTo>
                <a:lnTo>
                  <a:pt x="468" y="68"/>
                </a:lnTo>
                <a:lnTo>
                  <a:pt x="470" y="70"/>
                </a:lnTo>
                <a:lnTo>
                  <a:pt x="472" y="71"/>
                </a:lnTo>
                <a:lnTo>
                  <a:pt x="474" y="73"/>
                </a:lnTo>
                <a:lnTo>
                  <a:pt x="476" y="75"/>
                </a:lnTo>
                <a:lnTo>
                  <a:pt x="478" y="77"/>
                </a:lnTo>
                <a:lnTo>
                  <a:pt x="480" y="78"/>
                </a:lnTo>
                <a:lnTo>
                  <a:pt x="482" y="80"/>
                </a:lnTo>
                <a:lnTo>
                  <a:pt x="484" y="82"/>
                </a:lnTo>
                <a:lnTo>
                  <a:pt x="486" y="84"/>
                </a:lnTo>
                <a:lnTo>
                  <a:pt x="488" y="85"/>
                </a:lnTo>
                <a:lnTo>
                  <a:pt x="490" y="87"/>
                </a:lnTo>
                <a:lnTo>
                  <a:pt x="492" y="89"/>
                </a:lnTo>
                <a:lnTo>
                  <a:pt x="494" y="91"/>
                </a:lnTo>
                <a:lnTo>
                  <a:pt x="496" y="93"/>
                </a:lnTo>
                <a:lnTo>
                  <a:pt x="498" y="95"/>
                </a:lnTo>
                <a:lnTo>
                  <a:pt x="500" y="97"/>
                </a:lnTo>
                <a:lnTo>
                  <a:pt x="502" y="99"/>
                </a:lnTo>
                <a:lnTo>
                  <a:pt x="504" y="101"/>
                </a:lnTo>
                <a:lnTo>
                  <a:pt x="506" y="103"/>
                </a:lnTo>
                <a:lnTo>
                  <a:pt x="508" y="104"/>
                </a:lnTo>
                <a:lnTo>
                  <a:pt x="510" y="106"/>
                </a:lnTo>
                <a:lnTo>
                  <a:pt x="512" y="108"/>
                </a:lnTo>
                <a:lnTo>
                  <a:pt x="514" y="110"/>
                </a:lnTo>
                <a:lnTo>
                  <a:pt x="516" y="112"/>
                </a:lnTo>
                <a:lnTo>
                  <a:pt x="518" y="114"/>
                </a:lnTo>
                <a:lnTo>
                  <a:pt x="520" y="117"/>
                </a:lnTo>
                <a:lnTo>
                  <a:pt x="522" y="119"/>
                </a:lnTo>
                <a:lnTo>
                  <a:pt x="524" y="121"/>
                </a:lnTo>
                <a:lnTo>
                  <a:pt x="526" y="123"/>
                </a:lnTo>
                <a:lnTo>
                  <a:pt x="528" y="125"/>
                </a:lnTo>
                <a:lnTo>
                  <a:pt x="530" y="127"/>
                </a:lnTo>
                <a:lnTo>
                  <a:pt x="532" y="129"/>
                </a:lnTo>
                <a:lnTo>
                  <a:pt x="534" y="131"/>
                </a:lnTo>
                <a:lnTo>
                  <a:pt x="536" y="133"/>
                </a:lnTo>
                <a:lnTo>
                  <a:pt x="538" y="135"/>
                </a:lnTo>
                <a:lnTo>
                  <a:pt x="540" y="138"/>
                </a:lnTo>
                <a:lnTo>
                  <a:pt x="542" y="140"/>
                </a:lnTo>
                <a:lnTo>
                  <a:pt x="544" y="142"/>
                </a:lnTo>
                <a:lnTo>
                  <a:pt x="546" y="144"/>
                </a:lnTo>
                <a:lnTo>
                  <a:pt x="548" y="146"/>
                </a:lnTo>
                <a:lnTo>
                  <a:pt x="550" y="148"/>
                </a:lnTo>
                <a:lnTo>
                  <a:pt x="552" y="151"/>
                </a:lnTo>
                <a:lnTo>
                  <a:pt x="554" y="153"/>
                </a:lnTo>
                <a:lnTo>
                  <a:pt x="556" y="155"/>
                </a:lnTo>
                <a:lnTo>
                  <a:pt x="558" y="157"/>
                </a:lnTo>
                <a:lnTo>
                  <a:pt x="560" y="160"/>
                </a:lnTo>
                <a:lnTo>
                  <a:pt x="562" y="162"/>
                </a:lnTo>
                <a:lnTo>
                  <a:pt x="564" y="164"/>
                </a:lnTo>
                <a:lnTo>
                  <a:pt x="566" y="166"/>
                </a:lnTo>
                <a:lnTo>
                  <a:pt x="568" y="169"/>
                </a:lnTo>
                <a:lnTo>
                  <a:pt x="570" y="171"/>
                </a:lnTo>
                <a:lnTo>
                  <a:pt x="572" y="173"/>
                </a:lnTo>
                <a:lnTo>
                  <a:pt x="574" y="175"/>
                </a:lnTo>
                <a:lnTo>
                  <a:pt x="576" y="178"/>
                </a:lnTo>
                <a:lnTo>
                  <a:pt x="578" y="180"/>
                </a:lnTo>
                <a:lnTo>
                  <a:pt x="580" y="182"/>
                </a:lnTo>
                <a:lnTo>
                  <a:pt x="582" y="185"/>
                </a:lnTo>
                <a:lnTo>
                  <a:pt x="584" y="187"/>
                </a:lnTo>
                <a:lnTo>
                  <a:pt x="586" y="189"/>
                </a:lnTo>
                <a:lnTo>
                  <a:pt x="588" y="192"/>
                </a:lnTo>
                <a:lnTo>
                  <a:pt x="590" y="194"/>
                </a:lnTo>
                <a:lnTo>
                  <a:pt x="592" y="196"/>
                </a:lnTo>
                <a:lnTo>
                  <a:pt x="594" y="199"/>
                </a:lnTo>
                <a:lnTo>
                  <a:pt x="596" y="201"/>
                </a:lnTo>
                <a:lnTo>
                  <a:pt x="598" y="203"/>
                </a:lnTo>
                <a:lnTo>
                  <a:pt x="600" y="206"/>
                </a:lnTo>
                <a:lnTo>
                  <a:pt x="602" y="208"/>
                </a:lnTo>
                <a:lnTo>
                  <a:pt x="604" y="210"/>
                </a:lnTo>
                <a:lnTo>
                  <a:pt x="606" y="213"/>
                </a:lnTo>
                <a:lnTo>
                  <a:pt x="608" y="215"/>
                </a:lnTo>
                <a:lnTo>
                  <a:pt x="610" y="218"/>
                </a:lnTo>
                <a:lnTo>
                  <a:pt x="612" y="220"/>
                </a:lnTo>
                <a:lnTo>
                  <a:pt x="614" y="222"/>
                </a:lnTo>
                <a:lnTo>
                  <a:pt x="616" y="225"/>
                </a:lnTo>
                <a:lnTo>
                  <a:pt x="618" y="227"/>
                </a:lnTo>
                <a:lnTo>
                  <a:pt x="620" y="229"/>
                </a:lnTo>
                <a:lnTo>
                  <a:pt x="622" y="232"/>
                </a:lnTo>
                <a:lnTo>
                  <a:pt x="624" y="234"/>
                </a:lnTo>
                <a:lnTo>
                  <a:pt x="626" y="237"/>
                </a:lnTo>
                <a:lnTo>
                  <a:pt x="628" y="239"/>
                </a:lnTo>
                <a:lnTo>
                  <a:pt x="630" y="241"/>
                </a:lnTo>
                <a:lnTo>
                  <a:pt x="632" y="244"/>
                </a:lnTo>
                <a:lnTo>
                  <a:pt x="634" y="246"/>
                </a:lnTo>
                <a:lnTo>
                  <a:pt x="636" y="248"/>
                </a:lnTo>
                <a:lnTo>
                  <a:pt x="638" y="251"/>
                </a:lnTo>
                <a:lnTo>
                  <a:pt x="640" y="253"/>
                </a:lnTo>
                <a:lnTo>
                  <a:pt x="642" y="256"/>
                </a:lnTo>
                <a:lnTo>
                  <a:pt x="644" y="258"/>
                </a:lnTo>
                <a:lnTo>
                  <a:pt x="646" y="260"/>
                </a:lnTo>
                <a:lnTo>
                  <a:pt x="648" y="263"/>
                </a:lnTo>
                <a:lnTo>
                  <a:pt x="650" y="265"/>
                </a:lnTo>
                <a:lnTo>
                  <a:pt x="652" y="267"/>
                </a:lnTo>
                <a:lnTo>
                  <a:pt x="654" y="270"/>
                </a:lnTo>
                <a:lnTo>
                  <a:pt x="656" y="272"/>
                </a:lnTo>
                <a:lnTo>
                  <a:pt x="658" y="274"/>
                </a:lnTo>
                <a:lnTo>
                  <a:pt x="660" y="277"/>
                </a:lnTo>
                <a:lnTo>
                  <a:pt x="662" y="279"/>
                </a:lnTo>
                <a:lnTo>
                  <a:pt x="664" y="281"/>
                </a:lnTo>
                <a:lnTo>
                  <a:pt x="666" y="284"/>
                </a:lnTo>
                <a:lnTo>
                  <a:pt x="668" y="286"/>
                </a:lnTo>
                <a:lnTo>
                  <a:pt x="670" y="288"/>
                </a:lnTo>
                <a:lnTo>
                  <a:pt x="672" y="291"/>
                </a:lnTo>
                <a:lnTo>
                  <a:pt x="674" y="293"/>
                </a:lnTo>
                <a:lnTo>
                  <a:pt x="676" y="295"/>
                </a:lnTo>
                <a:lnTo>
                  <a:pt x="678" y="298"/>
                </a:lnTo>
                <a:lnTo>
                  <a:pt x="680" y="300"/>
                </a:lnTo>
                <a:lnTo>
                  <a:pt x="682" y="302"/>
                </a:lnTo>
                <a:lnTo>
                  <a:pt x="684" y="305"/>
                </a:lnTo>
                <a:lnTo>
                  <a:pt x="686" y="307"/>
                </a:lnTo>
                <a:lnTo>
                  <a:pt x="688" y="309"/>
                </a:lnTo>
                <a:lnTo>
                  <a:pt x="690" y="311"/>
                </a:lnTo>
                <a:lnTo>
                  <a:pt x="692" y="314"/>
                </a:lnTo>
                <a:lnTo>
                  <a:pt x="694" y="316"/>
                </a:lnTo>
                <a:lnTo>
                  <a:pt x="696" y="318"/>
                </a:lnTo>
                <a:lnTo>
                  <a:pt x="698" y="320"/>
                </a:lnTo>
                <a:lnTo>
                  <a:pt x="700" y="323"/>
                </a:lnTo>
                <a:lnTo>
                  <a:pt x="702" y="325"/>
                </a:lnTo>
                <a:lnTo>
                  <a:pt x="704" y="327"/>
                </a:lnTo>
                <a:lnTo>
                  <a:pt x="706" y="329"/>
                </a:lnTo>
                <a:lnTo>
                  <a:pt x="708" y="331"/>
                </a:lnTo>
                <a:lnTo>
                  <a:pt x="710" y="334"/>
                </a:lnTo>
                <a:lnTo>
                  <a:pt x="712" y="336"/>
                </a:lnTo>
                <a:lnTo>
                  <a:pt x="714" y="338"/>
                </a:lnTo>
                <a:lnTo>
                  <a:pt x="716" y="340"/>
                </a:lnTo>
                <a:lnTo>
                  <a:pt x="718" y="342"/>
                </a:lnTo>
                <a:lnTo>
                  <a:pt x="720" y="344"/>
                </a:lnTo>
                <a:lnTo>
                  <a:pt x="722" y="346"/>
                </a:lnTo>
                <a:lnTo>
                  <a:pt x="724" y="348"/>
                </a:lnTo>
                <a:lnTo>
                  <a:pt x="726" y="351"/>
                </a:lnTo>
                <a:lnTo>
                  <a:pt x="728" y="353"/>
                </a:lnTo>
                <a:lnTo>
                  <a:pt x="730" y="355"/>
                </a:lnTo>
                <a:lnTo>
                  <a:pt x="732" y="357"/>
                </a:lnTo>
                <a:lnTo>
                  <a:pt x="734" y="359"/>
                </a:lnTo>
                <a:lnTo>
                  <a:pt x="736" y="361"/>
                </a:lnTo>
                <a:lnTo>
                  <a:pt x="738" y="363"/>
                </a:lnTo>
                <a:lnTo>
                  <a:pt x="740" y="365"/>
                </a:lnTo>
                <a:lnTo>
                  <a:pt x="742" y="367"/>
                </a:lnTo>
                <a:lnTo>
                  <a:pt x="744" y="369"/>
                </a:lnTo>
                <a:lnTo>
                  <a:pt x="746" y="371"/>
                </a:lnTo>
                <a:lnTo>
                  <a:pt x="748" y="373"/>
                </a:lnTo>
                <a:lnTo>
                  <a:pt x="750" y="375"/>
                </a:lnTo>
                <a:lnTo>
                  <a:pt x="752" y="377"/>
                </a:lnTo>
                <a:lnTo>
                  <a:pt x="754" y="379"/>
                </a:lnTo>
                <a:lnTo>
                  <a:pt x="756" y="380"/>
                </a:lnTo>
                <a:lnTo>
                  <a:pt x="758" y="382"/>
                </a:lnTo>
                <a:lnTo>
                  <a:pt x="760" y="384"/>
                </a:lnTo>
                <a:lnTo>
                  <a:pt x="762" y="386"/>
                </a:lnTo>
                <a:lnTo>
                  <a:pt x="764" y="388"/>
                </a:lnTo>
                <a:lnTo>
                  <a:pt x="766" y="390"/>
                </a:lnTo>
                <a:lnTo>
                  <a:pt x="768" y="392"/>
                </a:lnTo>
                <a:lnTo>
                  <a:pt x="770" y="393"/>
                </a:lnTo>
                <a:lnTo>
                  <a:pt x="772" y="395"/>
                </a:lnTo>
                <a:lnTo>
                  <a:pt x="774" y="397"/>
                </a:lnTo>
                <a:lnTo>
                  <a:pt x="776" y="399"/>
                </a:lnTo>
                <a:lnTo>
                  <a:pt x="778" y="400"/>
                </a:lnTo>
                <a:lnTo>
                  <a:pt x="780" y="402"/>
                </a:lnTo>
                <a:lnTo>
                  <a:pt x="782" y="404"/>
                </a:lnTo>
                <a:lnTo>
                  <a:pt x="784" y="405"/>
                </a:lnTo>
                <a:lnTo>
                  <a:pt x="786" y="407"/>
                </a:lnTo>
                <a:lnTo>
                  <a:pt x="788" y="409"/>
                </a:lnTo>
                <a:lnTo>
                  <a:pt x="790" y="410"/>
                </a:lnTo>
                <a:lnTo>
                  <a:pt x="792" y="412"/>
                </a:lnTo>
                <a:lnTo>
                  <a:pt x="794" y="414"/>
                </a:lnTo>
                <a:lnTo>
                  <a:pt x="796" y="415"/>
                </a:lnTo>
                <a:lnTo>
                  <a:pt x="798" y="417"/>
                </a:lnTo>
                <a:lnTo>
                  <a:pt x="800" y="418"/>
                </a:lnTo>
                <a:lnTo>
                  <a:pt x="802" y="420"/>
                </a:lnTo>
                <a:lnTo>
                  <a:pt x="804" y="421"/>
                </a:lnTo>
                <a:lnTo>
                  <a:pt x="806" y="423"/>
                </a:lnTo>
                <a:lnTo>
                  <a:pt x="808" y="424"/>
                </a:lnTo>
                <a:lnTo>
                  <a:pt x="810" y="426"/>
                </a:lnTo>
                <a:lnTo>
                  <a:pt x="812" y="427"/>
                </a:lnTo>
                <a:lnTo>
                  <a:pt x="814" y="428"/>
                </a:lnTo>
                <a:lnTo>
                  <a:pt x="816" y="430"/>
                </a:lnTo>
                <a:lnTo>
                  <a:pt x="818" y="431"/>
                </a:lnTo>
                <a:lnTo>
                  <a:pt x="820" y="433"/>
                </a:lnTo>
                <a:lnTo>
                  <a:pt x="822" y="434"/>
                </a:lnTo>
                <a:lnTo>
                  <a:pt x="824" y="435"/>
                </a:lnTo>
                <a:lnTo>
                  <a:pt x="826" y="437"/>
                </a:lnTo>
                <a:lnTo>
                  <a:pt x="828" y="438"/>
                </a:lnTo>
                <a:lnTo>
                  <a:pt x="830" y="439"/>
                </a:lnTo>
                <a:lnTo>
                  <a:pt x="832" y="440"/>
                </a:lnTo>
                <a:lnTo>
                  <a:pt x="834" y="442"/>
                </a:lnTo>
                <a:lnTo>
                  <a:pt x="836" y="443"/>
                </a:lnTo>
                <a:lnTo>
                  <a:pt x="838" y="444"/>
                </a:lnTo>
                <a:lnTo>
                  <a:pt x="840" y="445"/>
                </a:lnTo>
                <a:lnTo>
                  <a:pt x="842" y="446"/>
                </a:lnTo>
                <a:lnTo>
                  <a:pt x="844" y="447"/>
                </a:lnTo>
                <a:lnTo>
                  <a:pt x="846" y="448"/>
                </a:lnTo>
                <a:lnTo>
                  <a:pt x="848" y="449"/>
                </a:lnTo>
                <a:lnTo>
                  <a:pt x="850" y="450"/>
                </a:lnTo>
                <a:lnTo>
                  <a:pt x="852" y="451"/>
                </a:lnTo>
                <a:lnTo>
                  <a:pt x="854" y="452"/>
                </a:lnTo>
                <a:lnTo>
                  <a:pt x="856" y="453"/>
                </a:lnTo>
                <a:lnTo>
                  <a:pt x="858" y="454"/>
                </a:lnTo>
                <a:lnTo>
                  <a:pt x="860" y="455"/>
                </a:lnTo>
                <a:lnTo>
                  <a:pt x="862" y="456"/>
                </a:lnTo>
                <a:lnTo>
                  <a:pt x="864" y="457"/>
                </a:lnTo>
                <a:lnTo>
                  <a:pt x="866" y="458"/>
                </a:lnTo>
                <a:lnTo>
                  <a:pt x="868" y="459"/>
                </a:lnTo>
                <a:lnTo>
                  <a:pt x="870" y="460"/>
                </a:lnTo>
                <a:lnTo>
                  <a:pt x="872" y="460"/>
                </a:lnTo>
                <a:lnTo>
                  <a:pt x="874" y="461"/>
                </a:lnTo>
                <a:lnTo>
                  <a:pt x="876" y="462"/>
                </a:lnTo>
                <a:lnTo>
                  <a:pt x="878" y="463"/>
                </a:lnTo>
                <a:lnTo>
                  <a:pt x="880" y="463"/>
                </a:lnTo>
                <a:lnTo>
                  <a:pt x="882" y="464"/>
                </a:lnTo>
                <a:lnTo>
                  <a:pt x="884" y="465"/>
                </a:lnTo>
                <a:lnTo>
                  <a:pt x="886" y="465"/>
                </a:lnTo>
                <a:lnTo>
                  <a:pt x="888" y="466"/>
                </a:lnTo>
                <a:lnTo>
                  <a:pt x="890" y="467"/>
                </a:lnTo>
                <a:lnTo>
                  <a:pt x="892" y="467"/>
                </a:lnTo>
                <a:lnTo>
                  <a:pt x="894" y="468"/>
                </a:lnTo>
                <a:lnTo>
                  <a:pt x="896" y="468"/>
                </a:lnTo>
                <a:lnTo>
                  <a:pt x="898" y="469"/>
                </a:lnTo>
                <a:lnTo>
                  <a:pt x="900" y="469"/>
                </a:lnTo>
                <a:lnTo>
                  <a:pt x="902" y="470"/>
                </a:lnTo>
                <a:lnTo>
                  <a:pt x="904" y="470"/>
                </a:lnTo>
                <a:lnTo>
                  <a:pt x="906" y="471"/>
                </a:lnTo>
                <a:lnTo>
                  <a:pt x="908" y="471"/>
                </a:lnTo>
                <a:lnTo>
                  <a:pt x="910" y="471"/>
                </a:lnTo>
                <a:lnTo>
                  <a:pt x="912" y="472"/>
                </a:lnTo>
                <a:lnTo>
                  <a:pt x="914" y="472"/>
                </a:lnTo>
                <a:lnTo>
                  <a:pt x="916" y="472"/>
                </a:lnTo>
                <a:lnTo>
                  <a:pt x="918" y="473"/>
                </a:lnTo>
                <a:lnTo>
                  <a:pt x="920" y="473"/>
                </a:lnTo>
                <a:lnTo>
                  <a:pt x="922" y="473"/>
                </a:lnTo>
                <a:lnTo>
                  <a:pt x="924" y="473"/>
                </a:lnTo>
                <a:lnTo>
                  <a:pt x="926" y="473"/>
                </a:lnTo>
                <a:lnTo>
                  <a:pt x="928" y="474"/>
                </a:lnTo>
                <a:lnTo>
                  <a:pt x="930" y="474"/>
                </a:lnTo>
                <a:lnTo>
                  <a:pt x="932" y="474"/>
                </a:lnTo>
                <a:lnTo>
                  <a:pt x="934" y="474"/>
                </a:lnTo>
                <a:lnTo>
                  <a:pt x="936" y="474"/>
                </a:lnTo>
                <a:lnTo>
                  <a:pt x="938" y="474"/>
                </a:lnTo>
                <a:lnTo>
                  <a:pt x="940" y="474"/>
                </a:lnTo>
                <a:lnTo>
                  <a:pt x="942" y="474"/>
                </a:lnTo>
                <a:lnTo>
                  <a:pt x="944" y="474"/>
                </a:lnTo>
                <a:lnTo>
                  <a:pt x="946" y="474"/>
                </a:lnTo>
                <a:lnTo>
                  <a:pt x="948" y="474"/>
                </a:lnTo>
                <a:lnTo>
                  <a:pt x="950" y="474"/>
                </a:lnTo>
                <a:lnTo>
                  <a:pt x="952" y="473"/>
                </a:lnTo>
                <a:lnTo>
                  <a:pt x="954" y="473"/>
                </a:lnTo>
                <a:lnTo>
                  <a:pt x="956" y="473"/>
                </a:lnTo>
                <a:lnTo>
                  <a:pt x="958" y="473"/>
                </a:lnTo>
                <a:lnTo>
                  <a:pt x="960" y="473"/>
                </a:lnTo>
                <a:lnTo>
                  <a:pt x="962" y="472"/>
                </a:lnTo>
                <a:lnTo>
                  <a:pt x="964" y="472"/>
                </a:lnTo>
                <a:lnTo>
                  <a:pt x="966" y="472"/>
                </a:lnTo>
                <a:lnTo>
                  <a:pt x="968" y="472"/>
                </a:lnTo>
                <a:lnTo>
                  <a:pt x="970" y="471"/>
                </a:lnTo>
                <a:lnTo>
                  <a:pt x="972" y="471"/>
                </a:lnTo>
                <a:lnTo>
                  <a:pt x="974" y="470"/>
                </a:lnTo>
                <a:lnTo>
                  <a:pt x="976" y="470"/>
                </a:lnTo>
                <a:lnTo>
                  <a:pt x="978" y="470"/>
                </a:lnTo>
                <a:lnTo>
                  <a:pt x="980" y="469"/>
                </a:lnTo>
                <a:lnTo>
                  <a:pt x="982" y="469"/>
                </a:lnTo>
                <a:lnTo>
                  <a:pt x="984" y="468"/>
                </a:lnTo>
                <a:lnTo>
                  <a:pt x="986" y="468"/>
                </a:lnTo>
                <a:lnTo>
                  <a:pt x="988" y="467"/>
                </a:lnTo>
                <a:lnTo>
                  <a:pt x="990" y="466"/>
                </a:lnTo>
                <a:lnTo>
                  <a:pt x="992" y="466"/>
                </a:lnTo>
                <a:lnTo>
                  <a:pt x="994" y="465"/>
                </a:lnTo>
                <a:lnTo>
                  <a:pt x="996" y="464"/>
                </a:lnTo>
                <a:lnTo>
                  <a:pt x="998" y="464"/>
                </a:lnTo>
                <a:lnTo>
                  <a:pt x="1000" y="463"/>
                </a:lnTo>
                <a:lnTo>
                  <a:pt x="1002" y="462"/>
                </a:lnTo>
                <a:lnTo>
                  <a:pt x="1004" y="462"/>
                </a:lnTo>
                <a:lnTo>
                  <a:pt x="1006" y="461"/>
                </a:lnTo>
                <a:lnTo>
                  <a:pt x="1008" y="460"/>
                </a:lnTo>
                <a:lnTo>
                  <a:pt x="1010" y="459"/>
                </a:lnTo>
                <a:lnTo>
                  <a:pt x="1012" y="458"/>
                </a:lnTo>
                <a:lnTo>
                  <a:pt x="1014" y="458"/>
                </a:lnTo>
                <a:lnTo>
                  <a:pt x="1016" y="457"/>
                </a:lnTo>
                <a:lnTo>
                  <a:pt x="1018" y="456"/>
                </a:lnTo>
                <a:lnTo>
                  <a:pt x="1020" y="455"/>
                </a:lnTo>
                <a:lnTo>
                  <a:pt x="1022" y="454"/>
                </a:lnTo>
                <a:lnTo>
                  <a:pt x="1024" y="453"/>
                </a:lnTo>
                <a:lnTo>
                  <a:pt x="1026" y="452"/>
                </a:lnTo>
                <a:lnTo>
                  <a:pt x="1028" y="451"/>
                </a:lnTo>
                <a:lnTo>
                  <a:pt x="1030" y="450"/>
                </a:lnTo>
                <a:lnTo>
                  <a:pt x="1032" y="449"/>
                </a:lnTo>
                <a:lnTo>
                  <a:pt x="1034" y="448"/>
                </a:lnTo>
                <a:lnTo>
                  <a:pt x="1036" y="447"/>
                </a:lnTo>
                <a:lnTo>
                  <a:pt x="1038" y="446"/>
                </a:lnTo>
                <a:lnTo>
                  <a:pt x="1040" y="444"/>
                </a:lnTo>
                <a:lnTo>
                  <a:pt x="1042" y="443"/>
                </a:lnTo>
                <a:lnTo>
                  <a:pt x="1044" y="442"/>
                </a:lnTo>
                <a:lnTo>
                  <a:pt x="1046" y="441"/>
                </a:lnTo>
                <a:lnTo>
                  <a:pt x="1048" y="440"/>
                </a:lnTo>
                <a:lnTo>
                  <a:pt x="1050" y="438"/>
                </a:lnTo>
                <a:lnTo>
                  <a:pt x="1052" y="437"/>
                </a:lnTo>
                <a:lnTo>
                  <a:pt x="1054" y="436"/>
                </a:lnTo>
                <a:lnTo>
                  <a:pt x="1056" y="435"/>
                </a:lnTo>
                <a:lnTo>
                  <a:pt x="1058" y="433"/>
                </a:lnTo>
                <a:lnTo>
                  <a:pt x="1060" y="432"/>
                </a:lnTo>
                <a:lnTo>
                  <a:pt x="1062" y="431"/>
                </a:lnTo>
                <a:lnTo>
                  <a:pt x="1064" y="429"/>
                </a:lnTo>
                <a:lnTo>
                  <a:pt x="1066" y="428"/>
                </a:lnTo>
                <a:lnTo>
                  <a:pt x="1068" y="426"/>
                </a:lnTo>
                <a:lnTo>
                  <a:pt x="1070" y="425"/>
                </a:lnTo>
                <a:lnTo>
                  <a:pt x="1072" y="424"/>
                </a:lnTo>
                <a:lnTo>
                  <a:pt x="1074" y="422"/>
                </a:lnTo>
                <a:lnTo>
                  <a:pt x="1076" y="421"/>
                </a:lnTo>
                <a:lnTo>
                  <a:pt x="1078" y="419"/>
                </a:lnTo>
                <a:lnTo>
                  <a:pt x="1080" y="418"/>
                </a:lnTo>
                <a:lnTo>
                  <a:pt x="1082" y="416"/>
                </a:lnTo>
                <a:lnTo>
                  <a:pt x="1084" y="414"/>
                </a:lnTo>
                <a:lnTo>
                  <a:pt x="1086" y="413"/>
                </a:lnTo>
                <a:lnTo>
                  <a:pt x="1088" y="411"/>
                </a:lnTo>
                <a:lnTo>
                  <a:pt x="1090" y="410"/>
                </a:lnTo>
                <a:lnTo>
                  <a:pt x="1092" y="408"/>
                </a:lnTo>
                <a:lnTo>
                  <a:pt x="1094" y="406"/>
                </a:lnTo>
                <a:lnTo>
                  <a:pt x="1096" y="405"/>
                </a:lnTo>
                <a:lnTo>
                  <a:pt x="1098" y="403"/>
                </a:lnTo>
                <a:lnTo>
                  <a:pt x="1100" y="401"/>
                </a:lnTo>
                <a:lnTo>
                  <a:pt x="1102" y="400"/>
                </a:lnTo>
                <a:lnTo>
                  <a:pt x="1104" y="398"/>
                </a:lnTo>
                <a:lnTo>
                  <a:pt x="1106" y="396"/>
                </a:lnTo>
                <a:lnTo>
                  <a:pt x="1108" y="394"/>
                </a:lnTo>
                <a:lnTo>
                  <a:pt x="1110" y="392"/>
                </a:lnTo>
                <a:lnTo>
                  <a:pt x="1112" y="391"/>
                </a:lnTo>
                <a:lnTo>
                  <a:pt x="1114" y="389"/>
                </a:lnTo>
                <a:lnTo>
                  <a:pt x="1116" y="387"/>
                </a:lnTo>
                <a:lnTo>
                  <a:pt x="1118" y="385"/>
                </a:lnTo>
                <a:lnTo>
                  <a:pt x="1120" y="383"/>
                </a:lnTo>
                <a:lnTo>
                  <a:pt x="1122" y="381"/>
                </a:lnTo>
                <a:lnTo>
                  <a:pt x="1124" y="380"/>
                </a:lnTo>
                <a:lnTo>
                  <a:pt x="1126" y="378"/>
                </a:lnTo>
                <a:lnTo>
                  <a:pt x="1128" y="376"/>
                </a:lnTo>
                <a:lnTo>
                  <a:pt x="1130" y="374"/>
                </a:lnTo>
                <a:lnTo>
                  <a:pt x="1132" y="372"/>
                </a:lnTo>
                <a:lnTo>
                  <a:pt x="1134" y="370"/>
                </a:lnTo>
                <a:lnTo>
                  <a:pt x="1136" y="368"/>
                </a:lnTo>
                <a:lnTo>
                  <a:pt x="1138" y="366"/>
                </a:lnTo>
                <a:lnTo>
                  <a:pt x="1140" y="364"/>
                </a:lnTo>
                <a:lnTo>
                  <a:pt x="1142" y="362"/>
                </a:lnTo>
                <a:lnTo>
                  <a:pt x="1144" y="360"/>
                </a:lnTo>
                <a:lnTo>
                  <a:pt x="1146" y="358"/>
                </a:lnTo>
                <a:lnTo>
                  <a:pt x="1148" y="356"/>
                </a:lnTo>
                <a:lnTo>
                  <a:pt x="1150" y="354"/>
                </a:lnTo>
                <a:lnTo>
                  <a:pt x="1152" y="352"/>
                </a:lnTo>
                <a:lnTo>
                  <a:pt x="1154" y="350"/>
                </a:lnTo>
                <a:lnTo>
                  <a:pt x="1156" y="347"/>
                </a:lnTo>
                <a:lnTo>
                  <a:pt x="1158" y="345"/>
                </a:lnTo>
                <a:lnTo>
                  <a:pt x="1160" y="343"/>
                </a:lnTo>
                <a:lnTo>
                  <a:pt x="1162" y="341"/>
                </a:lnTo>
                <a:lnTo>
                  <a:pt x="1164" y="339"/>
                </a:lnTo>
                <a:lnTo>
                  <a:pt x="1166" y="337"/>
                </a:lnTo>
                <a:lnTo>
                  <a:pt x="1168" y="335"/>
                </a:lnTo>
                <a:lnTo>
                  <a:pt x="1170" y="332"/>
                </a:lnTo>
                <a:lnTo>
                  <a:pt x="1172" y="330"/>
                </a:lnTo>
                <a:lnTo>
                  <a:pt x="1174" y="328"/>
                </a:lnTo>
                <a:lnTo>
                  <a:pt x="1176" y="326"/>
                </a:lnTo>
                <a:lnTo>
                  <a:pt x="1178" y="324"/>
                </a:lnTo>
                <a:lnTo>
                  <a:pt x="1180" y="322"/>
                </a:lnTo>
                <a:lnTo>
                  <a:pt x="1182" y="319"/>
                </a:lnTo>
                <a:lnTo>
                  <a:pt x="1184" y="317"/>
                </a:lnTo>
                <a:lnTo>
                  <a:pt x="1186" y="315"/>
                </a:lnTo>
                <a:lnTo>
                  <a:pt x="1188" y="313"/>
                </a:lnTo>
                <a:lnTo>
                  <a:pt x="1190" y="310"/>
                </a:lnTo>
                <a:lnTo>
                  <a:pt x="1192" y="308"/>
                </a:lnTo>
                <a:lnTo>
                  <a:pt x="1194" y="306"/>
                </a:lnTo>
                <a:lnTo>
                  <a:pt x="1196" y="303"/>
                </a:lnTo>
                <a:lnTo>
                  <a:pt x="1198" y="301"/>
                </a:lnTo>
                <a:lnTo>
                  <a:pt x="1200" y="299"/>
                </a:lnTo>
                <a:lnTo>
                  <a:pt x="1202" y="297"/>
                </a:lnTo>
                <a:lnTo>
                  <a:pt x="1204" y="294"/>
                </a:lnTo>
                <a:lnTo>
                  <a:pt x="1206" y="292"/>
                </a:lnTo>
                <a:lnTo>
                  <a:pt x="1208" y="290"/>
                </a:lnTo>
                <a:lnTo>
                  <a:pt x="1210" y="287"/>
                </a:lnTo>
                <a:lnTo>
                  <a:pt x="1212" y="285"/>
                </a:lnTo>
                <a:lnTo>
                  <a:pt x="1214" y="283"/>
                </a:lnTo>
                <a:lnTo>
                  <a:pt x="1216" y="280"/>
                </a:lnTo>
                <a:lnTo>
                  <a:pt x="1218" y="278"/>
                </a:lnTo>
                <a:lnTo>
                  <a:pt x="1220" y="276"/>
                </a:lnTo>
                <a:lnTo>
                  <a:pt x="1222" y="273"/>
                </a:lnTo>
                <a:lnTo>
                  <a:pt x="1224" y="271"/>
                </a:lnTo>
                <a:lnTo>
                  <a:pt x="1226" y="269"/>
                </a:lnTo>
                <a:lnTo>
                  <a:pt x="1228" y="266"/>
                </a:lnTo>
                <a:lnTo>
                  <a:pt x="1230" y="264"/>
                </a:lnTo>
                <a:lnTo>
                  <a:pt x="1232" y="262"/>
                </a:lnTo>
                <a:lnTo>
                  <a:pt x="1234" y="259"/>
                </a:lnTo>
                <a:lnTo>
                  <a:pt x="1236" y="257"/>
                </a:lnTo>
                <a:lnTo>
                  <a:pt x="1238" y="254"/>
                </a:lnTo>
                <a:lnTo>
                  <a:pt x="1240" y="252"/>
                </a:lnTo>
                <a:lnTo>
                  <a:pt x="1242" y="250"/>
                </a:lnTo>
                <a:lnTo>
                  <a:pt x="1244" y="247"/>
                </a:lnTo>
                <a:lnTo>
                  <a:pt x="1246" y="245"/>
                </a:lnTo>
                <a:lnTo>
                  <a:pt x="1248" y="243"/>
                </a:lnTo>
                <a:lnTo>
                  <a:pt x="1250" y="240"/>
                </a:lnTo>
                <a:lnTo>
                  <a:pt x="1252" y="238"/>
                </a:lnTo>
                <a:lnTo>
                  <a:pt x="1254" y="235"/>
                </a:lnTo>
                <a:lnTo>
                  <a:pt x="1256" y="233"/>
                </a:lnTo>
                <a:lnTo>
                  <a:pt x="1258" y="231"/>
                </a:lnTo>
                <a:lnTo>
                  <a:pt x="1260" y="228"/>
                </a:lnTo>
                <a:lnTo>
                  <a:pt x="1262" y="226"/>
                </a:lnTo>
                <a:lnTo>
                  <a:pt x="1264" y="224"/>
                </a:lnTo>
                <a:lnTo>
                  <a:pt x="1266" y="221"/>
                </a:lnTo>
                <a:lnTo>
                  <a:pt x="1268" y="219"/>
                </a:lnTo>
                <a:lnTo>
                  <a:pt x="1270" y="216"/>
                </a:lnTo>
                <a:lnTo>
                  <a:pt x="1272" y="214"/>
                </a:lnTo>
                <a:lnTo>
                  <a:pt x="1274" y="212"/>
                </a:lnTo>
                <a:lnTo>
                  <a:pt x="1276" y="209"/>
                </a:lnTo>
                <a:lnTo>
                  <a:pt x="1277" y="208"/>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65" name="Object 6">
            <a:extLst>
              <a:ext uri="{FF2B5EF4-FFF2-40B4-BE49-F238E27FC236}">
                <a16:creationId xmlns:a16="http://schemas.microsoft.com/office/drawing/2014/main" id="{49D16280-E1A7-B617-2711-C1562D497CF2}"/>
              </a:ext>
            </a:extLst>
          </p:cNvPr>
          <p:cNvGraphicFramePr>
            <a:graphicFrameLocks noChangeAspect="1"/>
          </p:cNvGraphicFramePr>
          <p:nvPr/>
        </p:nvGraphicFramePr>
        <p:xfrm>
          <a:off x="1008063" y="1779588"/>
          <a:ext cx="1243012" cy="396875"/>
        </p:xfrm>
        <a:graphic>
          <a:graphicData uri="http://schemas.openxmlformats.org/presentationml/2006/ole">
            <mc:AlternateContent xmlns:mc="http://schemas.openxmlformats.org/markup-compatibility/2006">
              <mc:Choice xmlns:v="urn:schemas-microsoft-com:vml" Requires="v">
                <p:oleObj name="Equation" r:id="rId12" imgW="596900" imgH="190500" progId="Equation.DSMT4">
                  <p:embed/>
                </p:oleObj>
              </mc:Choice>
              <mc:Fallback>
                <p:oleObj name="Equation" r:id="rId12" imgW="596900" imgH="190500" progId="Equation.DSMT4">
                  <p:embed/>
                  <p:pic>
                    <p:nvPicPr>
                      <p:cNvPr id="65" name="Object 6">
                        <a:extLst>
                          <a:ext uri="{FF2B5EF4-FFF2-40B4-BE49-F238E27FC236}">
                            <a16:creationId xmlns:a16="http://schemas.microsoft.com/office/drawing/2014/main" id="{49D16280-E1A7-B617-2711-C1562D497CF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08063" y="1779588"/>
                        <a:ext cx="1243012"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6" name="Object 7">
            <a:extLst>
              <a:ext uri="{FF2B5EF4-FFF2-40B4-BE49-F238E27FC236}">
                <a16:creationId xmlns:a16="http://schemas.microsoft.com/office/drawing/2014/main" id="{22A6859E-E507-7A72-5224-5E8733A631D7}"/>
              </a:ext>
            </a:extLst>
          </p:cNvPr>
          <p:cNvGraphicFramePr>
            <a:graphicFrameLocks noChangeAspect="1"/>
          </p:cNvGraphicFramePr>
          <p:nvPr/>
        </p:nvGraphicFramePr>
        <p:xfrm>
          <a:off x="1050925" y="2200275"/>
          <a:ext cx="741363" cy="396875"/>
        </p:xfrm>
        <a:graphic>
          <a:graphicData uri="http://schemas.openxmlformats.org/presentationml/2006/ole">
            <mc:AlternateContent xmlns:mc="http://schemas.openxmlformats.org/markup-compatibility/2006">
              <mc:Choice xmlns:v="urn:schemas-microsoft-com:vml" Requires="v">
                <p:oleObj name="Equation" r:id="rId14" imgW="355446" imgH="190417" progId="Equation.DSMT4">
                  <p:embed/>
                </p:oleObj>
              </mc:Choice>
              <mc:Fallback>
                <p:oleObj name="Equation" r:id="rId14" imgW="355446" imgH="190417" progId="Equation.DSMT4">
                  <p:embed/>
                  <p:pic>
                    <p:nvPicPr>
                      <p:cNvPr id="66" name="Object 7">
                        <a:extLst>
                          <a:ext uri="{FF2B5EF4-FFF2-40B4-BE49-F238E27FC236}">
                            <a16:creationId xmlns:a16="http://schemas.microsoft.com/office/drawing/2014/main" id="{22A6859E-E507-7A72-5224-5E8733A631D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50925" y="2200275"/>
                        <a:ext cx="74136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79" name="Object 8">
            <a:extLst>
              <a:ext uri="{FF2B5EF4-FFF2-40B4-BE49-F238E27FC236}">
                <a16:creationId xmlns:a16="http://schemas.microsoft.com/office/drawing/2014/main" id="{29FCBBDA-DD91-7FB0-19CD-ED07EBF768CF}"/>
              </a:ext>
            </a:extLst>
          </p:cNvPr>
          <p:cNvGraphicFramePr>
            <a:graphicFrameLocks noChangeAspect="1"/>
          </p:cNvGraphicFramePr>
          <p:nvPr/>
        </p:nvGraphicFramePr>
        <p:xfrm>
          <a:off x="6130925" y="231775"/>
          <a:ext cx="2805113" cy="950913"/>
        </p:xfrm>
        <a:graphic>
          <a:graphicData uri="http://schemas.openxmlformats.org/presentationml/2006/ole">
            <mc:AlternateContent xmlns:mc="http://schemas.openxmlformats.org/markup-compatibility/2006">
              <mc:Choice xmlns:v="urn:schemas-microsoft-com:vml" Requires="v">
                <p:oleObj name="Equation" r:id="rId16" imgW="1346200" imgH="457200" progId="Equation.DSMT4">
                  <p:embed/>
                </p:oleObj>
              </mc:Choice>
              <mc:Fallback>
                <p:oleObj name="Equation" r:id="rId16" imgW="1346200" imgH="457200" progId="Equation.DSMT4">
                  <p:embed/>
                  <p:pic>
                    <p:nvPicPr>
                      <p:cNvPr id="15379" name="Object 8">
                        <a:extLst>
                          <a:ext uri="{FF2B5EF4-FFF2-40B4-BE49-F238E27FC236}">
                            <a16:creationId xmlns:a16="http://schemas.microsoft.com/office/drawing/2014/main" id="{29FCBBDA-DD91-7FB0-19CD-ED07EBF768CF}"/>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30925" y="231775"/>
                        <a:ext cx="2805113" cy="950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80" name="Text Box 5">
            <a:extLst>
              <a:ext uri="{FF2B5EF4-FFF2-40B4-BE49-F238E27FC236}">
                <a16:creationId xmlns:a16="http://schemas.microsoft.com/office/drawing/2014/main" id="{316D6899-A34A-5EF9-05DD-B5038879DF67}"/>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18"/>
              </a:rPr>
              <a:t>www.BCMath.ca</a:t>
            </a:r>
            <a:r>
              <a:rPr lang="en-US" altLang="en-US" sz="1000">
                <a:latin typeface="Arial" panose="020B0604020202020204" pitchFamily="34"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65"/>
                                        </p:tgtEl>
                                        <p:attrNameLst>
                                          <p:attrName>style.visibility</p:attrName>
                                        </p:attrNameLst>
                                      </p:cBhvr>
                                      <p:to>
                                        <p:strVal val="visible"/>
                                      </p:to>
                                    </p:set>
                                    <p:animEffect transition="in" filter="blinds(horizontal)">
                                      <p:cBhvr>
                                        <p:cTn id="15" dur="500"/>
                                        <p:tgtEl>
                                          <p:spTgt spid="6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linds(horizontal)">
                                      <p:cBhvr>
                                        <p:cTn id="20" dur="500"/>
                                        <p:tgtEl>
                                          <p:spTgt spid="3">
                                            <p:txEl>
                                              <p:pRg st="2" end="2"/>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66"/>
                                        </p:tgtEl>
                                        <p:attrNameLst>
                                          <p:attrName>style.visibility</p:attrName>
                                        </p:attrNameLst>
                                      </p:cBhvr>
                                      <p:to>
                                        <p:strVal val="visible"/>
                                      </p:to>
                                    </p:set>
                                    <p:animEffect transition="in" filter="blinds(horizontal)">
                                      <p:cBhvr>
                                        <p:cTn id="23" dur="500"/>
                                        <p:tgtEl>
                                          <p:spTgt spid="6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linds(horizontal)">
                                      <p:cBhvr>
                                        <p:cTn id="28" dur="500"/>
                                        <p:tgtEl>
                                          <p:spTgt spid="3">
                                            <p:txEl>
                                              <p:pRg st="3" end="3"/>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linds(horizontal)">
                                      <p:cBhvr>
                                        <p:cTn id="31" dur="500"/>
                                        <p:tgtEl>
                                          <p:spTgt spid="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56"/>
                                        </p:tgtEl>
                                        <p:attrNameLst>
                                          <p:attrName>style.visibility</p:attrName>
                                        </p:attrNameLst>
                                      </p:cBhvr>
                                      <p:to>
                                        <p:strVal val="visible"/>
                                      </p:to>
                                    </p:set>
                                    <p:animEffect transition="in" filter="blinds(horizontal)">
                                      <p:cBhvr>
                                        <p:cTn id="36" dur="500"/>
                                        <p:tgtEl>
                                          <p:spTgt spid="5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6" presetClass="entr" presetSubtype="0" fill="hold" nodeType="clickEffect">
                                  <p:stCondLst>
                                    <p:cond delay="0"/>
                                  </p:stCondLst>
                                  <p:childTnLst>
                                    <p:set>
                                      <p:cBhvr>
                                        <p:cTn id="40" dur="1" fill="hold">
                                          <p:stCondLst>
                                            <p:cond delay="0"/>
                                          </p:stCondLst>
                                        </p:cTn>
                                        <p:tgtEl>
                                          <p:spTgt spid="57"/>
                                        </p:tgtEl>
                                        <p:attrNameLst>
                                          <p:attrName>style.visibility</p:attrName>
                                        </p:attrNameLst>
                                      </p:cBhvr>
                                      <p:to>
                                        <p:strVal val="visible"/>
                                      </p:to>
                                    </p:set>
                                    <p:animEffect transition="in" filter="wipe(down)">
                                      <p:cBhvr>
                                        <p:cTn id="41" dur="580">
                                          <p:stCondLst>
                                            <p:cond delay="0"/>
                                          </p:stCondLst>
                                        </p:cTn>
                                        <p:tgtEl>
                                          <p:spTgt spid="57"/>
                                        </p:tgtEl>
                                      </p:cBhvr>
                                    </p:animEffect>
                                    <p:anim calcmode="lin" valueType="num">
                                      <p:cBhvr>
                                        <p:cTn id="42" dur="1822" tmFilter="0,0; 0.14,0.36; 0.43,0.73; 0.71,0.91; 1.0,1.0">
                                          <p:stCondLst>
                                            <p:cond delay="0"/>
                                          </p:stCondLst>
                                        </p:cTn>
                                        <p:tgtEl>
                                          <p:spTgt spid="57"/>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57"/>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57"/>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57"/>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57"/>
                                        </p:tgtEl>
                                        <p:attrNameLst>
                                          <p:attrName>ppt_y</p:attrName>
                                        </p:attrNameLst>
                                      </p:cBhvr>
                                      <p:tavLst>
                                        <p:tav tm="0" fmla="#ppt_y-sin(pi*$)/81">
                                          <p:val>
                                            <p:fltVal val="0"/>
                                          </p:val>
                                        </p:tav>
                                        <p:tav tm="100000">
                                          <p:val>
                                            <p:fltVal val="1"/>
                                          </p:val>
                                        </p:tav>
                                      </p:tavLst>
                                    </p:anim>
                                    <p:animScale>
                                      <p:cBhvr>
                                        <p:cTn id="47" dur="26">
                                          <p:stCondLst>
                                            <p:cond delay="650"/>
                                          </p:stCondLst>
                                        </p:cTn>
                                        <p:tgtEl>
                                          <p:spTgt spid="57"/>
                                        </p:tgtEl>
                                      </p:cBhvr>
                                      <p:to x="100000" y="60000"/>
                                    </p:animScale>
                                    <p:animScale>
                                      <p:cBhvr>
                                        <p:cTn id="48" dur="166" decel="50000">
                                          <p:stCondLst>
                                            <p:cond delay="676"/>
                                          </p:stCondLst>
                                        </p:cTn>
                                        <p:tgtEl>
                                          <p:spTgt spid="57"/>
                                        </p:tgtEl>
                                      </p:cBhvr>
                                      <p:to x="100000" y="100000"/>
                                    </p:animScale>
                                    <p:animScale>
                                      <p:cBhvr>
                                        <p:cTn id="49" dur="26">
                                          <p:stCondLst>
                                            <p:cond delay="1312"/>
                                          </p:stCondLst>
                                        </p:cTn>
                                        <p:tgtEl>
                                          <p:spTgt spid="57"/>
                                        </p:tgtEl>
                                      </p:cBhvr>
                                      <p:to x="100000" y="80000"/>
                                    </p:animScale>
                                    <p:animScale>
                                      <p:cBhvr>
                                        <p:cTn id="50" dur="166" decel="50000">
                                          <p:stCondLst>
                                            <p:cond delay="1338"/>
                                          </p:stCondLst>
                                        </p:cTn>
                                        <p:tgtEl>
                                          <p:spTgt spid="57"/>
                                        </p:tgtEl>
                                      </p:cBhvr>
                                      <p:to x="100000" y="100000"/>
                                    </p:animScale>
                                    <p:animScale>
                                      <p:cBhvr>
                                        <p:cTn id="51" dur="26">
                                          <p:stCondLst>
                                            <p:cond delay="1642"/>
                                          </p:stCondLst>
                                        </p:cTn>
                                        <p:tgtEl>
                                          <p:spTgt spid="57"/>
                                        </p:tgtEl>
                                      </p:cBhvr>
                                      <p:to x="100000" y="90000"/>
                                    </p:animScale>
                                    <p:animScale>
                                      <p:cBhvr>
                                        <p:cTn id="52" dur="166" decel="50000">
                                          <p:stCondLst>
                                            <p:cond delay="1668"/>
                                          </p:stCondLst>
                                        </p:cTn>
                                        <p:tgtEl>
                                          <p:spTgt spid="57"/>
                                        </p:tgtEl>
                                      </p:cBhvr>
                                      <p:to x="100000" y="100000"/>
                                    </p:animScale>
                                    <p:animScale>
                                      <p:cBhvr>
                                        <p:cTn id="53" dur="26">
                                          <p:stCondLst>
                                            <p:cond delay="1808"/>
                                          </p:stCondLst>
                                        </p:cTn>
                                        <p:tgtEl>
                                          <p:spTgt spid="57"/>
                                        </p:tgtEl>
                                      </p:cBhvr>
                                      <p:to x="100000" y="95000"/>
                                    </p:animScale>
                                    <p:animScale>
                                      <p:cBhvr>
                                        <p:cTn id="54" dur="166" decel="50000">
                                          <p:stCondLst>
                                            <p:cond delay="1834"/>
                                          </p:stCondLst>
                                        </p:cTn>
                                        <p:tgtEl>
                                          <p:spTgt spid="57"/>
                                        </p:tgtEl>
                                      </p:cBhvr>
                                      <p:to x="100000" y="100000"/>
                                    </p:animScale>
                                  </p:childTnLst>
                                </p:cTn>
                              </p:par>
                            </p:childTnLst>
                          </p:cTn>
                        </p:par>
                      </p:childTnLst>
                    </p:cTn>
                  </p:par>
                  <p:par>
                    <p:cTn id="55" fill="hold" nodeType="clickPar">
                      <p:stCondLst>
                        <p:cond delay="indefinite"/>
                      </p:stCondLst>
                      <p:childTnLst>
                        <p:par>
                          <p:cTn id="56" fill="hold" nodeType="withGroup">
                            <p:stCondLst>
                              <p:cond delay="0"/>
                            </p:stCondLst>
                            <p:childTnLst>
                              <p:par>
                                <p:cTn id="57" presetID="26" presetClass="entr" presetSubtype="0" fill="hold" nodeType="clickEffect">
                                  <p:stCondLst>
                                    <p:cond delay="0"/>
                                  </p:stCondLst>
                                  <p:childTnLst>
                                    <p:set>
                                      <p:cBhvr>
                                        <p:cTn id="58" dur="1" fill="hold">
                                          <p:stCondLst>
                                            <p:cond delay="0"/>
                                          </p:stCondLst>
                                        </p:cTn>
                                        <p:tgtEl>
                                          <p:spTgt spid="58"/>
                                        </p:tgtEl>
                                        <p:attrNameLst>
                                          <p:attrName>style.visibility</p:attrName>
                                        </p:attrNameLst>
                                      </p:cBhvr>
                                      <p:to>
                                        <p:strVal val="visible"/>
                                      </p:to>
                                    </p:set>
                                    <p:animEffect transition="in" filter="wipe(down)">
                                      <p:cBhvr>
                                        <p:cTn id="59" dur="580">
                                          <p:stCondLst>
                                            <p:cond delay="0"/>
                                          </p:stCondLst>
                                        </p:cTn>
                                        <p:tgtEl>
                                          <p:spTgt spid="58"/>
                                        </p:tgtEl>
                                      </p:cBhvr>
                                    </p:animEffect>
                                    <p:anim calcmode="lin" valueType="num">
                                      <p:cBhvr>
                                        <p:cTn id="60" dur="1822" tmFilter="0,0; 0.14,0.36; 0.43,0.73; 0.71,0.91; 1.0,1.0">
                                          <p:stCondLst>
                                            <p:cond delay="0"/>
                                          </p:stCondLst>
                                        </p:cTn>
                                        <p:tgtEl>
                                          <p:spTgt spid="58"/>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58"/>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58"/>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58"/>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58"/>
                                        </p:tgtEl>
                                        <p:attrNameLst>
                                          <p:attrName>ppt_y</p:attrName>
                                        </p:attrNameLst>
                                      </p:cBhvr>
                                      <p:tavLst>
                                        <p:tav tm="0" fmla="#ppt_y-sin(pi*$)/81">
                                          <p:val>
                                            <p:fltVal val="0"/>
                                          </p:val>
                                        </p:tav>
                                        <p:tav tm="100000">
                                          <p:val>
                                            <p:fltVal val="1"/>
                                          </p:val>
                                        </p:tav>
                                      </p:tavLst>
                                    </p:anim>
                                    <p:animScale>
                                      <p:cBhvr>
                                        <p:cTn id="65" dur="26">
                                          <p:stCondLst>
                                            <p:cond delay="650"/>
                                          </p:stCondLst>
                                        </p:cTn>
                                        <p:tgtEl>
                                          <p:spTgt spid="58"/>
                                        </p:tgtEl>
                                      </p:cBhvr>
                                      <p:to x="100000" y="60000"/>
                                    </p:animScale>
                                    <p:animScale>
                                      <p:cBhvr>
                                        <p:cTn id="66" dur="166" decel="50000">
                                          <p:stCondLst>
                                            <p:cond delay="676"/>
                                          </p:stCondLst>
                                        </p:cTn>
                                        <p:tgtEl>
                                          <p:spTgt spid="58"/>
                                        </p:tgtEl>
                                      </p:cBhvr>
                                      <p:to x="100000" y="100000"/>
                                    </p:animScale>
                                    <p:animScale>
                                      <p:cBhvr>
                                        <p:cTn id="67" dur="26">
                                          <p:stCondLst>
                                            <p:cond delay="1312"/>
                                          </p:stCondLst>
                                        </p:cTn>
                                        <p:tgtEl>
                                          <p:spTgt spid="58"/>
                                        </p:tgtEl>
                                      </p:cBhvr>
                                      <p:to x="100000" y="80000"/>
                                    </p:animScale>
                                    <p:animScale>
                                      <p:cBhvr>
                                        <p:cTn id="68" dur="166" decel="50000">
                                          <p:stCondLst>
                                            <p:cond delay="1338"/>
                                          </p:stCondLst>
                                        </p:cTn>
                                        <p:tgtEl>
                                          <p:spTgt spid="58"/>
                                        </p:tgtEl>
                                      </p:cBhvr>
                                      <p:to x="100000" y="100000"/>
                                    </p:animScale>
                                    <p:animScale>
                                      <p:cBhvr>
                                        <p:cTn id="69" dur="26">
                                          <p:stCondLst>
                                            <p:cond delay="1642"/>
                                          </p:stCondLst>
                                        </p:cTn>
                                        <p:tgtEl>
                                          <p:spTgt spid="58"/>
                                        </p:tgtEl>
                                      </p:cBhvr>
                                      <p:to x="100000" y="90000"/>
                                    </p:animScale>
                                    <p:animScale>
                                      <p:cBhvr>
                                        <p:cTn id="70" dur="166" decel="50000">
                                          <p:stCondLst>
                                            <p:cond delay="1668"/>
                                          </p:stCondLst>
                                        </p:cTn>
                                        <p:tgtEl>
                                          <p:spTgt spid="58"/>
                                        </p:tgtEl>
                                      </p:cBhvr>
                                      <p:to x="100000" y="100000"/>
                                    </p:animScale>
                                    <p:animScale>
                                      <p:cBhvr>
                                        <p:cTn id="71" dur="26">
                                          <p:stCondLst>
                                            <p:cond delay="1808"/>
                                          </p:stCondLst>
                                        </p:cTn>
                                        <p:tgtEl>
                                          <p:spTgt spid="58"/>
                                        </p:tgtEl>
                                      </p:cBhvr>
                                      <p:to x="100000" y="95000"/>
                                    </p:animScale>
                                    <p:animScale>
                                      <p:cBhvr>
                                        <p:cTn id="72" dur="166" decel="50000">
                                          <p:stCondLst>
                                            <p:cond delay="1834"/>
                                          </p:stCondLst>
                                        </p:cTn>
                                        <p:tgtEl>
                                          <p:spTgt spid="58"/>
                                        </p:tgtEl>
                                      </p:cBhvr>
                                      <p:to x="100000" y="100000"/>
                                    </p:animScale>
                                  </p:childTnLst>
                                </p:cTn>
                              </p:par>
                            </p:childTnLst>
                          </p:cTn>
                        </p:par>
                      </p:childTnLst>
                    </p:cTn>
                  </p:par>
                  <p:par>
                    <p:cTn id="73" fill="hold" nodeType="clickPar">
                      <p:stCondLst>
                        <p:cond delay="indefinite"/>
                      </p:stCondLst>
                      <p:childTnLst>
                        <p:par>
                          <p:cTn id="74" fill="hold" nodeType="withGroup">
                            <p:stCondLst>
                              <p:cond delay="0"/>
                            </p:stCondLst>
                            <p:childTnLst>
                              <p:par>
                                <p:cTn id="75" presetID="26" presetClass="entr" presetSubtype="0" fill="hold" nodeType="clickEffect">
                                  <p:stCondLst>
                                    <p:cond delay="0"/>
                                  </p:stCondLst>
                                  <p:childTnLst>
                                    <p:set>
                                      <p:cBhvr>
                                        <p:cTn id="76" dur="1" fill="hold">
                                          <p:stCondLst>
                                            <p:cond delay="0"/>
                                          </p:stCondLst>
                                        </p:cTn>
                                        <p:tgtEl>
                                          <p:spTgt spid="59"/>
                                        </p:tgtEl>
                                        <p:attrNameLst>
                                          <p:attrName>style.visibility</p:attrName>
                                        </p:attrNameLst>
                                      </p:cBhvr>
                                      <p:to>
                                        <p:strVal val="visible"/>
                                      </p:to>
                                    </p:set>
                                    <p:animEffect transition="in" filter="wipe(down)">
                                      <p:cBhvr>
                                        <p:cTn id="77" dur="580">
                                          <p:stCondLst>
                                            <p:cond delay="0"/>
                                          </p:stCondLst>
                                        </p:cTn>
                                        <p:tgtEl>
                                          <p:spTgt spid="59"/>
                                        </p:tgtEl>
                                      </p:cBhvr>
                                    </p:animEffect>
                                    <p:anim calcmode="lin" valueType="num">
                                      <p:cBhvr>
                                        <p:cTn id="78" dur="1822" tmFilter="0,0; 0.14,0.36; 0.43,0.73; 0.71,0.91; 1.0,1.0">
                                          <p:stCondLst>
                                            <p:cond delay="0"/>
                                          </p:stCondLst>
                                        </p:cTn>
                                        <p:tgtEl>
                                          <p:spTgt spid="59"/>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59"/>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59"/>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59"/>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59"/>
                                        </p:tgtEl>
                                        <p:attrNameLst>
                                          <p:attrName>ppt_y</p:attrName>
                                        </p:attrNameLst>
                                      </p:cBhvr>
                                      <p:tavLst>
                                        <p:tav tm="0" fmla="#ppt_y-sin(pi*$)/81">
                                          <p:val>
                                            <p:fltVal val="0"/>
                                          </p:val>
                                        </p:tav>
                                        <p:tav tm="100000">
                                          <p:val>
                                            <p:fltVal val="1"/>
                                          </p:val>
                                        </p:tav>
                                      </p:tavLst>
                                    </p:anim>
                                    <p:animScale>
                                      <p:cBhvr>
                                        <p:cTn id="83" dur="26">
                                          <p:stCondLst>
                                            <p:cond delay="650"/>
                                          </p:stCondLst>
                                        </p:cTn>
                                        <p:tgtEl>
                                          <p:spTgt spid="59"/>
                                        </p:tgtEl>
                                      </p:cBhvr>
                                      <p:to x="100000" y="60000"/>
                                    </p:animScale>
                                    <p:animScale>
                                      <p:cBhvr>
                                        <p:cTn id="84" dur="166" decel="50000">
                                          <p:stCondLst>
                                            <p:cond delay="676"/>
                                          </p:stCondLst>
                                        </p:cTn>
                                        <p:tgtEl>
                                          <p:spTgt spid="59"/>
                                        </p:tgtEl>
                                      </p:cBhvr>
                                      <p:to x="100000" y="100000"/>
                                    </p:animScale>
                                    <p:animScale>
                                      <p:cBhvr>
                                        <p:cTn id="85" dur="26">
                                          <p:stCondLst>
                                            <p:cond delay="1312"/>
                                          </p:stCondLst>
                                        </p:cTn>
                                        <p:tgtEl>
                                          <p:spTgt spid="59"/>
                                        </p:tgtEl>
                                      </p:cBhvr>
                                      <p:to x="100000" y="80000"/>
                                    </p:animScale>
                                    <p:animScale>
                                      <p:cBhvr>
                                        <p:cTn id="86" dur="166" decel="50000">
                                          <p:stCondLst>
                                            <p:cond delay="1338"/>
                                          </p:stCondLst>
                                        </p:cTn>
                                        <p:tgtEl>
                                          <p:spTgt spid="59"/>
                                        </p:tgtEl>
                                      </p:cBhvr>
                                      <p:to x="100000" y="100000"/>
                                    </p:animScale>
                                    <p:animScale>
                                      <p:cBhvr>
                                        <p:cTn id="87" dur="26">
                                          <p:stCondLst>
                                            <p:cond delay="1642"/>
                                          </p:stCondLst>
                                        </p:cTn>
                                        <p:tgtEl>
                                          <p:spTgt spid="59"/>
                                        </p:tgtEl>
                                      </p:cBhvr>
                                      <p:to x="100000" y="90000"/>
                                    </p:animScale>
                                    <p:animScale>
                                      <p:cBhvr>
                                        <p:cTn id="88" dur="166" decel="50000">
                                          <p:stCondLst>
                                            <p:cond delay="1668"/>
                                          </p:stCondLst>
                                        </p:cTn>
                                        <p:tgtEl>
                                          <p:spTgt spid="59"/>
                                        </p:tgtEl>
                                      </p:cBhvr>
                                      <p:to x="100000" y="100000"/>
                                    </p:animScale>
                                    <p:animScale>
                                      <p:cBhvr>
                                        <p:cTn id="89" dur="26">
                                          <p:stCondLst>
                                            <p:cond delay="1808"/>
                                          </p:stCondLst>
                                        </p:cTn>
                                        <p:tgtEl>
                                          <p:spTgt spid="59"/>
                                        </p:tgtEl>
                                      </p:cBhvr>
                                      <p:to x="100000" y="95000"/>
                                    </p:animScale>
                                    <p:animScale>
                                      <p:cBhvr>
                                        <p:cTn id="90" dur="166" decel="50000">
                                          <p:stCondLst>
                                            <p:cond delay="1834"/>
                                          </p:stCondLst>
                                        </p:cTn>
                                        <p:tgtEl>
                                          <p:spTgt spid="59"/>
                                        </p:tgtEl>
                                      </p:cBhvr>
                                      <p:to x="100000" y="100000"/>
                                    </p:animScale>
                                  </p:childTnLst>
                                </p:cTn>
                              </p:par>
                            </p:childTnLst>
                          </p:cTn>
                        </p:par>
                      </p:childTnLst>
                    </p:cTn>
                  </p:par>
                  <p:par>
                    <p:cTn id="91" fill="hold" nodeType="clickPar">
                      <p:stCondLst>
                        <p:cond delay="indefinite"/>
                      </p:stCondLst>
                      <p:childTnLst>
                        <p:par>
                          <p:cTn id="92" fill="hold" nodeType="withGroup">
                            <p:stCondLst>
                              <p:cond delay="0"/>
                            </p:stCondLst>
                            <p:childTnLst>
                              <p:par>
                                <p:cTn id="93" presetID="26" presetClass="entr" presetSubtype="0" fill="hold" nodeType="clickEffect">
                                  <p:stCondLst>
                                    <p:cond delay="0"/>
                                  </p:stCondLst>
                                  <p:childTnLst>
                                    <p:set>
                                      <p:cBhvr>
                                        <p:cTn id="94" dur="1" fill="hold">
                                          <p:stCondLst>
                                            <p:cond delay="0"/>
                                          </p:stCondLst>
                                        </p:cTn>
                                        <p:tgtEl>
                                          <p:spTgt spid="60"/>
                                        </p:tgtEl>
                                        <p:attrNameLst>
                                          <p:attrName>style.visibility</p:attrName>
                                        </p:attrNameLst>
                                      </p:cBhvr>
                                      <p:to>
                                        <p:strVal val="visible"/>
                                      </p:to>
                                    </p:set>
                                    <p:animEffect transition="in" filter="wipe(down)">
                                      <p:cBhvr>
                                        <p:cTn id="95" dur="580">
                                          <p:stCondLst>
                                            <p:cond delay="0"/>
                                          </p:stCondLst>
                                        </p:cTn>
                                        <p:tgtEl>
                                          <p:spTgt spid="60"/>
                                        </p:tgtEl>
                                      </p:cBhvr>
                                    </p:animEffect>
                                    <p:anim calcmode="lin" valueType="num">
                                      <p:cBhvr>
                                        <p:cTn id="96" dur="1822" tmFilter="0,0; 0.14,0.36; 0.43,0.73; 0.71,0.91; 1.0,1.0">
                                          <p:stCondLst>
                                            <p:cond delay="0"/>
                                          </p:stCondLst>
                                        </p:cTn>
                                        <p:tgtEl>
                                          <p:spTgt spid="60"/>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60"/>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60"/>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60"/>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60"/>
                                        </p:tgtEl>
                                        <p:attrNameLst>
                                          <p:attrName>ppt_y</p:attrName>
                                        </p:attrNameLst>
                                      </p:cBhvr>
                                      <p:tavLst>
                                        <p:tav tm="0" fmla="#ppt_y-sin(pi*$)/81">
                                          <p:val>
                                            <p:fltVal val="0"/>
                                          </p:val>
                                        </p:tav>
                                        <p:tav tm="100000">
                                          <p:val>
                                            <p:fltVal val="1"/>
                                          </p:val>
                                        </p:tav>
                                      </p:tavLst>
                                    </p:anim>
                                    <p:animScale>
                                      <p:cBhvr>
                                        <p:cTn id="101" dur="26">
                                          <p:stCondLst>
                                            <p:cond delay="650"/>
                                          </p:stCondLst>
                                        </p:cTn>
                                        <p:tgtEl>
                                          <p:spTgt spid="60"/>
                                        </p:tgtEl>
                                      </p:cBhvr>
                                      <p:to x="100000" y="60000"/>
                                    </p:animScale>
                                    <p:animScale>
                                      <p:cBhvr>
                                        <p:cTn id="102" dur="166" decel="50000">
                                          <p:stCondLst>
                                            <p:cond delay="676"/>
                                          </p:stCondLst>
                                        </p:cTn>
                                        <p:tgtEl>
                                          <p:spTgt spid="60"/>
                                        </p:tgtEl>
                                      </p:cBhvr>
                                      <p:to x="100000" y="100000"/>
                                    </p:animScale>
                                    <p:animScale>
                                      <p:cBhvr>
                                        <p:cTn id="103" dur="26">
                                          <p:stCondLst>
                                            <p:cond delay="1312"/>
                                          </p:stCondLst>
                                        </p:cTn>
                                        <p:tgtEl>
                                          <p:spTgt spid="60"/>
                                        </p:tgtEl>
                                      </p:cBhvr>
                                      <p:to x="100000" y="80000"/>
                                    </p:animScale>
                                    <p:animScale>
                                      <p:cBhvr>
                                        <p:cTn id="104" dur="166" decel="50000">
                                          <p:stCondLst>
                                            <p:cond delay="1338"/>
                                          </p:stCondLst>
                                        </p:cTn>
                                        <p:tgtEl>
                                          <p:spTgt spid="60"/>
                                        </p:tgtEl>
                                      </p:cBhvr>
                                      <p:to x="100000" y="100000"/>
                                    </p:animScale>
                                    <p:animScale>
                                      <p:cBhvr>
                                        <p:cTn id="105" dur="26">
                                          <p:stCondLst>
                                            <p:cond delay="1642"/>
                                          </p:stCondLst>
                                        </p:cTn>
                                        <p:tgtEl>
                                          <p:spTgt spid="60"/>
                                        </p:tgtEl>
                                      </p:cBhvr>
                                      <p:to x="100000" y="90000"/>
                                    </p:animScale>
                                    <p:animScale>
                                      <p:cBhvr>
                                        <p:cTn id="106" dur="166" decel="50000">
                                          <p:stCondLst>
                                            <p:cond delay="1668"/>
                                          </p:stCondLst>
                                        </p:cTn>
                                        <p:tgtEl>
                                          <p:spTgt spid="60"/>
                                        </p:tgtEl>
                                      </p:cBhvr>
                                      <p:to x="100000" y="100000"/>
                                    </p:animScale>
                                    <p:animScale>
                                      <p:cBhvr>
                                        <p:cTn id="107" dur="26">
                                          <p:stCondLst>
                                            <p:cond delay="1808"/>
                                          </p:stCondLst>
                                        </p:cTn>
                                        <p:tgtEl>
                                          <p:spTgt spid="60"/>
                                        </p:tgtEl>
                                      </p:cBhvr>
                                      <p:to x="100000" y="95000"/>
                                    </p:animScale>
                                    <p:animScale>
                                      <p:cBhvr>
                                        <p:cTn id="108" dur="166" decel="50000">
                                          <p:stCondLst>
                                            <p:cond delay="1834"/>
                                          </p:stCondLst>
                                        </p:cTn>
                                        <p:tgtEl>
                                          <p:spTgt spid="60"/>
                                        </p:tgtEl>
                                      </p:cBhvr>
                                      <p:to x="100000" y="100000"/>
                                    </p:animScale>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6" presetClass="entr" presetSubtype="0" fill="hold" nodeType="clickEffect">
                                  <p:stCondLst>
                                    <p:cond delay="0"/>
                                  </p:stCondLst>
                                  <p:childTnLst>
                                    <p:set>
                                      <p:cBhvr>
                                        <p:cTn id="112" dur="1" fill="hold">
                                          <p:stCondLst>
                                            <p:cond delay="0"/>
                                          </p:stCondLst>
                                        </p:cTn>
                                        <p:tgtEl>
                                          <p:spTgt spid="61"/>
                                        </p:tgtEl>
                                        <p:attrNameLst>
                                          <p:attrName>style.visibility</p:attrName>
                                        </p:attrNameLst>
                                      </p:cBhvr>
                                      <p:to>
                                        <p:strVal val="visible"/>
                                      </p:to>
                                    </p:set>
                                    <p:animEffect transition="in" filter="wipe(down)">
                                      <p:cBhvr>
                                        <p:cTn id="113" dur="580">
                                          <p:stCondLst>
                                            <p:cond delay="0"/>
                                          </p:stCondLst>
                                        </p:cTn>
                                        <p:tgtEl>
                                          <p:spTgt spid="61"/>
                                        </p:tgtEl>
                                      </p:cBhvr>
                                    </p:animEffect>
                                    <p:anim calcmode="lin" valueType="num">
                                      <p:cBhvr>
                                        <p:cTn id="114" dur="1822" tmFilter="0,0; 0.14,0.36; 0.43,0.73; 0.71,0.91; 1.0,1.0">
                                          <p:stCondLst>
                                            <p:cond delay="0"/>
                                          </p:stCondLst>
                                        </p:cTn>
                                        <p:tgtEl>
                                          <p:spTgt spid="61"/>
                                        </p:tgtEl>
                                        <p:attrNameLst>
                                          <p:attrName>ppt_x</p:attrName>
                                        </p:attrNameLst>
                                      </p:cBhvr>
                                      <p:tavLst>
                                        <p:tav tm="0">
                                          <p:val>
                                            <p:strVal val="#ppt_x-0.25"/>
                                          </p:val>
                                        </p:tav>
                                        <p:tav tm="100000">
                                          <p:val>
                                            <p:strVal val="#ppt_x"/>
                                          </p:val>
                                        </p:tav>
                                      </p:tavLst>
                                    </p:anim>
                                    <p:anim calcmode="lin" valueType="num">
                                      <p:cBhvr>
                                        <p:cTn id="115" dur="664" tmFilter="0.0,0.0; 0.25,0.07; 0.50,0.2; 0.75,0.467; 1.0,1.0">
                                          <p:stCondLst>
                                            <p:cond delay="0"/>
                                          </p:stCondLst>
                                        </p:cTn>
                                        <p:tgtEl>
                                          <p:spTgt spid="61"/>
                                        </p:tgtEl>
                                        <p:attrNameLst>
                                          <p:attrName>ppt_y</p:attrName>
                                        </p:attrNameLst>
                                      </p:cBhvr>
                                      <p:tavLst>
                                        <p:tav tm="0" fmla="#ppt_y-sin(pi*$)/3">
                                          <p:val>
                                            <p:fltVal val="0.5"/>
                                          </p:val>
                                        </p:tav>
                                        <p:tav tm="100000">
                                          <p:val>
                                            <p:fltVal val="1"/>
                                          </p:val>
                                        </p:tav>
                                      </p:tavLst>
                                    </p:anim>
                                    <p:anim calcmode="lin" valueType="num">
                                      <p:cBhvr>
                                        <p:cTn id="116" dur="664" tmFilter="0, 0; 0.125,0.2665; 0.25,0.4; 0.375,0.465; 0.5,0.5;  0.625,0.535; 0.75,0.6; 0.875,0.7335; 1,1">
                                          <p:stCondLst>
                                            <p:cond delay="664"/>
                                          </p:stCondLst>
                                        </p:cTn>
                                        <p:tgtEl>
                                          <p:spTgt spid="61"/>
                                        </p:tgtEl>
                                        <p:attrNameLst>
                                          <p:attrName>ppt_y</p:attrName>
                                        </p:attrNameLst>
                                      </p:cBhvr>
                                      <p:tavLst>
                                        <p:tav tm="0" fmla="#ppt_y-sin(pi*$)/9">
                                          <p:val>
                                            <p:fltVal val="0"/>
                                          </p:val>
                                        </p:tav>
                                        <p:tav tm="100000">
                                          <p:val>
                                            <p:fltVal val="1"/>
                                          </p:val>
                                        </p:tav>
                                      </p:tavLst>
                                    </p:anim>
                                    <p:anim calcmode="lin" valueType="num">
                                      <p:cBhvr>
                                        <p:cTn id="117" dur="332" tmFilter="0, 0; 0.125,0.2665; 0.25,0.4; 0.375,0.465; 0.5,0.5;  0.625,0.535; 0.75,0.6; 0.875,0.7335; 1,1">
                                          <p:stCondLst>
                                            <p:cond delay="1324"/>
                                          </p:stCondLst>
                                        </p:cTn>
                                        <p:tgtEl>
                                          <p:spTgt spid="61"/>
                                        </p:tgtEl>
                                        <p:attrNameLst>
                                          <p:attrName>ppt_y</p:attrName>
                                        </p:attrNameLst>
                                      </p:cBhvr>
                                      <p:tavLst>
                                        <p:tav tm="0" fmla="#ppt_y-sin(pi*$)/27">
                                          <p:val>
                                            <p:fltVal val="0"/>
                                          </p:val>
                                        </p:tav>
                                        <p:tav tm="100000">
                                          <p:val>
                                            <p:fltVal val="1"/>
                                          </p:val>
                                        </p:tav>
                                      </p:tavLst>
                                    </p:anim>
                                    <p:anim calcmode="lin" valueType="num">
                                      <p:cBhvr>
                                        <p:cTn id="118" dur="164" tmFilter="0, 0; 0.125,0.2665; 0.25,0.4; 0.375,0.465; 0.5,0.5;  0.625,0.535; 0.75,0.6; 0.875,0.7335; 1,1">
                                          <p:stCondLst>
                                            <p:cond delay="1656"/>
                                          </p:stCondLst>
                                        </p:cTn>
                                        <p:tgtEl>
                                          <p:spTgt spid="61"/>
                                        </p:tgtEl>
                                        <p:attrNameLst>
                                          <p:attrName>ppt_y</p:attrName>
                                        </p:attrNameLst>
                                      </p:cBhvr>
                                      <p:tavLst>
                                        <p:tav tm="0" fmla="#ppt_y-sin(pi*$)/81">
                                          <p:val>
                                            <p:fltVal val="0"/>
                                          </p:val>
                                        </p:tav>
                                        <p:tav tm="100000">
                                          <p:val>
                                            <p:fltVal val="1"/>
                                          </p:val>
                                        </p:tav>
                                      </p:tavLst>
                                    </p:anim>
                                    <p:animScale>
                                      <p:cBhvr>
                                        <p:cTn id="119" dur="26">
                                          <p:stCondLst>
                                            <p:cond delay="650"/>
                                          </p:stCondLst>
                                        </p:cTn>
                                        <p:tgtEl>
                                          <p:spTgt spid="61"/>
                                        </p:tgtEl>
                                      </p:cBhvr>
                                      <p:to x="100000" y="60000"/>
                                    </p:animScale>
                                    <p:animScale>
                                      <p:cBhvr>
                                        <p:cTn id="120" dur="166" decel="50000">
                                          <p:stCondLst>
                                            <p:cond delay="676"/>
                                          </p:stCondLst>
                                        </p:cTn>
                                        <p:tgtEl>
                                          <p:spTgt spid="61"/>
                                        </p:tgtEl>
                                      </p:cBhvr>
                                      <p:to x="100000" y="100000"/>
                                    </p:animScale>
                                    <p:animScale>
                                      <p:cBhvr>
                                        <p:cTn id="121" dur="26">
                                          <p:stCondLst>
                                            <p:cond delay="1312"/>
                                          </p:stCondLst>
                                        </p:cTn>
                                        <p:tgtEl>
                                          <p:spTgt spid="61"/>
                                        </p:tgtEl>
                                      </p:cBhvr>
                                      <p:to x="100000" y="80000"/>
                                    </p:animScale>
                                    <p:animScale>
                                      <p:cBhvr>
                                        <p:cTn id="122" dur="166" decel="50000">
                                          <p:stCondLst>
                                            <p:cond delay="1338"/>
                                          </p:stCondLst>
                                        </p:cTn>
                                        <p:tgtEl>
                                          <p:spTgt spid="61"/>
                                        </p:tgtEl>
                                      </p:cBhvr>
                                      <p:to x="100000" y="100000"/>
                                    </p:animScale>
                                    <p:animScale>
                                      <p:cBhvr>
                                        <p:cTn id="123" dur="26">
                                          <p:stCondLst>
                                            <p:cond delay="1642"/>
                                          </p:stCondLst>
                                        </p:cTn>
                                        <p:tgtEl>
                                          <p:spTgt spid="61"/>
                                        </p:tgtEl>
                                      </p:cBhvr>
                                      <p:to x="100000" y="90000"/>
                                    </p:animScale>
                                    <p:animScale>
                                      <p:cBhvr>
                                        <p:cTn id="124" dur="166" decel="50000">
                                          <p:stCondLst>
                                            <p:cond delay="1668"/>
                                          </p:stCondLst>
                                        </p:cTn>
                                        <p:tgtEl>
                                          <p:spTgt spid="61"/>
                                        </p:tgtEl>
                                      </p:cBhvr>
                                      <p:to x="100000" y="100000"/>
                                    </p:animScale>
                                    <p:animScale>
                                      <p:cBhvr>
                                        <p:cTn id="125" dur="26">
                                          <p:stCondLst>
                                            <p:cond delay="1808"/>
                                          </p:stCondLst>
                                        </p:cTn>
                                        <p:tgtEl>
                                          <p:spTgt spid="61"/>
                                        </p:tgtEl>
                                      </p:cBhvr>
                                      <p:to x="100000" y="95000"/>
                                    </p:animScale>
                                    <p:animScale>
                                      <p:cBhvr>
                                        <p:cTn id="126" dur="166" decel="50000">
                                          <p:stCondLst>
                                            <p:cond delay="1834"/>
                                          </p:stCondLst>
                                        </p:cTn>
                                        <p:tgtEl>
                                          <p:spTgt spid="61"/>
                                        </p:tgtEl>
                                      </p:cBhvr>
                                      <p:to x="100000" y="100000"/>
                                    </p:animScale>
                                  </p:childTnLst>
                                </p:cTn>
                              </p:par>
                            </p:childTnLst>
                          </p:cTn>
                        </p:par>
                      </p:childTnLst>
                    </p:cTn>
                  </p:par>
                  <p:par>
                    <p:cTn id="127" fill="hold" nodeType="clickPar">
                      <p:stCondLst>
                        <p:cond delay="indefinite"/>
                      </p:stCondLst>
                      <p:childTnLst>
                        <p:par>
                          <p:cTn id="128" fill="hold" nodeType="withGroup">
                            <p:stCondLst>
                              <p:cond delay="0"/>
                            </p:stCondLst>
                            <p:childTnLst>
                              <p:par>
                                <p:cTn id="129" presetID="22" presetClass="entr" presetSubtype="8" fill="hold" nodeType="clickEffect">
                                  <p:stCondLst>
                                    <p:cond delay="0"/>
                                  </p:stCondLst>
                                  <p:childTnLst>
                                    <p:set>
                                      <p:cBhvr>
                                        <p:cTn id="130" dur="1" fill="hold">
                                          <p:stCondLst>
                                            <p:cond delay="0"/>
                                          </p:stCondLst>
                                        </p:cTn>
                                        <p:tgtEl>
                                          <p:spTgt spid="54"/>
                                        </p:tgtEl>
                                        <p:attrNameLst>
                                          <p:attrName>style.visibility</p:attrName>
                                        </p:attrNameLst>
                                      </p:cBhvr>
                                      <p:to>
                                        <p:strVal val="visible"/>
                                      </p:to>
                                    </p:set>
                                    <p:animEffect transition="in" filter="wipe(left)">
                                      <p:cBhvr>
                                        <p:cTn id="131" dur="2000"/>
                                        <p:tgtEl>
                                          <p:spTgt spid="54"/>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3" presetClass="entr" presetSubtype="10" fill="hold" nodeType="clickEffect">
                                  <p:stCondLst>
                                    <p:cond delay="0"/>
                                  </p:stCondLst>
                                  <p:childTnLst>
                                    <p:set>
                                      <p:cBhvr>
                                        <p:cTn id="135" dur="1" fill="hold">
                                          <p:stCondLst>
                                            <p:cond delay="0"/>
                                          </p:stCondLst>
                                        </p:cTn>
                                        <p:tgtEl>
                                          <p:spTgt spid="62"/>
                                        </p:tgtEl>
                                        <p:attrNameLst>
                                          <p:attrName>style.visibility</p:attrName>
                                        </p:attrNameLst>
                                      </p:cBhvr>
                                      <p:to>
                                        <p:strVal val="visible"/>
                                      </p:to>
                                    </p:set>
                                    <p:animEffect transition="in" filter="blinds(horizontal)">
                                      <p:cBhvr>
                                        <p:cTn id="136" dur="500"/>
                                        <p:tgtEl>
                                          <p:spTgt spid="62"/>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0" presetClass="entr" presetSubtype="0" fill="hold" nodeType="clickEffect">
                                  <p:stCondLst>
                                    <p:cond delay="0"/>
                                  </p:stCondLst>
                                  <p:childTnLst>
                                    <p:set>
                                      <p:cBhvr>
                                        <p:cTn id="140" dur="1" fill="hold">
                                          <p:stCondLst>
                                            <p:cond delay="0"/>
                                          </p:stCondLst>
                                        </p:cTn>
                                        <p:tgtEl>
                                          <p:spTgt spid="64"/>
                                        </p:tgtEl>
                                        <p:attrNameLst>
                                          <p:attrName>style.visibility</p:attrName>
                                        </p:attrNameLst>
                                      </p:cBhvr>
                                      <p:to>
                                        <p:strVal val="visible"/>
                                      </p:to>
                                    </p:set>
                                    <p:animEffect transition="in" filter="fade">
                                      <p:cBhvr>
                                        <p:cTn id="141" dur="2000"/>
                                        <p:tgtEl>
                                          <p:spTgt spid="64"/>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0" presetClass="path" presetSubtype="0" accel="50000" decel="50000" fill="hold" nodeType="clickEffect">
                                  <p:stCondLst>
                                    <p:cond delay="0"/>
                                  </p:stCondLst>
                                  <p:childTnLst>
                                    <p:animMotion origin="layout" path="M -2.77778E-6 -1.38728E-6 L -0.57465 -0.00208 " pathEditMode="relative" rAng="0" ptsTypes="AA">
                                      <p:cBhvr>
                                        <p:cTn id="145" dur="3000" fill="hold"/>
                                        <p:tgtEl>
                                          <p:spTgt spid="64"/>
                                        </p:tgtEl>
                                        <p:attrNameLst>
                                          <p:attrName>ppt_x</p:attrName>
                                          <p:attrName>ppt_y</p:attrName>
                                        </p:attrNameLst>
                                      </p:cBhvr>
                                      <p:rCtr x="-28733" y="-116"/>
                                    </p:animMotion>
                                  </p:childTnLst>
                                </p:cTn>
                              </p:par>
                              <p:par>
                                <p:cTn id="146" presetID="10" presetClass="exit" presetSubtype="0" fill="hold" nodeType="withEffect">
                                  <p:stCondLst>
                                    <p:cond delay="1500"/>
                                  </p:stCondLst>
                                  <p:childTnLst>
                                    <p:animEffect transition="out" filter="fade">
                                      <p:cBhvr>
                                        <p:cTn id="147" dur="2000"/>
                                        <p:tgtEl>
                                          <p:spTgt spid="64"/>
                                        </p:tgtEl>
                                      </p:cBhvr>
                                    </p:animEffect>
                                    <p:set>
                                      <p:cBhvr>
                                        <p:cTn id="148" dur="1" fill="hold">
                                          <p:stCondLst>
                                            <p:cond delay="1999"/>
                                          </p:stCondLst>
                                        </p:cTn>
                                        <p:tgtEl>
                                          <p:spTgt spid="64"/>
                                        </p:tgtEl>
                                        <p:attrNameLst>
                                          <p:attrName>style.visibility</p:attrName>
                                        </p:attrNameLst>
                                      </p:cBhvr>
                                      <p:to>
                                        <p:strVal val="hidden"/>
                                      </p:to>
                                    </p:set>
                                  </p:childTnLst>
                                </p:cTn>
                              </p:par>
                              <p:par>
                                <p:cTn id="149" presetID="50" presetClass="entr" presetSubtype="0" decel="100000" fill="hold" nodeType="withEffect">
                                  <p:stCondLst>
                                    <p:cond delay="2000"/>
                                  </p:stCondLst>
                                  <p:childTnLst>
                                    <p:set>
                                      <p:cBhvr>
                                        <p:cTn id="150" dur="1" fill="hold">
                                          <p:stCondLst>
                                            <p:cond delay="0"/>
                                          </p:stCondLst>
                                        </p:cTn>
                                        <p:tgtEl>
                                          <p:spTgt spid="55"/>
                                        </p:tgtEl>
                                        <p:attrNameLst>
                                          <p:attrName>style.visibility</p:attrName>
                                        </p:attrNameLst>
                                      </p:cBhvr>
                                      <p:to>
                                        <p:strVal val="visible"/>
                                      </p:to>
                                    </p:set>
                                    <p:anim calcmode="lin" valueType="num">
                                      <p:cBhvr>
                                        <p:cTn id="151" dur="3000" fill="hold"/>
                                        <p:tgtEl>
                                          <p:spTgt spid="55"/>
                                        </p:tgtEl>
                                        <p:attrNameLst>
                                          <p:attrName>ppt_w</p:attrName>
                                        </p:attrNameLst>
                                      </p:cBhvr>
                                      <p:tavLst>
                                        <p:tav tm="0">
                                          <p:val>
                                            <p:strVal val="#ppt_w+.3"/>
                                          </p:val>
                                        </p:tav>
                                        <p:tav tm="100000">
                                          <p:val>
                                            <p:strVal val="#ppt_w"/>
                                          </p:val>
                                        </p:tav>
                                      </p:tavLst>
                                    </p:anim>
                                    <p:anim calcmode="lin" valueType="num">
                                      <p:cBhvr>
                                        <p:cTn id="152" dur="3000" fill="hold"/>
                                        <p:tgtEl>
                                          <p:spTgt spid="55"/>
                                        </p:tgtEl>
                                        <p:attrNameLst>
                                          <p:attrName>ppt_h</p:attrName>
                                        </p:attrNameLst>
                                      </p:cBhvr>
                                      <p:tavLst>
                                        <p:tav tm="0">
                                          <p:val>
                                            <p:strVal val="#ppt_h"/>
                                          </p:val>
                                        </p:tav>
                                        <p:tav tm="100000">
                                          <p:val>
                                            <p:strVal val="#ppt_h"/>
                                          </p:val>
                                        </p:tav>
                                      </p:tavLst>
                                    </p:anim>
                                    <p:animEffect transition="in" filter="fade">
                                      <p:cBhvr>
                                        <p:cTn id="153" dur="30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8" grpId="0" animBg="1"/>
      <p:bldP spid="59" grpId="0" animBg="1"/>
      <p:bldP spid="60" grpId="0" animBg="1"/>
      <p:bldP spid="6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7A8007-C105-4D3C-651C-B510227644C3}"/>
              </a:ext>
            </a:extLst>
          </p:cNvPr>
          <p:cNvSpPr>
            <a:spLocks noGrp="1"/>
          </p:cNvSpPr>
          <p:nvPr>
            <p:ph sz="quarter" idx="1"/>
          </p:nvPr>
        </p:nvSpPr>
        <p:spPr>
          <a:xfrm>
            <a:off x="1811338" y="276225"/>
            <a:ext cx="8667750" cy="2443163"/>
          </a:xfrm>
        </p:spPr>
        <p:txBody>
          <a:bodyPr/>
          <a:lstStyle/>
          <a:p>
            <a:pPr eaLnBrk="1" hangingPunct="1">
              <a:buFont typeface="Wingdings" panose="05000000000000000000" pitchFamily="2" charset="2"/>
              <a:buNone/>
            </a:pPr>
            <a:r>
              <a:rPr lang="en-CA" altLang="en-US" sz="2200"/>
              <a:t>When graphing                        the constant “p” is the period</a:t>
            </a:r>
          </a:p>
          <a:p>
            <a:pPr eaLnBrk="1" hangingPunct="1"/>
            <a:r>
              <a:rPr lang="en-CA" altLang="en-US" sz="2200"/>
              <a:t>The constant </a:t>
            </a:r>
            <a:r>
              <a:rPr lang="en-CA" altLang="en-US" sz="2200" i="1"/>
              <a:t>2</a:t>
            </a:r>
            <a:r>
              <a:rPr lang="el-GR" altLang="en-US" sz="2200" i="1"/>
              <a:t>π</a:t>
            </a:r>
            <a:r>
              <a:rPr lang="en-CA" altLang="en-US" sz="2200"/>
              <a:t> will Horizontally compress the period from </a:t>
            </a:r>
            <a:br>
              <a:rPr lang="en-CA" altLang="en-US" sz="2200"/>
            </a:br>
            <a:r>
              <a:rPr lang="en-CA" altLang="en-US" sz="2200" i="1"/>
              <a:t>2</a:t>
            </a:r>
            <a:r>
              <a:rPr lang="el-GR" altLang="en-US" sz="2200" i="1"/>
              <a:t>π</a:t>
            </a:r>
            <a:r>
              <a:rPr lang="en-CA" altLang="en-US" sz="2200"/>
              <a:t> to </a:t>
            </a:r>
            <a:r>
              <a:rPr lang="en-CA" altLang="en-US" sz="2200" i="1"/>
              <a:t>1</a:t>
            </a:r>
          </a:p>
          <a:p>
            <a:pPr eaLnBrk="1" hangingPunct="1"/>
            <a:r>
              <a:rPr lang="en-CA" altLang="en-US" sz="2200"/>
              <a:t>The constant “</a:t>
            </a:r>
            <a:r>
              <a:rPr lang="en-CA" altLang="en-US" sz="2200" i="1"/>
              <a:t>p</a:t>
            </a:r>
            <a:r>
              <a:rPr lang="en-CA" altLang="en-US" sz="2200"/>
              <a:t>” in the denominator will horizontally expand the period from 1 to length “</a:t>
            </a:r>
            <a:r>
              <a:rPr lang="en-CA" altLang="en-US" sz="2200" i="1"/>
              <a:t>p</a:t>
            </a:r>
            <a:r>
              <a:rPr lang="en-CA" altLang="en-US" sz="2200"/>
              <a:t>”</a:t>
            </a:r>
          </a:p>
          <a:p>
            <a:pPr eaLnBrk="1" hangingPunct="1">
              <a:buFont typeface="Wingdings" panose="05000000000000000000" pitchFamily="2" charset="2"/>
              <a:buNone/>
            </a:pPr>
            <a:r>
              <a:rPr lang="en-CA" altLang="en-US" sz="2200"/>
              <a:t>Ex: Indicate the period for each of the following trig. functions:</a:t>
            </a:r>
          </a:p>
          <a:p>
            <a:pPr eaLnBrk="1" hangingPunct="1">
              <a:buFont typeface="Wingdings" panose="05000000000000000000" pitchFamily="2" charset="2"/>
              <a:buNone/>
            </a:pPr>
            <a:endParaRPr lang="en-CA" altLang="en-US" sz="2200"/>
          </a:p>
        </p:txBody>
      </p:sp>
      <p:graphicFrame>
        <p:nvGraphicFramePr>
          <p:cNvPr id="17411" name="Object 2">
            <a:extLst>
              <a:ext uri="{FF2B5EF4-FFF2-40B4-BE49-F238E27FC236}">
                <a16:creationId xmlns:a16="http://schemas.microsoft.com/office/drawing/2014/main" id="{966C5AE4-326C-D6B1-91D8-C87DFC802141}"/>
              </a:ext>
            </a:extLst>
          </p:cNvPr>
          <p:cNvGraphicFramePr>
            <a:graphicFrameLocks noChangeAspect="1"/>
          </p:cNvGraphicFramePr>
          <p:nvPr/>
        </p:nvGraphicFramePr>
        <p:xfrm>
          <a:off x="3978275" y="179388"/>
          <a:ext cx="1676400" cy="612775"/>
        </p:xfrm>
        <a:graphic>
          <a:graphicData uri="http://schemas.openxmlformats.org/presentationml/2006/ole">
            <mc:AlternateContent xmlns:mc="http://schemas.openxmlformats.org/markup-compatibility/2006">
              <mc:Choice xmlns:v="urn:schemas-microsoft-com:vml" Requires="v">
                <p:oleObj name="Equation" r:id="rId4" imgW="939392" imgH="342751" progId="Equation.DSMT4">
                  <p:embed/>
                </p:oleObj>
              </mc:Choice>
              <mc:Fallback>
                <p:oleObj name="Equation" r:id="rId4" imgW="939392" imgH="342751" progId="Equation.DSMT4">
                  <p:embed/>
                  <p:pic>
                    <p:nvPicPr>
                      <p:cNvPr id="17411" name="Object 2">
                        <a:extLst>
                          <a:ext uri="{FF2B5EF4-FFF2-40B4-BE49-F238E27FC236}">
                            <a16:creationId xmlns:a16="http://schemas.microsoft.com/office/drawing/2014/main" id="{966C5AE4-326C-D6B1-91D8-C87DFC80214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78275" y="179388"/>
                        <a:ext cx="1676400" cy="612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3">
            <a:extLst>
              <a:ext uri="{FF2B5EF4-FFF2-40B4-BE49-F238E27FC236}">
                <a16:creationId xmlns:a16="http://schemas.microsoft.com/office/drawing/2014/main" id="{E9A216BF-2C30-9313-A603-B921BAF02BCB}"/>
              </a:ext>
            </a:extLst>
          </p:cNvPr>
          <p:cNvGraphicFramePr>
            <a:graphicFrameLocks noChangeAspect="1"/>
          </p:cNvGraphicFramePr>
          <p:nvPr/>
        </p:nvGraphicFramePr>
        <p:xfrm>
          <a:off x="1843088" y="2698750"/>
          <a:ext cx="2474912" cy="703263"/>
        </p:xfrm>
        <a:graphic>
          <a:graphicData uri="http://schemas.openxmlformats.org/presentationml/2006/ole">
            <mc:AlternateContent xmlns:mc="http://schemas.openxmlformats.org/markup-compatibility/2006">
              <mc:Choice xmlns:v="urn:schemas-microsoft-com:vml" Requires="v">
                <p:oleObj name="Equation" r:id="rId6" imgW="1117115" imgH="317362" progId="Equation.DSMT4">
                  <p:embed/>
                </p:oleObj>
              </mc:Choice>
              <mc:Fallback>
                <p:oleObj name="Equation" r:id="rId6" imgW="1117115" imgH="317362" progId="Equation.DSMT4">
                  <p:embed/>
                  <p:pic>
                    <p:nvPicPr>
                      <p:cNvPr id="5" name="Object 3">
                        <a:extLst>
                          <a:ext uri="{FF2B5EF4-FFF2-40B4-BE49-F238E27FC236}">
                            <a16:creationId xmlns:a16="http://schemas.microsoft.com/office/drawing/2014/main" id="{E9A216BF-2C30-9313-A603-B921BAF02BC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43088" y="2698750"/>
                        <a:ext cx="2474912" cy="70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4">
            <a:extLst>
              <a:ext uri="{FF2B5EF4-FFF2-40B4-BE49-F238E27FC236}">
                <a16:creationId xmlns:a16="http://schemas.microsoft.com/office/drawing/2014/main" id="{843D7A7F-07D9-7E68-792D-092AC4BB0E30}"/>
              </a:ext>
            </a:extLst>
          </p:cNvPr>
          <p:cNvGraphicFramePr>
            <a:graphicFrameLocks noChangeAspect="1"/>
          </p:cNvGraphicFramePr>
          <p:nvPr/>
        </p:nvGraphicFramePr>
        <p:xfrm>
          <a:off x="1797050" y="3530600"/>
          <a:ext cx="2560638" cy="703263"/>
        </p:xfrm>
        <a:graphic>
          <a:graphicData uri="http://schemas.openxmlformats.org/presentationml/2006/ole">
            <mc:AlternateContent xmlns:mc="http://schemas.openxmlformats.org/markup-compatibility/2006">
              <mc:Choice xmlns:v="urn:schemas-microsoft-com:vml" Requires="v">
                <p:oleObj name="Equation" r:id="rId8" imgW="1155199" imgH="317362" progId="Equation.DSMT4">
                  <p:embed/>
                </p:oleObj>
              </mc:Choice>
              <mc:Fallback>
                <p:oleObj name="Equation" r:id="rId8" imgW="1155199" imgH="317362" progId="Equation.DSMT4">
                  <p:embed/>
                  <p:pic>
                    <p:nvPicPr>
                      <p:cNvPr id="6" name="Object 4">
                        <a:extLst>
                          <a:ext uri="{FF2B5EF4-FFF2-40B4-BE49-F238E27FC236}">
                            <a16:creationId xmlns:a16="http://schemas.microsoft.com/office/drawing/2014/main" id="{843D7A7F-07D9-7E68-792D-092AC4BB0E3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7050" y="3530600"/>
                        <a:ext cx="2560638" cy="70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5">
            <a:extLst>
              <a:ext uri="{FF2B5EF4-FFF2-40B4-BE49-F238E27FC236}">
                <a16:creationId xmlns:a16="http://schemas.microsoft.com/office/drawing/2014/main" id="{E4A3EA52-14D4-72B2-6E8E-4CB7EBD852F1}"/>
              </a:ext>
            </a:extLst>
          </p:cNvPr>
          <p:cNvGraphicFramePr>
            <a:graphicFrameLocks noChangeAspect="1"/>
          </p:cNvGraphicFramePr>
          <p:nvPr/>
        </p:nvGraphicFramePr>
        <p:xfrm>
          <a:off x="1806575" y="4532313"/>
          <a:ext cx="2178050" cy="452437"/>
        </p:xfrm>
        <a:graphic>
          <a:graphicData uri="http://schemas.openxmlformats.org/presentationml/2006/ole">
            <mc:AlternateContent xmlns:mc="http://schemas.openxmlformats.org/markup-compatibility/2006">
              <mc:Choice xmlns:v="urn:schemas-microsoft-com:vml" Requires="v">
                <p:oleObj name="Equation" r:id="rId10" imgW="1218671" imgH="253890" progId="Equation.DSMT4">
                  <p:embed/>
                </p:oleObj>
              </mc:Choice>
              <mc:Fallback>
                <p:oleObj name="Equation" r:id="rId10" imgW="1218671" imgH="253890" progId="Equation.DSMT4">
                  <p:embed/>
                  <p:pic>
                    <p:nvPicPr>
                      <p:cNvPr id="7" name="Object 5">
                        <a:extLst>
                          <a:ext uri="{FF2B5EF4-FFF2-40B4-BE49-F238E27FC236}">
                            <a16:creationId xmlns:a16="http://schemas.microsoft.com/office/drawing/2014/main" id="{E4A3EA52-14D4-72B2-6E8E-4CB7EBD852F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06575" y="4532313"/>
                        <a:ext cx="2178050"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 name="Object 6">
            <a:extLst>
              <a:ext uri="{FF2B5EF4-FFF2-40B4-BE49-F238E27FC236}">
                <a16:creationId xmlns:a16="http://schemas.microsoft.com/office/drawing/2014/main" id="{3713C1E4-7BFD-F55E-DD54-BB1D3EBD92CF}"/>
              </a:ext>
            </a:extLst>
          </p:cNvPr>
          <p:cNvGraphicFramePr>
            <a:graphicFrameLocks noChangeAspect="1"/>
          </p:cNvGraphicFramePr>
          <p:nvPr/>
        </p:nvGraphicFramePr>
        <p:xfrm>
          <a:off x="1860550" y="5483225"/>
          <a:ext cx="1857375" cy="836613"/>
        </p:xfrm>
        <a:graphic>
          <a:graphicData uri="http://schemas.openxmlformats.org/presentationml/2006/ole">
            <mc:AlternateContent xmlns:mc="http://schemas.openxmlformats.org/markup-compatibility/2006">
              <mc:Choice xmlns:v="urn:schemas-microsoft-com:vml" Requires="v">
                <p:oleObj name="Equation" r:id="rId12" imgW="1040948" imgH="469696" progId="Equation.DSMT4">
                  <p:embed/>
                </p:oleObj>
              </mc:Choice>
              <mc:Fallback>
                <p:oleObj name="Equation" r:id="rId12" imgW="1040948" imgH="469696" progId="Equation.DSMT4">
                  <p:embed/>
                  <p:pic>
                    <p:nvPicPr>
                      <p:cNvPr id="8" name="Object 6">
                        <a:extLst>
                          <a:ext uri="{FF2B5EF4-FFF2-40B4-BE49-F238E27FC236}">
                            <a16:creationId xmlns:a16="http://schemas.microsoft.com/office/drawing/2014/main" id="{3713C1E4-7BFD-F55E-DD54-BB1D3EBD92C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60550" y="5483225"/>
                        <a:ext cx="1857375" cy="836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 name="Object 7">
            <a:extLst>
              <a:ext uri="{FF2B5EF4-FFF2-40B4-BE49-F238E27FC236}">
                <a16:creationId xmlns:a16="http://schemas.microsoft.com/office/drawing/2014/main" id="{B7B230F8-8A06-AC39-4D26-96E2A7DD5045}"/>
              </a:ext>
            </a:extLst>
          </p:cNvPr>
          <p:cNvGraphicFramePr>
            <a:graphicFrameLocks noChangeAspect="1"/>
          </p:cNvGraphicFramePr>
          <p:nvPr/>
        </p:nvGraphicFramePr>
        <p:xfrm>
          <a:off x="4879975" y="2868613"/>
          <a:ext cx="1065213" cy="361950"/>
        </p:xfrm>
        <a:graphic>
          <a:graphicData uri="http://schemas.openxmlformats.org/presentationml/2006/ole">
            <mc:AlternateContent xmlns:mc="http://schemas.openxmlformats.org/markup-compatibility/2006">
              <mc:Choice xmlns:v="urn:schemas-microsoft-com:vml" Requires="v">
                <p:oleObj name="Equation" r:id="rId14" imgW="596641" imgH="203112" progId="Equation.DSMT4">
                  <p:embed/>
                </p:oleObj>
              </mc:Choice>
              <mc:Fallback>
                <p:oleObj name="Equation" r:id="rId14" imgW="596641" imgH="203112" progId="Equation.DSMT4">
                  <p:embed/>
                  <p:pic>
                    <p:nvPicPr>
                      <p:cNvPr id="9" name="Object 7">
                        <a:extLst>
                          <a:ext uri="{FF2B5EF4-FFF2-40B4-BE49-F238E27FC236}">
                            <a16:creationId xmlns:a16="http://schemas.microsoft.com/office/drawing/2014/main" id="{B7B230F8-8A06-AC39-4D26-96E2A7DD504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79975" y="2868613"/>
                        <a:ext cx="1065213"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 name="Oval 9">
            <a:extLst>
              <a:ext uri="{FF2B5EF4-FFF2-40B4-BE49-F238E27FC236}">
                <a16:creationId xmlns:a16="http://schemas.microsoft.com/office/drawing/2014/main" id="{F0E89FD8-1F76-4980-AC3F-C75FB412E450}"/>
              </a:ext>
            </a:extLst>
          </p:cNvPr>
          <p:cNvSpPr/>
          <p:nvPr/>
        </p:nvSpPr>
        <p:spPr>
          <a:xfrm>
            <a:off x="3367088" y="3095625"/>
            <a:ext cx="350837" cy="3508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1" name="Object 8">
            <a:extLst>
              <a:ext uri="{FF2B5EF4-FFF2-40B4-BE49-F238E27FC236}">
                <a16:creationId xmlns:a16="http://schemas.microsoft.com/office/drawing/2014/main" id="{72FC540A-BCBF-C119-C32C-99FC84BF9718}"/>
              </a:ext>
            </a:extLst>
          </p:cNvPr>
          <p:cNvGraphicFramePr>
            <a:graphicFrameLocks noChangeAspect="1"/>
          </p:cNvGraphicFramePr>
          <p:nvPr/>
        </p:nvGraphicFramePr>
        <p:xfrm>
          <a:off x="5937250" y="2855913"/>
          <a:ext cx="2741613" cy="384175"/>
        </p:xfrm>
        <a:graphic>
          <a:graphicData uri="http://schemas.openxmlformats.org/presentationml/2006/ole">
            <mc:AlternateContent xmlns:mc="http://schemas.openxmlformats.org/markup-compatibility/2006">
              <mc:Choice xmlns:v="urn:schemas-microsoft-com:vml" Requires="v">
                <p:oleObj name="Equation" r:id="rId16" imgW="1536033" imgH="215806" progId="Equation.DSMT4">
                  <p:embed/>
                </p:oleObj>
              </mc:Choice>
              <mc:Fallback>
                <p:oleObj name="Equation" r:id="rId16" imgW="1536033" imgH="215806" progId="Equation.DSMT4">
                  <p:embed/>
                  <p:pic>
                    <p:nvPicPr>
                      <p:cNvPr id="11" name="Object 8">
                        <a:extLst>
                          <a:ext uri="{FF2B5EF4-FFF2-40B4-BE49-F238E27FC236}">
                            <a16:creationId xmlns:a16="http://schemas.microsoft.com/office/drawing/2014/main" id="{72FC540A-BCBF-C119-C32C-99FC84BF9718}"/>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37250" y="2855913"/>
                        <a:ext cx="2741613"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9">
            <a:extLst>
              <a:ext uri="{FF2B5EF4-FFF2-40B4-BE49-F238E27FC236}">
                <a16:creationId xmlns:a16="http://schemas.microsoft.com/office/drawing/2014/main" id="{6D9F1BC9-B57E-D5FE-8409-B5E02DE22904}"/>
              </a:ext>
            </a:extLst>
          </p:cNvPr>
          <p:cNvGraphicFramePr>
            <a:graphicFrameLocks noChangeAspect="1"/>
          </p:cNvGraphicFramePr>
          <p:nvPr/>
        </p:nvGraphicFramePr>
        <p:xfrm>
          <a:off x="4843463" y="3605213"/>
          <a:ext cx="1065212" cy="361950"/>
        </p:xfrm>
        <a:graphic>
          <a:graphicData uri="http://schemas.openxmlformats.org/presentationml/2006/ole">
            <mc:AlternateContent xmlns:mc="http://schemas.openxmlformats.org/markup-compatibility/2006">
              <mc:Choice xmlns:v="urn:schemas-microsoft-com:vml" Requires="v">
                <p:oleObj name="Equation" r:id="rId18" imgW="596641" imgH="203112" progId="Equation.DSMT4">
                  <p:embed/>
                </p:oleObj>
              </mc:Choice>
              <mc:Fallback>
                <p:oleObj name="Equation" r:id="rId18" imgW="596641" imgH="203112" progId="Equation.DSMT4">
                  <p:embed/>
                  <p:pic>
                    <p:nvPicPr>
                      <p:cNvPr id="12" name="Object 9">
                        <a:extLst>
                          <a:ext uri="{FF2B5EF4-FFF2-40B4-BE49-F238E27FC236}">
                            <a16:creationId xmlns:a16="http://schemas.microsoft.com/office/drawing/2014/main" id="{6D9F1BC9-B57E-D5FE-8409-B5E02DE22904}"/>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43463" y="3605213"/>
                        <a:ext cx="1065212"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 name="Oval 12">
            <a:extLst>
              <a:ext uri="{FF2B5EF4-FFF2-40B4-BE49-F238E27FC236}">
                <a16:creationId xmlns:a16="http://schemas.microsoft.com/office/drawing/2014/main" id="{D5D5D330-11CF-4381-933A-73A2AC13645F}"/>
              </a:ext>
            </a:extLst>
          </p:cNvPr>
          <p:cNvSpPr/>
          <p:nvPr/>
        </p:nvSpPr>
        <p:spPr>
          <a:xfrm>
            <a:off x="3421063" y="3865563"/>
            <a:ext cx="350837" cy="3524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14" name="Object 10">
            <a:extLst>
              <a:ext uri="{FF2B5EF4-FFF2-40B4-BE49-F238E27FC236}">
                <a16:creationId xmlns:a16="http://schemas.microsoft.com/office/drawing/2014/main" id="{DA6FB0B6-D270-3E08-66B9-B7AA5FE2A511}"/>
              </a:ext>
            </a:extLst>
          </p:cNvPr>
          <p:cNvGraphicFramePr>
            <a:graphicFrameLocks noChangeAspect="1"/>
          </p:cNvGraphicFramePr>
          <p:nvPr/>
        </p:nvGraphicFramePr>
        <p:xfrm>
          <a:off x="5889625" y="3590925"/>
          <a:ext cx="2763838" cy="384175"/>
        </p:xfrm>
        <a:graphic>
          <a:graphicData uri="http://schemas.openxmlformats.org/presentationml/2006/ole">
            <mc:AlternateContent xmlns:mc="http://schemas.openxmlformats.org/markup-compatibility/2006">
              <mc:Choice xmlns:v="urn:schemas-microsoft-com:vml" Requires="v">
                <p:oleObj name="Equation" r:id="rId20" imgW="1548728" imgH="215806" progId="Equation.DSMT4">
                  <p:embed/>
                </p:oleObj>
              </mc:Choice>
              <mc:Fallback>
                <p:oleObj name="Equation" r:id="rId20" imgW="1548728" imgH="215806" progId="Equation.DSMT4">
                  <p:embed/>
                  <p:pic>
                    <p:nvPicPr>
                      <p:cNvPr id="14" name="Object 10">
                        <a:extLst>
                          <a:ext uri="{FF2B5EF4-FFF2-40B4-BE49-F238E27FC236}">
                            <a16:creationId xmlns:a16="http://schemas.microsoft.com/office/drawing/2014/main" id="{DA6FB0B6-D270-3E08-66B9-B7AA5FE2A511}"/>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889625" y="3590925"/>
                        <a:ext cx="2763838"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 name="TextBox 14">
            <a:extLst>
              <a:ext uri="{FF2B5EF4-FFF2-40B4-BE49-F238E27FC236}">
                <a16:creationId xmlns:a16="http://schemas.microsoft.com/office/drawing/2014/main" id="{3271746F-F16A-4804-841C-8D01CFAEDBA1}"/>
              </a:ext>
            </a:extLst>
          </p:cNvPr>
          <p:cNvSpPr txBox="1"/>
          <p:nvPr/>
        </p:nvSpPr>
        <p:spPr>
          <a:xfrm>
            <a:off x="5797550" y="4235450"/>
            <a:ext cx="1563688" cy="384175"/>
          </a:xfrm>
          <a:prstGeom prst="rect">
            <a:avLst/>
          </a:prstGeom>
          <a:noFill/>
        </p:spPr>
        <p:txBody>
          <a:bodyPr wrap="none">
            <a:spAutoFit/>
          </a:bodyPr>
          <a:lstStyle/>
          <a:p>
            <a:pPr eaLnBrk="1" hangingPunct="1">
              <a:defRPr/>
            </a:pPr>
            <a:r>
              <a:rPr lang="en-CA" sz="1900" dirty="0">
                <a:latin typeface="+mj-lt"/>
              </a:rPr>
              <a:t>Solve for </a:t>
            </a:r>
            <a:r>
              <a:rPr lang="en-CA" sz="1900" dirty="0">
                <a:solidFill>
                  <a:srgbClr val="FF0000"/>
                </a:solidFill>
                <a:latin typeface="+mj-lt"/>
              </a:rPr>
              <a:t>“p”</a:t>
            </a:r>
          </a:p>
        </p:txBody>
      </p:sp>
      <p:graphicFrame>
        <p:nvGraphicFramePr>
          <p:cNvPr id="18" name="Object 11">
            <a:extLst>
              <a:ext uri="{FF2B5EF4-FFF2-40B4-BE49-F238E27FC236}">
                <a16:creationId xmlns:a16="http://schemas.microsoft.com/office/drawing/2014/main" id="{8400E7AB-4042-3551-4915-C14A2309ED03}"/>
              </a:ext>
            </a:extLst>
          </p:cNvPr>
          <p:cNvGraphicFramePr>
            <a:graphicFrameLocks noChangeAspect="1"/>
          </p:cNvGraphicFramePr>
          <p:nvPr/>
        </p:nvGraphicFramePr>
        <p:xfrm>
          <a:off x="4695825" y="4038600"/>
          <a:ext cx="952500" cy="768350"/>
        </p:xfrm>
        <a:graphic>
          <a:graphicData uri="http://schemas.openxmlformats.org/presentationml/2006/ole">
            <mc:AlternateContent xmlns:mc="http://schemas.openxmlformats.org/markup-compatibility/2006">
              <mc:Choice xmlns:v="urn:schemas-microsoft-com:vml" Requires="v">
                <p:oleObj name="Equation" r:id="rId22" imgW="533169" imgH="431613" progId="Equation.DSMT4">
                  <p:embed/>
                </p:oleObj>
              </mc:Choice>
              <mc:Fallback>
                <p:oleObj name="Equation" r:id="rId22" imgW="533169" imgH="431613" progId="Equation.DSMT4">
                  <p:embed/>
                  <p:pic>
                    <p:nvPicPr>
                      <p:cNvPr id="18" name="Object 11">
                        <a:extLst>
                          <a:ext uri="{FF2B5EF4-FFF2-40B4-BE49-F238E27FC236}">
                            <a16:creationId xmlns:a16="http://schemas.microsoft.com/office/drawing/2014/main" id="{8400E7AB-4042-3551-4915-C14A2309ED03}"/>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695825" y="4038600"/>
                        <a:ext cx="952500" cy="768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2">
            <a:extLst>
              <a:ext uri="{FF2B5EF4-FFF2-40B4-BE49-F238E27FC236}">
                <a16:creationId xmlns:a16="http://schemas.microsoft.com/office/drawing/2014/main" id="{1260D99F-1F16-DE57-6B96-18B8CAE5B787}"/>
              </a:ext>
            </a:extLst>
          </p:cNvPr>
          <p:cNvGraphicFramePr>
            <a:graphicFrameLocks noChangeAspect="1"/>
          </p:cNvGraphicFramePr>
          <p:nvPr/>
        </p:nvGraphicFramePr>
        <p:xfrm>
          <a:off x="4699000" y="4783138"/>
          <a:ext cx="930275" cy="360362"/>
        </p:xfrm>
        <a:graphic>
          <a:graphicData uri="http://schemas.openxmlformats.org/presentationml/2006/ole">
            <mc:AlternateContent xmlns:mc="http://schemas.openxmlformats.org/markup-compatibility/2006">
              <mc:Choice xmlns:v="urn:schemas-microsoft-com:vml" Requires="v">
                <p:oleObj name="Equation" r:id="rId24" imgW="520474" imgH="203112" progId="Equation.DSMT4">
                  <p:embed/>
                </p:oleObj>
              </mc:Choice>
              <mc:Fallback>
                <p:oleObj name="Equation" r:id="rId24" imgW="520474" imgH="203112" progId="Equation.DSMT4">
                  <p:embed/>
                  <p:pic>
                    <p:nvPicPr>
                      <p:cNvPr id="19" name="Object 12">
                        <a:extLst>
                          <a:ext uri="{FF2B5EF4-FFF2-40B4-BE49-F238E27FC236}">
                            <a16:creationId xmlns:a16="http://schemas.microsoft.com/office/drawing/2014/main" id="{1260D99F-1F16-DE57-6B96-18B8CAE5B787}"/>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699000" y="4783138"/>
                        <a:ext cx="930275" cy="360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 name="Object 13">
            <a:extLst>
              <a:ext uri="{FF2B5EF4-FFF2-40B4-BE49-F238E27FC236}">
                <a16:creationId xmlns:a16="http://schemas.microsoft.com/office/drawing/2014/main" id="{D04E24A0-1542-E557-7AE1-E72216097B30}"/>
              </a:ext>
            </a:extLst>
          </p:cNvPr>
          <p:cNvGraphicFramePr>
            <a:graphicFrameLocks noChangeAspect="1"/>
          </p:cNvGraphicFramePr>
          <p:nvPr/>
        </p:nvGraphicFramePr>
        <p:xfrm>
          <a:off x="4202113" y="5368925"/>
          <a:ext cx="1087437" cy="817563"/>
        </p:xfrm>
        <a:graphic>
          <a:graphicData uri="http://schemas.openxmlformats.org/presentationml/2006/ole">
            <mc:AlternateContent xmlns:mc="http://schemas.openxmlformats.org/markup-compatibility/2006">
              <mc:Choice xmlns:v="urn:schemas-microsoft-com:vml" Requires="v">
                <p:oleObj name="Equation" r:id="rId26" imgW="609600" imgH="457200" progId="Equation.DSMT4">
                  <p:embed/>
                </p:oleObj>
              </mc:Choice>
              <mc:Fallback>
                <p:oleObj name="Equation" r:id="rId26" imgW="609600" imgH="457200" progId="Equation.DSMT4">
                  <p:embed/>
                  <p:pic>
                    <p:nvPicPr>
                      <p:cNvPr id="20" name="Object 13">
                        <a:extLst>
                          <a:ext uri="{FF2B5EF4-FFF2-40B4-BE49-F238E27FC236}">
                            <a16:creationId xmlns:a16="http://schemas.microsoft.com/office/drawing/2014/main" id="{D04E24A0-1542-E557-7AE1-E72216097B30}"/>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202113" y="5368925"/>
                        <a:ext cx="1087437" cy="817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 name="Object 14">
            <a:extLst>
              <a:ext uri="{FF2B5EF4-FFF2-40B4-BE49-F238E27FC236}">
                <a16:creationId xmlns:a16="http://schemas.microsoft.com/office/drawing/2014/main" id="{AC2AC049-4B18-2D07-FC91-40059E3DACB5}"/>
              </a:ext>
            </a:extLst>
          </p:cNvPr>
          <p:cNvGraphicFramePr>
            <a:graphicFrameLocks noChangeAspect="1"/>
          </p:cNvGraphicFramePr>
          <p:nvPr/>
        </p:nvGraphicFramePr>
        <p:xfrm>
          <a:off x="5588000" y="5554663"/>
          <a:ext cx="1509713" cy="333375"/>
        </p:xfrm>
        <a:graphic>
          <a:graphicData uri="http://schemas.openxmlformats.org/presentationml/2006/ole">
            <mc:AlternateContent xmlns:mc="http://schemas.openxmlformats.org/markup-compatibility/2006">
              <mc:Choice xmlns:v="urn:schemas-microsoft-com:vml" Requires="v">
                <p:oleObj name="Equation" r:id="rId28" imgW="977476" imgH="215806" progId="Equation.DSMT4">
                  <p:embed/>
                </p:oleObj>
              </mc:Choice>
              <mc:Fallback>
                <p:oleObj name="Equation" r:id="rId28" imgW="977476" imgH="215806" progId="Equation.DSMT4">
                  <p:embed/>
                  <p:pic>
                    <p:nvPicPr>
                      <p:cNvPr id="21" name="Object 14">
                        <a:extLst>
                          <a:ext uri="{FF2B5EF4-FFF2-40B4-BE49-F238E27FC236}">
                            <a16:creationId xmlns:a16="http://schemas.microsoft.com/office/drawing/2014/main" id="{AC2AC049-4B18-2D07-FC91-40059E3DACB5}"/>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588000" y="5554663"/>
                        <a:ext cx="1509713"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 name="Object 15">
            <a:extLst>
              <a:ext uri="{FF2B5EF4-FFF2-40B4-BE49-F238E27FC236}">
                <a16:creationId xmlns:a16="http://schemas.microsoft.com/office/drawing/2014/main" id="{8D4DB544-250B-E9D2-5B51-296081B45D92}"/>
              </a:ext>
            </a:extLst>
          </p:cNvPr>
          <p:cNvGraphicFramePr>
            <a:graphicFrameLocks noChangeAspect="1"/>
          </p:cNvGraphicFramePr>
          <p:nvPr/>
        </p:nvGraphicFramePr>
        <p:xfrm>
          <a:off x="4116388" y="5583238"/>
          <a:ext cx="1292225" cy="360362"/>
        </p:xfrm>
        <a:graphic>
          <a:graphicData uri="http://schemas.openxmlformats.org/presentationml/2006/ole">
            <mc:AlternateContent xmlns:mc="http://schemas.openxmlformats.org/markup-compatibility/2006">
              <mc:Choice xmlns:v="urn:schemas-microsoft-com:vml" Requires="v">
                <p:oleObj name="Equation" r:id="rId30" imgW="723586" imgH="203112" progId="Equation.DSMT4">
                  <p:embed/>
                </p:oleObj>
              </mc:Choice>
              <mc:Fallback>
                <p:oleObj name="Equation" r:id="rId30" imgW="723586" imgH="203112" progId="Equation.DSMT4">
                  <p:embed/>
                  <p:pic>
                    <p:nvPicPr>
                      <p:cNvPr id="22" name="Object 15">
                        <a:extLst>
                          <a:ext uri="{FF2B5EF4-FFF2-40B4-BE49-F238E27FC236}">
                            <a16:creationId xmlns:a16="http://schemas.microsoft.com/office/drawing/2014/main" id="{8D4DB544-250B-E9D2-5B51-296081B45D92}"/>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116388" y="5583238"/>
                        <a:ext cx="1292225" cy="360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 name="Object 16">
            <a:extLst>
              <a:ext uri="{FF2B5EF4-FFF2-40B4-BE49-F238E27FC236}">
                <a16:creationId xmlns:a16="http://schemas.microsoft.com/office/drawing/2014/main" id="{FF496017-7FF0-5C66-C496-BAE3F0421A59}"/>
              </a:ext>
            </a:extLst>
          </p:cNvPr>
          <p:cNvGraphicFramePr>
            <a:graphicFrameLocks noChangeAspect="1"/>
          </p:cNvGraphicFramePr>
          <p:nvPr/>
        </p:nvGraphicFramePr>
        <p:xfrm>
          <a:off x="4121150" y="6143625"/>
          <a:ext cx="1138238" cy="401638"/>
        </p:xfrm>
        <a:graphic>
          <a:graphicData uri="http://schemas.openxmlformats.org/presentationml/2006/ole">
            <mc:AlternateContent xmlns:mc="http://schemas.openxmlformats.org/markup-compatibility/2006">
              <mc:Choice xmlns:v="urn:schemas-microsoft-com:vml" Requires="v">
                <p:oleObj name="Equation" r:id="rId32" imgW="571252" imgH="203112" progId="Equation.DSMT4">
                  <p:embed/>
                </p:oleObj>
              </mc:Choice>
              <mc:Fallback>
                <p:oleObj name="Equation" r:id="rId32" imgW="571252" imgH="203112" progId="Equation.DSMT4">
                  <p:embed/>
                  <p:pic>
                    <p:nvPicPr>
                      <p:cNvPr id="23" name="Object 16">
                        <a:extLst>
                          <a:ext uri="{FF2B5EF4-FFF2-40B4-BE49-F238E27FC236}">
                            <a16:creationId xmlns:a16="http://schemas.microsoft.com/office/drawing/2014/main" id="{FF496017-7FF0-5C66-C496-BAE3F0421A59}"/>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121150" y="6143625"/>
                        <a:ext cx="1138238" cy="401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 name="Object 17">
            <a:extLst>
              <a:ext uri="{FF2B5EF4-FFF2-40B4-BE49-F238E27FC236}">
                <a16:creationId xmlns:a16="http://schemas.microsoft.com/office/drawing/2014/main" id="{B2C762ED-17B3-0CF7-E2B0-3A14AE93310C}"/>
              </a:ext>
            </a:extLst>
          </p:cNvPr>
          <p:cNvGraphicFramePr>
            <a:graphicFrameLocks noChangeAspect="1"/>
          </p:cNvGraphicFramePr>
          <p:nvPr/>
        </p:nvGraphicFramePr>
        <p:xfrm>
          <a:off x="5789613" y="4735513"/>
          <a:ext cx="2968625" cy="384175"/>
        </p:xfrm>
        <a:graphic>
          <a:graphicData uri="http://schemas.openxmlformats.org/presentationml/2006/ole">
            <mc:AlternateContent xmlns:mc="http://schemas.openxmlformats.org/markup-compatibility/2006">
              <mc:Choice xmlns:v="urn:schemas-microsoft-com:vml" Requires="v">
                <p:oleObj name="Equation" r:id="rId34" imgW="1663700" imgH="215900" progId="Equation.DSMT4">
                  <p:embed/>
                </p:oleObj>
              </mc:Choice>
              <mc:Fallback>
                <p:oleObj name="Equation" r:id="rId34" imgW="1663700" imgH="215900" progId="Equation.DSMT4">
                  <p:embed/>
                  <p:pic>
                    <p:nvPicPr>
                      <p:cNvPr id="24" name="Object 17">
                        <a:extLst>
                          <a:ext uri="{FF2B5EF4-FFF2-40B4-BE49-F238E27FC236}">
                            <a16:creationId xmlns:a16="http://schemas.microsoft.com/office/drawing/2014/main" id="{B2C762ED-17B3-0CF7-E2B0-3A14AE93310C}"/>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789613" y="4735513"/>
                        <a:ext cx="2968625"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5" name="Object 18">
            <a:extLst>
              <a:ext uri="{FF2B5EF4-FFF2-40B4-BE49-F238E27FC236}">
                <a16:creationId xmlns:a16="http://schemas.microsoft.com/office/drawing/2014/main" id="{9C0228E7-8C07-39A5-98CD-BABDED28437D}"/>
              </a:ext>
            </a:extLst>
          </p:cNvPr>
          <p:cNvGraphicFramePr>
            <a:graphicFrameLocks noChangeAspect="1"/>
          </p:cNvGraphicFramePr>
          <p:nvPr/>
        </p:nvGraphicFramePr>
        <p:xfrm>
          <a:off x="5451475" y="6122988"/>
          <a:ext cx="3149600" cy="384175"/>
        </p:xfrm>
        <a:graphic>
          <a:graphicData uri="http://schemas.openxmlformats.org/presentationml/2006/ole">
            <mc:AlternateContent xmlns:mc="http://schemas.openxmlformats.org/markup-compatibility/2006">
              <mc:Choice xmlns:v="urn:schemas-microsoft-com:vml" Requires="v">
                <p:oleObj name="Equation" r:id="rId36" imgW="1764534" imgH="215806" progId="Equation.DSMT4">
                  <p:embed/>
                </p:oleObj>
              </mc:Choice>
              <mc:Fallback>
                <p:oleObj name="Equation" r:id="rId36" imgW="1764534" imgH="215806" progId="Equation.DSMT4">
                  <p:embed/>
                  <p:pic>
                    <p:nvPicPr>
                      <p:cNvPr id="25" name="Object 18">
                        <a:extLst>
                          <a:ext uri="{FF2B5EF4-FFF2-40B4-BE49-F238E27FC236}">
                            <a16:creationId xmlns:a16="http://schemas.microsoft.com/office/drawing/2014/main" id="{9C0228E7-8C07-39A5-98CD-BABDED28437D}"/>
                          </a:ext>
                        </a:extLst>
                      </p:cNvPr>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451475" y="6122988"/>
                        <a:ext cx="3149600" cy="38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6" name="Oval 25">
            <a:extLst>
              <a:ext uri="{FF2B5EF4-FFF2-40B4-BE49-F238E27FC236}">
                <a16:creationId xmlns:a16="http://schemas.microsoft.com/office/drawing/2014/main" id="{5040EC50-3C25-4CB7-BC8D-C9DAE5599A40}"/>
              </a:ext>
            </a:extLst>
          </p:cNvPr>
          <p:cNvSpPr/>
          <p:nvPr/>
        </p:nvSpPr>
        <p:spPr>
          <a:xfrm>
            <a:off x="3103563" y="4522788"/>
            <a:ext cx="495300" cy="4270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27" name="Object 19">
            <a:extLst>
              <a:ext uri="{FF2B5EF4-FFF2-40B4-BE49-F238E27FC236}">
                <a16:creationId xmlns:a16="http://schemas.microsoft.com/office/drawing/2014/main" id="{FD3D1B8E-5969-5F62-437E-E3D5DD33C5C4}"/>
              </a:ext>
            </a:extLst>
          </p:cNvPr>
          <p:cNvGraphicFramePr>
            <a:graphicFrameLocks noChangeAspect="1"/>
          </p:cNvGraphicFramePr>
          <p:nvPr/>
        </p:nvGraphicFramePr>
        <p:xfrm>
          <a:off x="4730750" y="4073525"/>
          <a:ext cx="1030288" cy="752475"/>
        </p:xfrm>
        <a:graphic>
          <a:graphicData uri="http://schemas.openxmlformats.org/presentationml/2006/ole">
            <mc:AlternateContent xmlns:mc="http://schemas.openxmlformats.org/markup-compatibility/2006">
              <mc:Choice xmlns:v="urn:schemas-microsoft-com:vml" Requires="v">
                <p:oleObj name="Equation" r:id="rId38" imgW="622300" imgH="457200" progId="Equation.DSMT4">
                  <p:embed/>
                </p:oleObj>
              </mc:Choice>
              <mc:Fallback>
                <p:oleObj name="Equation" r:id="rId38" imgW="622300" imgH="457200" progId="Equation.DSMT4">
                  <p:embed/>
                  <p:pic>
                    <p:nvPicPr>
                      <p:cNvPr id="27" name="Object 19">
                        <a:extLst>
                          <a:ext uri="{FF2B5EF4-FFF2-40B4-BE49-F238E27FC236}">
                            <a16:creationId xmlns:a16="http://schemas.microsoft.com/office/drawing/2014/main" id="{FD3D1B8E-5969-5F62-437E-E3D5DD33C5C4}"/>
                          </a:ext>
                        </a:extLst>
                      </p:cNvPr>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730750" y="4073525"/>
                        <a:ext cx="1030288" cy="75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 name="Object 20">
            <a:extLst>
              <a:ext uri="{FF2B5EF4-FFF2-40B4-BE49-F238E27FC236}">
                <a16:creationId xmlns:a16="http://schemas.microsoft.com/office/drawing/2014/main" id="{6FC968A9-954D-30EB-7F20-C97E3A017D79}"/>
              </a:ext>
            </a:extLst>
          </p:cNvPr>
          <p:cNvGraphicFramePr>
            <a:graphicFrameLocks noChangeAspect="1"/>
          </p:cNvGraphicFramePr>
          <p:nvPr/>
        </p:nvGraphicFramePr>
        <p:xfrm>
          <a:off x="1863725" y="5497513"/>
          <a:ext cx="1970088" cy="768350"/>
        </p:xfrm>
        <a:graphic>
          <a:graphicData uri="http://schemas.openxmlformats.org/presentationml/2006/ole">
            <mc:AlternateContent xmlns:mc="http://schemas.openxmlformats.org/markup-compatibility/2006">
              <mc:Choice xmlns:v="urn:schemas-microsoft-com:vml" Requires="v">
                <p:oleObj name="Equation" r:id="rId40" imgW="1104900" imgH="431800" progId="Equation.DSMT4">
                  <p:embed/>
                </p:oleObj>
              </mc:Choice>
              <mc:Fallback>
                <p:oleObj name="Equation" r:id="rId40" imgW="1104900" imgH="431800" progId="Equation.DSMT4">
                  <p:embed/>
                  <p:pic>
                    <p:nvPicPr>
                      <p:cNvPr id="28" name="Object 20">
                        <a:extLst>
                          <a:ext uri="{FF2B5EF4-FFF2-40B4-BE49-F238E27FC236}">
                            <a16:creationId xmlns:a16="http://schemas.microsoft.com/office/drawing/2014/main" id="{6FC968A9-954D-30EB-7F20-C97E3A017D79}"/>
                          </a:ext>
                        </a:extLst>
                      </p:cNvPr>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1863725" y="5497513"/>
                        <a:ext cx="1970088" cy="768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 name="Oval 28">
            <a:extLst>
              <a:ext uri="{FF2B5EF4-FFF2-40B4-BE49-F238E27FC236}">
                <a16:creationId xmlns:a16="http://schemas.microsoft.com/office/drawing/2014/main" id="{AE71B22A-9583-4A71-8F78-75D7CABBBE0D}"/>
              </a:ext>
            </a:extLst>
          </p:cNvPr>
          <p:cNvSpPr/>
          <p:nvPr/>
        </p:nvSpPr>
        <p:spPr>
          <a:xfrm>
            <a:off x="3052763" y="5487988"/>
            <a:ext cx="495300" cy="8112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435" name="Text Box 5">
            <a:extLst>
              <a:ext uri="{FF2B5EF4-FFF2-40B4-BE49-F238E27FC236}">
                <a16:creationId xmlns:a16="http://schemas.microsoft.com/office/drawing/2014/main" id="{117876D2-97A4-9C01-DE8D-C0F8821DF994}"/>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2"/>
              </a:rPr>
              <a:t>www.BCMath.ca</a:t>
            </a:r>
            <a:r>
              <a:rPr lang="en-US" altLang="en-US" sz="1000">
                <a:latin typeface="Arial" panose="020B0604020202020204" pitchFamily="34"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par>
                                <p:cTn id="23" presetID="3" presetClass="entr" presetSubtype="1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linds(horizontal)">
                                      <p:cBhvr>
                                        <p:cTn id="25" dur="500"/>
                                        <p:tgtEl>
                                          <p:spTgt spid="6"/>
                                        </p:tgtEl>
                                      </p:cBhvr>
                                    </p:animEffect>
                                  </p:childTnLst>
                                </p:cTn>
                              </p:par>
                              <p:par>
                                <p:cTn id="26" presetID="3" presetClass="entr" presetSubtype="10" fill="hold"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blinds(horizontal)">
                                      <p:cBhvr>
                                        <p:cTn id="28" dur="500"/>
                                        <p:tgtEl>
                                          <p:spTgt spid="7"/>
                                        </p:tgtEl>
                                      </p:cBhvr>
                                    </p:animEffect>
                                  </p:childTnLst>
                                </p:cTn>
                              </p:par>
                              <p:par>
                                <p:cTn id="29" presetID="3" presetClass="entr" presetSubtype="1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linds(horizontal)">
                                      <p:cBhvr>
                                        <p:cTn id="31" dur="500"/>
                                        <p:tgtEl>
                                          <p:spTgt spid="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linds(horizontal)">
                                      <p:cBhvr>
                                        <p:cTn id="36" dur="500"/>
                                        <p:tgtEl>
                                          <p:spTgt spid="1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blinds(horizontal)">
                                      <p:cBhvr>
                                        <p:cTn id="46" dur="500"/>
                                        <p:tgtEl>
                                          <p:spTgt spid="11"/>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linds(horizontal)">
                                      <p:cBhvr>
                                        <p:cTn id="51" dur="500"/>
                                        <p:tgtEl>
                                          <p:spTgt spid="13"/>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blinds(horizontal)">
                                      <p:cBhvr>
                                        <p:cTn id="56" dur="500"/>
                                        <p:tgtEl>
                                          <p:spTgt spid="1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blinds(horizontal)">
                                      <p:cBhvr>
                                        <p:cTn id="61" dur="500"/>
                                        <p:tgtEl>
                                          <p:spTgt spid="14"/>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3" presetClass="entr" presetSubtype="10" fill="hold" nodeType="clickEffect">
                                  <p:stCondLst>
                                    <p:cond delay="0"/>
                                  </p:stCondLst>
                                  <p:childTnLst>
                                    <p:set>
                                      <p:cBhvr>
                                        <p:cTn id="65" dur="1" fill="hold">
                                          <p:stCondLst>
                                            <p:cond delay="0"/>
                                          </p:stCondLst>
                                        </p:cTn>
                                        <p:tgtEl>
                                          <p:spTgt spid="26"/>
                                        </p:tgtEl>
                                        <p:attrNameLst>
                                          <p:attrName>style.visibility</p:attrName>
                                        </p:attrNameLst>
                                      </p:cBhvr>
                                      <p:to>
                                        <p:strVal val="visible"/>
                                      </p:to>
                                    </p:set>
                                    <p:animEffect transition="in" filter="blinds(horizontal)">
                                      <p:cBhvr>
                                        <p:cTn id="66" dur="500"/>
                                        <p:tgtEl>
                                          <p:spTgt spid="26"/>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ntr" presetSubtype="10" fill="hold" nodeType="clickEffect">
                                  <p:stCondLst>
                                    <p:cond delay="0"/>
                                  </p:stCondLst>
                                  <p:childTnLst>
                                    <p:set>
                                      <p:cBhvr>
                                        <p:cTn id="70" dur="1" fill="hold">
                                          <p:stCondLst>
                                            <p:cond delay="0"/>
                                          </p:stCondLst>
                                        </p:cTn>
                                        <p:tgtEl>
                                          <p:spTgt spid="27"/>
                                        </p:tgtEl>
                                        <p:attrNameLst>
                                          <p:attrName>style.visibility</p:attrName>
                                        </p:attrNameLst>
                                      </p:cBhvr>
                                      <p:to>
                                        <p:strVal val="visible"/>
                                      </p:to>
                                    </p:set>
                                    <p:animEffect transition="in" filter="blinds(horizontal)">
                                      <p:cBhvr>
                                        <p:cTn id="71" dur="500"/>
                                        <p:tgtEl>
                                          <p:spTgt spid="27"/>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3" presetClass="entr" presetSubtype="10" fill="hold" nodeType="clickEffect">
                                  <p:stCondLst>
                                    <p:cond delay="0"/>
                                  </p:stCondLst>
                                  <p:childTnLst>
                                    <p:set>
                                      <p:cBhvr>
                                        <p:cTn id="75" dur="1" fill="hold">
                                          <p:stCondLst>
                                            <p:cond delay="0"/>
                                          </p:stCondLst>
                                        </p:cTn>
                                        <p:tgtEl>
                                          <p:spTgt spid="15"/>
                                        </p:tgtEl>
                                        <p:attrNameLst>
                                          <p:attrName>style.visibility</p:attrName>
                                        </p:attrNameLst>
                                      </p:cBhvr>
                                      <p:to>
                                        <p:strVal val="visible"/>
                                      </p:to>
                                    </p:set>
                                    <p:animEffect transition="in" filter="blinds(horizontal)">
                                      <p:cBhvr>
                                        <p:cTn id="76" dur="500"/>
                                        <p:tgtEl>
                                          <p:spTgt spid="15"/>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nodeType="clickEffect">
                                  <p:stCondLst>
                                    <p:cond delay="0"/>
                                  </p:stCondLst>
                                  <p:childTnLst>
                                    <p:set>
                                      <p:cBhvr>
                                        <p:cTn id="80" dur="1" fill="hold">
                                          <p:stCondLst>
                                            <p:cond delay="0"/>
                                          </p:stCondLst>
                                        </p:cTn>
                                        <p:tgtEl>
                                          <p:spTgt spid="18"/>
                                        </p:tgtEl>
                                        <p:attrNameLst>
                                          <p:attrName>style.visibility</p:attrName>
                                        </p:attrNameLst>
                                      </p:cBhvr>
                                      <p:to>
                                        <p:strVal val="visible"/>
                                      </p:to>
                                    </p:set>
                                    <p:animEffect transition="in" filter="blinds(horizontal)">
                                      <p:cBhvr>
                                        <p:cTn id="81" dur="500"/>
                                        <p:tgtEl>
                                          <p:spTgt spid="18"/>
                                        </p:tgtEl>
                                      </p:cBhvr>
                                    </p:animEffect>
                                  </p:childTnLst>
                                </p:cTn>
                              </p:par>
                              <p:par>
                                <p:cTn id="82" presetID="10" presetClass="exit" presetSubtype="0" fill="hold" nodeType="withEffect">
                                  <p:stCondLst>
                                    <p:cond delay="0"/>
                                  </p:stCondLst>
                                  <p:childTnLst>
                                    <p:animEffect transition="out" filter="fade">
                                      <p:cBhvr>
                                        <p:cTn id="83" dur="2000"/>
                                        <p:tgtEl>
                                          <p:spTgt spid="27"/>
                                        </p:tgtEl>
                                      </p:cBhvr>
                                    </p:animEffect>
                                    <p:set>
                                      <p:cBhvr>
                                        <p:cTn id="84" dur="1" fill="hold">
                                          <p:stCondLst>
                                            <p:cond delay="1999"/>
                                          </p:stCondLst>
                                        </p:cTn>
                                        <p:tgtEl>
                                          <p:spTgt spid="27"/>
                                        </p:tgtEl>
                                        <p:attrNameLst>
                                          <p:attrName>style.visibility</p:attrName>
                                        </p:attrNameLst>
                                      </p:cBhvr>
                                      <p:to>
                                        <p:strVal val="hidden"/>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nodeType="clickEffect">
                                  <p:stCondLst>
                                    <p:cond delay="0"/>
                                  </p:stCondLst>
                                  <p:childTnLst>
                                    <p:set>
                                      <p:cBhvr>
                                        <p:cTn id="88" dur="1" fill="hold">
                                          <p:stCondLst>
                                            <p:cond delay="0"/>
                                          </p:stCondLst>
                                        </p:cTn>
                                        <p:tgtEl>
                                          <p:spTgt spid="19"/>
                                        </p:tgtEl>
                                        <p:attrNameLst>
                                          <p:attrName>style.visibility</p:attrName>
                                        </p:attrNameLst>
                                      </p:cBhvr>
                                      <p:to>
                                        <p:strVal val="visible"/>
                                      </p:to>
                                    </p:set>
                                    <p:animEffect transition="in" filter="blinds(horizontal)">
                                      <p:cBhvr>
                                        <p:cTn id="89" dur="500"/>
                                        <p:tgtEl>
                                          <p:spTgt spid="19"/>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nodeType="clickEffect">
                                  <p:stCondLst>
                                    <p:cond delay="0"/>
                                  </p:stCondLst>
                                  <p:childTnLst>
                                    <p:set>
                                      <p:cBhvr>
                                        <p:cTn id="93" dur="1" fill="hold">
                                          <p:stCondLst>
                                            <p:cond delay="0"/>
                                          </p:stCondLst>
                                        </p:cTn>
                                        <p:tgtEl>
                                          <p:spTgt spid="24"/>
                                        </p:tgtEl>
                                        <p:attrNameLst>
                                          <p:attrName>style.visibility</p:attrName>
                                        </p:attrNameLst>
                                      </p:cBhvr>
                                      <p:to>
                                        <p:strVal val="visible"/>
                                      </p:to>
                                    </p:set>
                                    <p:animEffect transition="in" filter="blinds(horizontal)">
                                      <p:cBhvr>
                                        <p:cTn id="94" dur="500"/>
                                        <p:tgtEl>
                                          <p:spTgt spid="24"/>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0" presetClass="exit" presetSubtype="0" fill="hold" nodeType="clickEffect">
                                  <p:stCondLst>
                                    <p:cond delay="0"/>
                                  </p:stCondLst>
                                  <p:childTnLst>
                                    <p:animEffect transition="out" filter="fade">
                                      <p:cBhvr>
                                        <p:cTn id="98" dur="2000"/>
                                        <p:tgtEl>
                                          <p:spTgt spid="8"/>
                                        </p:tgtEl>
                                      </p:cBhvr>
                                    </p:animEffect>
                                    <p:set>
                                      <p:cBhvr>
                                        <p:cTn id="99" dur="1" fill="hold">
                                          <p:stCondLst>
                                            <p:cond delay="1999"/>
                                          </p:stCondLst>
                                        </p:cTn>
                                        <p:tgtEl>
                                          <p:spTgt spid="8"/>
                                        </p:tgtEl>
                                        <p:attrNameLst>
                                          <p:attrName>style.visibility</p:attrName>
                                        </p:attrNameLst>
                                      </p:cBhvr>
                                      <p:to>
                                        <p:strVal val="hidden"/>
                                      </p:to>
                                    </p:set>
                                  </p:childTnLst>
                                </p:cTn>
                              </p:par>
                              <p:par>
                                <p:cTn id="100" presetID="3" presetClass="entr" presetSubtype="10" fill="hold" nodeType="withEffect">
                                  <p:stCondLst>
                                    <p:cond delay="0"/>
                                  </p:stCondLst>
                                  <p:childTnLst>
                                    <p:set>
                                      <p:cBhvr>
                                        <p:cTn id="101" dur="1" fill="hold">
                                          <p:stCondLst>
                                            <p:cond delay="0"/>
                                          </p:stCondLst>
                                        </p:cTn>
                                        <p:tgtEl>
                                          <p:spTgt spid="28"/>
                                        </p:tgtEl>
                                        <p:attrNameLst>
                                          <p:attrName>style.visibility</p:attrName>
                                        </p:attrNameLst>
                                      </p:cBhvr>
                                      <p:to>
                                        <p:strVal val="visible"/>
                                      </p:to>
                                    </p:set>
                                    <p:animEffect transition="in" filter="blinds(horizontal)">
                                      <p:cBhvr>
                                        <p:cTn id="102" dur="500"/>
                                        <p:tgtEl>
                                          <p:spTgt spid="28"/>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3" presetClass="entr" presetSubtype="10" fill="hold" nodeType="clickEffect">
                                  <p:stCondLst>
                                    <p:cond delay="0"/>
                                  </p:stCondLst>
                                  <p:childTnLst>
                                    <p:set>
                                      <p:cBhvr>
                                        <p:cTn id="106" dur="1" fill="hold">
                                          <p:stCondLst>
                                            <p:cond delay="0"/>
                                          </p:stCondLst>
                                        </p:cTn>
                                        <p:tgtEl>
                                          <p:spTgt spid="29"/>
                                        </p:tgtEl>
                                        <p:attrNameLst>
                                          <p:attrName>style.visibility</p:attrName>
                                        </p:attrNameLst>
                                      </p:cBhvr>
                                      <p:to>
                                        <p:strVal val="visible"/>
                                      </p:to>
                                    </p:set>
                                    <p:animEffect transition="in" filter="blinds(horizontal)">
                                      <p:cBhvr>
                                        <p:cTn id="107" dur="500"/>
                                        <p:tgtEl>
                                          <p:spTgt spid="29"/>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3" presetClass="entr" presetSubtype="10" fill="hold" nodeType="clickEffect">
                                  <p:stCondLst>
                                    <p:cond delay="0"/>
                                  </p:stCondLst>
                                  <p:childTnLst>
                                    <p:set>
                                      <p:cBhvr>
                                        <p:cTn id="111" dur="1" fill="hold">
                                          <p:stCondLst>
                                            <p:cond delay="0"/>
                                          </p:stCondLst>
                                        </p:cTn>
                                        <p:tgtEl>
                                          <p:spTgt spid="20"/>
                                        </p:tgtEl>
                                        <p:attrNameLst>
                                          <p:attrName>style.visibility</p:attrName>
                                        </p:attrNameLst>
                                      </p:cBhvr>
                                      <p:to>
                                        <p:strVal val="visible"/>
                                      </p:to>
                                    </p:set>
                                    <p:animEffect transition="in" filter="blinds(horizontal)">
                                      <p:cBhvr>
                                        <p:cTn id="112" dur="500"/>
                                        <p:tgtEl>
                                          <p:spTgt spid="20"/>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3" presetClass="entr" presetSubtype="10" fill="hold" nodeType="clickEffect">
                                  <p:stCondLst>
                                    <p:cond delay="0"/>
                                  </p:stCondLst>
                                  <p:childTnLst>
                                    <p:set>
                                      <p:cBhvr>
                                        <p:cTn id="116" dur="1" fill="hold">
                                          <p:stCondLst>
                                            <p:cond delay="0"/>
                                          </p:stCondLst>
                                        </p:cTn>
                                        <p:tgtEl>
                                          <p:spTgt spid="21"/>
                                        </p:tgtEl>
                                        <p:attrNameLst>
                                          <p:attrName>style.visibility</p:attrName>
                                        </p:attrNameLst>
                                      </p:cBhvr>
                                      <p:to>
                                        <p:strVal val="visible"/>
                                      </p:to>
                                    </p:set>
                                    <p:animEffect transition="in" filter="blinds(horizontal)">
                                      <p:cBhvr>
                                        <p:cTn id="117" dur="500"/>
                                        <p:tgtEl>
                                          <p:spTgt spid="21"/>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3" presetClass="entr" presetSubtype="10" fill="hold" nodeType="clickEffect">
                                  <p:stCondLst>
                                    <p:cond delay="0"/>
                                  </p:stCondLst>
                                  <p:childTnLst>
                                    <p:set>
                                      <p:cBhvr>
                                        <p:cTn id="121" dur="1" fill="hold">
                                          <p:stCondLst>
                                            <p:cond delay="0"/>
                                          </p:stCondLst>
                                        </p:cTn>
                                        <p:tgtEl>
                                          <p:spTgt spid="22"/>
                                        </p:tgtEl>
                                        <p:attrNameLst>
                                          <p:attrName>style.visibility</p:attrName>
                                        </p:attrNameLst>
                                      </p:cBhvr>
                                      <p:to>
                                        <p:strVal val="visible"/>
                                      </p:to>
                                    </p:set>
                                    <p:animEffect transition="in" filter="blinds(horizontal)">
                                      <p:cBhvr>
                                        <p:cTn id="122" dur="500"/>
                                        <p:tgtEl>
                                          <p:spTgt spid="22"/>
                                        </p:tgtEl>
                                      </p:cBhvr>
                                    </p:animEffect>
                                  </p:childTnLst>
                                </p:cTn>
                              </p:par>
                              <p:par>
                                <p:cTn id="123" presetID="10" presetClass="exit" presetSubtype="0" fill="hold" nodeType="withEffect">
                                  <p:stCondLst>
                                    <p:cond delay="0"/>
                                  </p:stCondLst>
                                  <p:childTnLst>
                                    <p:animEffect transition="out" filter="fade">
                                      <p:cBhvr>
                                        <p:cTn id="124" dur="2000"/>
                                        <p:tgtEl>
                                          <p:spTgt spid="20"/>
                                        </p:tgtEl>
                                      </p:cBhvr>
                                    </p:animEffect>
                                    <p:set>
                                      <p:cBhvr>
                                        <p:cTn id="125" dur="1" fill="hold">
                                          <p:stCondLst>
                                            <p:cond delay="1999"/>
                                          </p:stCondLst>
                                        </p:cTn>
                                        <p:tgtEl>
                                          <p:spTgt spid="20"/>
                                        </p:tgtEl>
                                        <p:attrNameLst>
                                          <p:attrName>style.visibility</p:attrName>
                                        </p:attrNameLst>
                                      </p:cBhvr>
                                      <p:to>
                                        <p:strVal val="hidden"/>
                                      </p:to>
                                    </p:se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3" presetClass="entr" presetSubtype="10" fill="hold" nodeType="clickEffect">
                                  <p:stCondLst>
                                    <p:cond delay="0"/>
                                  </p:stCondLst>
                                  <p:childTnLst>
                                    <p:set>
                                      <p:cBhvr>
                                        <p:cTn id="129" dur="1" fill="hold">
                                          <p:stCondLst>
                                            <p:cond delay="0"/>
                                          </p:stCondLst>
                                        </p:cTn>
                                        <p:tgtEl>
                                          <p:spTgt spid="23"/>
                                        </p:tgtEl>
                                        <p:attrNameLst>
                                          <p:attrName>style.visibility</p:attrName>
                                        </p:attrNameLst>
                                      </p:cBhvr>
                                      <p:to>
                                        <p:strVal val="visible"/>
                                      </p:to>
                                    </p:set>
                                    <p:animEffect transition="in" filter="blinds(horizontal)">
                                      <p:cBhvr>
                                        <p:cTn id="130" dur="500"/>
                                        <p:tgtEl>
                                          <p:spTgt spid="23"/>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3" presetClass="entr" presetSubtype="10" fill="hold" nodeType="clickEffect">
                                  <p:stCondLst>
                                    <p:cond delay="0"/>
                                  </p:stCondLst>
                                  <p:childTnLst>
                                    <p:set>
                                      <p:cBhvr>
                                        <p:cTn id="134" dur="1" fill="hold">
                                          <p:stCondLst>
                                            <p:cond delay="0"/>
                                          </p:stCondLst>
                                        </p:cTn>
                                        <p:tgtEl>
                                          <p:spTgt spid="25"/>
                                        </p:tgtEl>
                                        <p:attrNameLst>
                                          <p:attrName>style.visibility</p:attrName>
                                        </p:attrNameLst>
                                      </p:cBhvr>
                                      <p:to>
                                        <p:strVal val="visible"/>
                                      </p:to>
                                    </p:set>
                                    <p:animEffect transition="in" filter="blinds(horizontal)">
                                      <p:cBhvr>
                                        <p:cTn id="13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5" grpId="0"/>
      <p:bldP spid="26" grpId="0" animBg="1"/>
      <p:bldP spid="2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7095A74D-541E-7D15-972A-5F978AD11EBC}"/>
              </a:ext>
            </a:extLst>
          </p:cNvPr>
          <p:cNvSpPr>
            <a:spLocks noGrp="1"/>
          </p:cNvSpPr>
          <p:nvPr>
            <p:ph sz="quarter" idx="1"/>
          </p:nvPr>
        </p:nvSpPr>
        <p:spPr>
          <a:xfrm>
            <a:off x="1803400" y="258763"/>
            <a:ext cx="8250238" cy="560387"/>
          </a:xfrm>
        </p:spPr>
        <p:txBody>
          <a:bodyPr/>
          <a:lstStyle/>
          <a:p>
            <a:pPr eaLnBrk="1" hangingPunct="1">
              <a:buFont typeface="Wingdings" panose="05000000000000000000" pitchFamily="2" charset="2"/>
              <a:buNone/>
            </a:pPr>
            <a:r>
              <a:rPr lang="en-CA" altLang="en-US"/>
              <a:t>Ex: Graph 2 cycles of each of the following functions:</a:t>
            </a:r>
          </a:p>
        </p:txBody>
      </p:sp>
      <p:graphicFrame>
        <p:nvGraphicFramePr>
          <p:cNvPr id="19459" name="Object 2">
            <a:extLst>
              <a:ext uri="{FF2B5EF4-FFF2-40B4-BE49-F238E27FC236}">
                <a16:creationId xmlns:a16="http://schemas.microsoft.com/office/drawing/2014/main" id="{9C636384-7E0C-733E-0524-44BAC56F5522}"/>
              </a:ext>
            </a:extLst>
          </p:cNvPr>
          <p:cNvGraphicFramePr>
            <a:graphicFrameLocks noChangeAspect="1"/>
          </p:cNvGraphicFramePr>
          <p:nvPr/>
        </p:nvGraphicFramePr>
        <p:xfrm>
          <a:off x="1903413" y="804863"/>
          <a:ext cx="1993900" cy="736600"/>
        </p:xfrm>
        <a:graphic>
          <a:graphicData uri="http://schemas.openxmlformats.org/presentationml/2006/ole">
            <mc:AlternateContent xmlns:mc="http://schemas.openxmlformats.org/markup-compatibility/2006">
              <mc:Choice xmlns:v="urn:schemas-microsoft-com:vml" Requires="v">
                <p:oleObj name="Equation" r:id="rId4" imgW="1167893" imgH="431613" progId="Equation.DSMT4">
                  <p:embed/>
                </p:oleObj>
              </mc:Choice>
              <mc:Fallback>
                <p:oleObj name="Equation" r:id="rId4" imgW="1167893" imgH="431613" progId="Equation.DSMT4">
                  <p:embed/>
                  <p:pic>
                    <p:nvPicPr>
                      <p:cNvPr id="19459" name="Object 2">
                        <a:extLst>
                          <a:ext uri="{FF2B5EF4-FFF2-40B4-BE49-F238E27FC236}">
                            <a16:creationId xmlns:a16="http://schemas.microsoft.com/office/drawing/2014/main" id="{9C636384-7E0C-733E-0524-44BAC56F552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3413" y="804863"/>
                        <a:ext cx="1993900" cy="73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60" name="Object 3">
            <a:extLst>
              <a:ext uri="{FF2B5EF4-FFF2-40B4-BE49-F238E27FC236}">
                <a16:creationId xmlns:a16="http://schemas.microsoft.com/office/drawing/2014/main" id="{81D8A5DB-BBD6-8EC6-2D6C-FD7D6098E65A}"/>
              </a:ext>
            </a:extLst>
          </p:cNvPr>
          <p:cNvGraphicFramePr>
            <a:graphicFrameLocks noChangeAspect="1"/>
          </p:cNvGraphicFramePr>
          <p:nvPr/>
        </p:nvGraphicFramePr>
        <p:xfrm>
          <a:off x="1860550" y="3100388"/>
          <a:ext cx="2058988" cy="736600"/>
        </p:xfrm>
        <a:graphic>
          <a:graphicData uri="http://schemas.openxmlformats.org/presentationml/2006/ole">
            <mc:AlternateContent xmlns:mc="http://schemas.openxmlformats.org/markup-compatibility/2006">
              <mc:Choice xmlns:v="urn:schemas-microsoft-com:vml" Requires="v">
                <p:oleObj name="Equation" r:id="rId6" imgW="1206500" imgH="431800" progId="Equation.DSMT4">
                  <p:embed/>
                </p:oleObj>
              </mc:Choice>
              <mc:Fallback>
                <p:oleObj name="Equation" r:id="rId6" imgW="1206500" imgH="431800" progId="Equation.DSMT4">
                  <p:embed/>
                  <p:pic>
                    <p:nvPicPr>
                      <p:cNvPr id="19460" name="Object 3">
                        <a:extLst>
                          <a:ext uri="{FF2B5EF4-FFF2-40B4-BE49-F238E27FC236}">
                            <a16:creationId xmlns:a16="http://schemas.microsoft.com/office/drawing/2014/main" id="{81D8A5DB-BBD6-8EC6-2D6C-FD7D6098E65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60550" y="3100388"/>
                        <a:ext cx="2058988" cy="73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9461" name="Group 8">
            <a:extLst>
              <a:ext uri="{FF2B5EF4-FFF2-40B4-BE49-F238E27FC236}">
                <a16:creationId xmlns:a16="http://schemas.microsoft.com/office/drawing/2014/main" id="{12B0889A-01BD-F314-9540-5D1E0C29FB12}"/>
              </a:ext>
            </a:extLst>
          </p:cNvPr>
          <p:cNvGrpSpPr>
            <a:grpSpLocks noChangeAspect="1"/>
          </p:cNvGrpSpPr>
          <p:nvPr/>
        </p:nvGrpSpPr>
        <p:grpSpPr bwMode="auto">
          <a:xfrm>
            <a:off x="3908425" y="760413"/>
            <a:ext cx="6300788" cy="2489200"/>
            <a:chOff x="1502" y="479"/>
            <a:chExt cx="3969" cy="1568"/>
          </a:xfrm>
        </p:grpSpPr>
        <p:sp>
          <p:nvSpPr>
            <p:cNvPr id="19536" name="AutoShape 7">
              <a:extLst>
                <a:ext uri="{FF2B5EF4-FFF2-40B4-BE49-F238E27FC236}">
                  <a16:creationId xmlns:a16="http://schemas.microsoft.com/office/drawing/2014/main" id="{FC5BC292-AB4F-6090-8B62-70C3066E6D30}"/>
                </a:ext>
              </a:extLst>
            </p:cNvPr>
            <p:cNvSpPr>
              <a:spLocks noChangeAspect="1" noChangeArrowheads="1" noTextEdit="1"/>
            </p:cNvSpPr>
            <p:nvPr/>
          </p:nvSpPr>
          <p:spPr bwMode="auto">
            <a:xfrm>
              <a:off x="1521" y="479"/>
              <a:ext cx="3950" cy="1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37" name="Rectangle 9">
              <a:extLst>
                <a:ext uri="{FF2B5EF4-FFF2-40B4-BE49-F238E27FC236}">
                  <a16:creationId xmlns:a16="http://schemas.microsoft.com/office/drawing/2014/main" id="{28F5D77E-2572-874A-2A91-65C29AB54214}"/>
                </a:ext>
              </a:extLst>
            </p:cNvPr>
            <p:cNvSpPr>
              <a:spLocks noChangeArrowheads="1"/>
            </p:cNvSpPr>
            <p:nvPr/>
          </p:nvSpPr>
          <p:spPr bwMode="auto">
            <a:xfrm>
              <a:off x="1524" y="482"/>
              <a:ext cx="3944" cy="1562"/>
            </a:xfrm>
            <a:prstGeom prst="rect">
              <a:avLst/>
            </a:prstGeom>
            <a:solidFill>
              <a:srgbClr val="FFFFFF"/>
            </a:solidFill>
            <a:ln w="3">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9538" name="Line 10">
              <a:extLst>
                <a:ext uri="{FF2B5EF4-FFF2-40B4-BE49-F238E27FC236}">
                  <a16:creationId xmlns:a16="http://schemas.microsoft.com/office/drawing/2014/main" id="{9F6CBCB3-8302-A519-DC5D-96B79F4A1B2B}"/>
                </a:ext>
              </a:extLst>
            </p:cNvPr>
            <p:cNvSpPr>
              <a:spLocks noChangeShapeType="1"/>
            </p:cNvSpPr>
            <p:nvPr/>
          </p:nvSpPr>
          <p:spPr bwMode="auto">
            <a:xfrm flipV="1">
              <a:off x="1882"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39" name="Line 11">
              <a:extLst>
                <a:ext uri="{FF2B5EF4-FFF2-40B4-BE49-F238E27FC236}">
                  <a16:creationId xmlns:a16="http://schemas.microsoft.com/office/drawing/2014/main" id="{F1D734BE-F73D-F7E7-1B16-FD10EA8E38D9}"/>
                </a:ext>
              </a:extLst>
            </p:cNvPr>
            <p:cNvSpPr>
              <a:spLocks noChangeShapeType="1"/>
            </p:cNvSpPr>
            <p:nvPr/>
          </p:nvSpPr>
          <p:spPr bwMode="auto">
            <a:xfrm flipV="1">
              <a:off x="1885"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0" name="Line 12">
              <a:extLst>
                <a:ext uri="{FF2B5EF4-FFF2-40B4-BE49-F238E27FC236}">
                  <a16:creationId xmlns:a16="http://schemas.microsoft.com/office/drawing/2014/main" id="{0E585083-2B63-DE92-2AEE-42E3E43565C1}"/>
                </a:ext>
              </a:extLst>
            </p:cNvPr>
            <p:cNvSpPr>
              <a:spLocks noChangeShapeType="1"/>
            </p:cNvSpPr>
            <p:nvPr/>
          </p:nvSpPr>
          <p:spPr bwMode="auto">
            <a:xfrm flipV="1">
              <a:off x="2240"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1" name="Line 13">
              <a:extLst>
                <a:ext uri="{FF2B5EF4-FFF2-40B4-BE49-F238E27FC236}">
                  <a16:creationId xmlns:a16="http://schemas.microsoft.com/office/drawing/2014/main" id="{B4EE36C4-F31C-6770-6831-AEFDAA29350F}"/>
                </a:ext>
              </a:extLst>
            </p:cNvPr>
            <p:cNvSpPr>
              <a:spLocks noChangeShapeType="1"/>
            </p:cNvSpPr>
            <p:nvPr/>
          </p:nvSpPr>
          <p:spPr bwMode="auto">
            <a:xfrm flipV="1">
              <a:off x="2243"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2" name="Line 14">
              <a:extLst>
                <a:ext uri="{FF2B5EF4-FFF2-40B4-BE49-F238E27FC236}">
                  <a16:creationId xmlns:a16="http://schemas.microsoft.com/office/drawing/2014/main" id="{BD17A21D-330A-0671-9943-EF983EB903E6}"/>
                </a:ext>
              </a:extLst>
            </p:cNvPr>
            <p:cNvSpPr>
              <a:spLocks noChangeShapeType="1"/>
            </p:cNvSpPr>
            <p:nvPr/>
          </p:nvSpPr>
          <p:spPr bwMode="auto">
            <a:xfrm flipV="1">
              <a:off x="2598"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3" name="Line 15">
              <a:extLst>
                <a:ext uri="{FF2B5EF4-FFF2-40B4-BE49-F238E27FC236}">
                  <a16:creationId xmlns:a16="http://schemas.microsoft.com/office/drawing/2014/main" id="{084F09C0-1BF7-8D5E-81D5-0B36F88C78BF}"/>
                </a:ext>
              </a:extLst>
            </p:cNvPr>
            <p:cNvSpPr>
              <a:spLocks noChangeShapeType="1"/>
            </p:cNvSpPr>
            <p:nvPr/>
          </p:nvSpPr>
          <p:spPr bwMode="auto">
            <a:xfrm flipV="1">
              <a:off x="2601"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4" name="Line 16">
              <a:extLst>
                <a:ext uri="{FF2B5EF4-FFF2-40B4-BE49-F238E27FC236}">
                  <a16:creationId xmlns:a16="http://schemas.microsoft.com/office/drawing/2014/main" id="{0B61C2D9-D4E3-42BF-4403-BA98FB2C998D}"/>
                </a:ext>
              </a:extLst>
            </p:cNvPr>
            <p:cNvSpPr>
              <a:spLocks noChangeShapeType="1"/>
            </p:cNvSpPr>
            <p:nvPr/>
          </p:nvSpPr>
          <p:spPr bwMode="auto">
            <a:xfrm flipV="1">
              <a:off x="2956"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5" name="Line 17">
              <a:extLst>
                <a:ext uri="{FF2B5EF4-FFF2-40B4-BE49-F238E27FC236}">
                  <a16:creationId xmlns:a16="http://schemas.microsoft.com/office/drawing/2014/main" id="{8DFAE267-7420-0B50-7376-400DA6E0CE50}"/>
                </a:ext>
              </a:extLst>
            </p:cNvPr>
            <p:cNvSpPr>
              <a:spLocks noChangeShapeType="1"/>
            </p:cNvSpPr>
            <p:nvPr/>
          </p:nvSpPr>
          <p:spPr bwMode="auto">
            <a:xfrm flipV="1">
              <a:off x="2959"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6" name="Line 18">
              <a:extLst>
                <a:ext uri="{FF2B5EF4-FFF2-40B4-BE49-F238E27FC236}">
                  <a16:creationId xmlns:a16="http://schemas.microsoft.com/office/drawing/2014/main" id="{06557CCF-5D58-4C7D-C972-174DEF15ABCC}"/>
                </a:ext>
              </a:extLst>
            </p:cNvPr>
            <p:cNvSpPr>
              <a:spLocks noChangeShapeType="1"/>
            </p:cNvSpPr>
            <p:nvPr/>
          </p:nvSpPr>
          <p:spPr bwMode="auto">
            <a:xfrm flipV="1">
              <a:off x="3314"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7" name="Line 19">
              <a:extLst>
                <a:ext uri="{FF2B5EF4-FFF2-40B4-BE49-F238E27FC236}">
                  <a16:creationId xmlns:a16="http://schemas.microsoft.com/office/drawing/2014/main" id="{C99C9FEC-A682-3A3F-32D2-B2541E7F6FAC}"/>
                </a:ext>
              </a:extLst>
            </p:cNvPr>
            <p:cNvSpPr>
              <a:spLocks noChangeShapeType="1"/>
            </p:cNvSpPr>
            <p:nvPr/>
          </p:nvSpPr>
          <p:spPr bwMode="auto">
            <a:xfrm flipV="1">
              <a:off x="3317"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8" name="Line 20">
              <a:extLst>
                <a:ext uri="{FF2B5EF4-FFF2-40B4-BE49-F238E27FC236}">
                  <a16:creationId xmlns:a16="http://schemas.microsoft.com/office/drawing/2014/main" id="{81CFCA3B-1AA2-AFCB-ADD1-4610A879F0E2}"/>
                </a:ext>
              </a:extLst>
            </p:cNvPr>
            <p:cNvSpPr>
              <a:spLocks noChangeShapeType="1"/>
            </p:cNvSpPr>
            <p:nvPr/>
          </p:nvSpPr>
          <p:spPr bwMode="auto">
            <a:xfrm flipV="1">
              <a:off x="3672"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49" name="Line 21">
              <a:extLst>
                <a:ext uri="{FF2B5EF4-FFF2-40B4-BE49-F238E27FC236}">
                  <a16:creationId xmlns:a16="http://schemas.microsoft.com/office/drawing/2014/main" id="{C65BD6E9-27A5-BF19-345C-6F138589ACC4}"/>
                </a:ext>
              </a:extLst>
            </p:cNvPr>
            <p:cNvSpPr>
              <a:spLocks noChangeShapeType="1"/>
            </p:cNvSpPr>
            <p:nvPr/>
          </p:nvSpPr>
          <p:spPr bwMode="auto">
            <a:xfrm flipV="1">
              <a:off x="3675"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0" name="Line 22">
              <a:extLst>
                <a:ext uri="{FF2B5EF4-FFF2-40B4-BE49-F238E27FC236}">
                  <a16:creationId xmlns:a16="http://schemas.microsoft.com/office/drawing/2014/main" id="{F8ABDAB6-9F48-E304-4E24-0468D08EC15B}"/>
                </a:ext>
              </a:extLst>
            </p:cNvPr>
            <p:cNvSpPr>
              <a:spLocks noChangeShapeType="1"/>
            </p:cNvSpPr>
            <p:nvPr/>
          </p:nvSpPr>
          <p:spPr bwMode="auto">
            <a:xfrm flipV="1">
              <a:off x="4030"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1" name="Line 23">
              <a:extLst>
                <a:ext uri="{FF2B5EF4-FFF2-40B4-BE49-F238E27FC236}">
                  <a16:creationId xmlns:a16="http://schemas.microsoft.com/office/drawing/2014/main" id="{A4C4A10B-8B99-5F16-1108-5B68FEEBB029}"/>
                </a:ext>
              </a:extLst>
            </p:cNvPr>
            <p:cNvSpPr>
              <a:spLocks noChangeShapeType="1"/>
            </p:cNvSpPr>
            <p:nvPr/>
          </p:nvSpPr>
          <p:spPr bwMode="auto">
            <a:xfrm flipV="1">
              <a:off x="4033"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2" name="Line 24">
              <a:extLst>
                <a:ext uri="{FF2B5EF4-FFF2-40B4-BE49-F238E27FC236}">
                  <a16:creationId xmlns:a16="http://schemas.microsoft.com/office/drawing/2014/main" id="{A92561A3-47CC-11E3-2D78-80D9CF3E3282}"/>
                </a:ext>
              </a:extLst>
            </p:cNvPr>
            <p:cNvSpPr>
              <a:spLocks noChangeShapeType="1"/>
            </p:cNvSpPr>
            <p:nvPr/>
          </p:nvSpPr>
          <p:spPr bwMode="auto">
            <a:xfrm flipV="1">
              <a:off x="4388"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3" name="Line 25">
              <a:extLst>
                <a:ext uri="{FF2B5EF4-FFF2-40B4-BE49-F238E27FC236}">
                  <a16:creationId xmlns:a16="http://schemas.microsoft.com/office/drawing/2014/main" id="{B7235600-3A58-BC90-3F16-B530FB9D52B8}"/>
                </a:ext>
              </a:extLst>
            </p:cNvPr>
            <p:cNvSpPr>
              <a:spLocks noChangeShapeType="1"/>
            </p:cNvSpPr>
            <p:nvPr/>
          </p:nvSpPr>
          <p:spPr bwMode="auto">
            <a:xfrm flipV="1">
              <a:off x="4391"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4" name="Line 26">
              <a:extLst>
                <a:ext uri="{FF2B5EF4-FFF2-40B4-BE49-F238E27FC236}">
                  <a16:creationId xmlns:a16="http://schemas.microsoft.com/office/drawing/2014/main" id="{D6338CFB-61FC-77E0-4570-2F8FAE6558C6}"/>
                </a:ext>
              </a:extLst>
            </p:cNvPr>
            <p:cNvSpPr>
              <a:spLocks noChangeShapeType="1"/>
            </p:cNvSpPr>
            <p:nvPr/>
          </p:nvSpPr>
          <p:spPr bwMode="auto">
            <a:xfrm flipV="1">
              <a:off x="4746"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5" name="Line 27">
              <a:extLst>
                <a:ext uri="{FF2B5EF4-FFF2-40B4-BE49-F238E27FC236}">
                  <a16:creationId xmlns:a16="http://schemas.microsoft.com/office/drawing/2014/main" id="{7CBC68F2-E94A-D01A-CE0B-8F8DB769E227}"/>
                </a:ext>
              </a:extLst>
            </p:cNvPr>
            <p:cNvSpPr>
              <a:spLocks noChangeShapeType="1"/>
            </p:cNvSpPr>
            <p:nvPr/>
          </p:nvSpPr>
          <p:spPr bwMode="auto">
            <a:xfrm flipV="1">
              <a:off x="4749"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6" name="Line 28">
              <a:extLst>
                <a:ext uri="{FF2B5EF4-FFF2-40B4-BE49-F238E27FC236}">
                  <a16:creationId xmlns:a16="http://schemas.microsoft.com/office/drawing/2014/main" id="{743CF15E-2DAD-F679-2D09-44FD85C0B804}"/>
                </a:ext>
              </a:extLst>
            </p:cNvPr>
            <p:cNvSpPr>
              <a:spLocks noChangeShapeType="1"/>
            </p:cNvSpPr>
            <p:nvPr/>
          </p:nvSpPr>
          <p:spPr bwMode="auto">
            <a:xfrm flipV="1">
              <a:off x="5104"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7" name="Line 29">
              <a:extLst>
                <a:ext uri="{FF2B5EF4-FFF2-40B4-BE49-F238E27FC236}">
                  <a16:creationId xmlns:a16="http://schemas.microsoft.com/office/drawing/2014/main" id="{6C41401A-811D-C95B-5FDE-CF48EABAC67D}"/>
                </a:ext>
              </a:extLst>
            </p:cNvPr>
            <p:cNvSpPr>
              <a:spLocks noChangeShapeType="1"/>
            </p:cNvSpPr>
            <p:nvPr/>
          </p:nvSpPr>
          <p:spPr bwMode="auto">
            <a:xfrm flipV="1">
              <a:off x="5107" y="482"/>
              <a:ext cx="1" cy="156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8" name="Line 30">
              <a:extLst>
                <a:ext uri="{FF2B5EF4-FFF2-40B4-BE49-F238E27FC236}">
                  <a16:creationId xmlns:a16="http://schemas.microsoft.com/office/drawing/2014/main" id="{2158A86E-AABD-8652-9510-5FDE0AECE646}"/>
                </a:ext>
              </a:extLst>
            </p:cNvPr>
            <p:cNvSpPr>
              <a:spLocks noChangeShapeType="1"/>
            </p:cNvSpPr>
            <p:nvPr/>
          </p:nvSpPr>
          <p:spPr bwMode="auto">
            <a:xfrm>
              <a:off x="1527" y="1860"/>
              <a:ext cx="394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59" name="Line 31">
              <a:extLst>
                <a:ext uri="{FF2B5EF4-FFF2-40B4-BE49-F238E27FC236}">
                  <a16:creationId xmlns:a16="http://schemas.microsoft.com/office/drawing/2014/main" id="{149781F8-E3D3-5E9A-AA3E-C302D661331D}"/>
                </a:ext>
              </a:extLst>
            </p:cNvPr>
            <p:cNvSpPr>
              <a:spLocks noChangeShapeType="1"/>
            </p:cNvSpPr>
            <p:nvPr/>
          </p:nvSpPr>
          <p:spPr bwMode="auto">
            <a:xfrm>
              <a:off x="1527" y="1862"/>
              <a:ext cx="394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0" name="Line 32">
              <a:extLst>
                <a:ext uri="{FF2B5EF4-FFF2-40B4-BE49-F238E27FC236}">
                  <a16:creationId xmlns:a16="http://schemas.microsoft.com/office/drawing/2014/main" id="{A5A1CA99-A5CC-1C42-E13D-A1A5B04B4572}"/>
                </a:ext>
              </a:extLst>
            </p:cNvPr>
            <p:cNvSpPr>
              <a:spLocks noChangeShapeType="1"/>
            </p:cNvSpPr>
            <p:nvPr/>
          </p:nvSpPr>
          <p:spPr bwMode="auto">
            <a:xfrm>
              <a:off x="1527" y="1559"/>
              <a:ext cx="394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1" name="Line 33">
              <a:extLst>
                <a:ext uri="{FF2B5EF4-FFF2-40B4-BE49-F238E27FC236}">
                  <a16:creationId xmlns:a16="http://schemas.microsoft.com/office/drawing/2014/main" id="{2BBB8940-DEDF-EBC8-FB22-B8F03998011E}"/>
                </a:ext>
              </a:extLst>
            </p:cNvPr>
            <p:cNvSpPr>
              <a:spLocks noChangeShapeType="1"/>
            </p:cNvSpPr>
            <p:nvPr/>
          </p:nvSpPr>
          <p:spPr bwMode="auto">
            <a:xfrm>
              <a:off x="1527" y="1561"/>
              <a:ext cx="394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2" name="Line 34">
              <a:extLst>
                <a:ext uri="{FF2B5EF4-FFF2-40B4-BE49-F238E27FC236}">
                  <a16:creationId xmlns:a16="http://schemas.microsoft.com/office/drawing/2014/main" id="{1E24E2E4-3C4A-AABC-1C71-BBE0549A2DAC}"/>
                </a:ext>
              </a:extLst>
            </p:cNvPr>
            <p:cNvSpPr>
              <a:spLocks noChangeShapeType="1"/>
            </p:cNvSpPr>
            <p:nvPr/>
          </p:nvSpPr>
          <p:spPr bwMode="auto">
            <a:xfrm>
              <a:off x="1527" y="962"/>
              <a:ext cx="394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3" name="Line 35">
              <a:extLst>
                <a:ext uri="{FF2B5EF4-FFF2-40B4-BE49-F238E27FC236}">
                  <a16:creationId xmlns:a16="http://schemas.microsoft.com/office/drawing/2014/main" id="{6754EFF5-5E23-B533-EE3D-D881E09153C0}"/>
                </a:ext>
              </a:extLst>
            </p:cNvPr>
            <p:cNvSpPr>
              <a:spLocks noChangeShapeType="1"/>
            </p:cNvSpPr>
            <p:nvPr/>
          </p:nvSpPr>
          <p:spPr bwMode="auto">
            <a:xfrm>
              <a:off x="1527" y="965"/>
              <a:ext cx="394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4" name="Line 36">
              <a:extLst>
                <a:ext uri="{FF2B5EF4-FFF2-40B4-BE49-F238E27FC236}">
                  <a16:creationId xmlns:a16="http://schemas.microsoft.com/office/drawing/2014/main" id="{55F5298D-EDC8-B0EC-F47D-FE1D9B4BE18B}"/>
                </a:ext>
              </a:extLst>
            </p:cNvPr>
            <p:cNvSpPr>
              <a:spLocks noChangeShapeType="1"/>
            </p:cNvSpPr>
            <p:nvPr/>
          </p:nvSpPr>
          <p:spPr bwMode="auto">
            <a:xfrm>
              <a:off x="1527" y="661"/>
              <a:ext cx="394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5" name="Line 37">
              <a:extLst>
                <a:ext uri="{FF2B5EF4-FFF2-40B4-BE49-F238E27FC236}">
                  <a16:creationId xmlns:a16="http://schemas.microsoft.com/office/drawing/2014/main" id="{77F2DB89-D4B9-1D82-5996-6310A459FAEC}"/>
                </a:ext>
              </a:extLst>
            </p:cNvPr>
            <p:cNvSpPr>
              <a:spLocks noChangeShapeType="1"/>
            </p:cNvSpPr>
            <p:nvPr/>
          </p:nvSpPr>
          <p:spPr bwMode="auto">
            <a:xfrm>
              <a:off x="1527" y="664"/>
              <a:ext cx="394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66" name="Line 38">
              <a:extLst>
                <a:ext uri="{FF2B5EF4-FFF2-40B4-BE49-F238E27FC236}">
                  <a16:creationId xmlns:a16="http://schemas.microsoft.com/office/drawing/2014/main" id="{DCC8E6FF-939B-5451-F32B-0CC2B54097E3}"/>
                </a:ext>
              </a:extLst>
            </p:cNvPr>
            <p:cNvSpPr>
              <a:spLocks noChangeShapeType="1"/>
            </p:cNvSpPr>
            <p:nvPr/>
          </p:nvSpPr>
          <p:spPr bwMode="auto">
            <a:xfrm>
              <a:off x="1527" y="1258"/>
              <a:ext cx="394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67" name="Line 39">
              <a:extLst>
                <a:ext uri="{FF2B5EF4-FFF2-40B4-BE49-F238E27FC236}">
                  <a16:creationId xmlns:a16="http://schemas.microsoft.com/office/drawing/2014/main" id="{7C51463F-4691-03D5-D52D-C03D79AA7657}"/>
                </a:ext>
              </a:extLst>
            </p:cNvPr>
            <p:cNvSpPr>
              <a:spLocks noChangeShapeType="1"/>
            </p:cNvSpPr>
            <p:nvPr/>
          </p:nvSpPr>
          <p:spPr bwMode="auto">
            <a:xfrm>
              <a:off x="1527" y="1260"/>
              <a:ext cx="394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68" name="Line 40">
              <a:extLst>
                <a:ext uri="{FF2B5EF4-FFF2-40B4-BE49-F238E27FC236}">
                  <a16:creationId xmlns:a16="http://schemas.microsoft.com/office/drawing/2014/main" id="{8B06CCBF-71B0-F825-4E53-C3F2A56BABD5}"/>
                </a:ext>
              </a:extLst>
            </p:cNvPr>
            <p:cNvSpPr>
              <a:spLocks noChangeShapeType="1"/>
            </p:cNvSpPr>
            <p:nvPr/>
          </p:nvSpPr>
          <p:spPr bwMode="auto">
            <a:xfrm>
              <a:off x="1527" y="1263"/>
              <a:ext cx="394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69" name="Line 41">
              <a:extLst>
                <a:ext uri="{FF2B5EF4-FFF2-40B4-BE49-F238E27FC236}">
                  <a16:creationId xmlns:a16="http://schemas.microsoft.com/office/drawing/2014/main" id="{89E2EFFB-0E5A-37B5-495C-6450B96B097E}"/>
                </a:ext>
              </a:extLst>
            </p:cNvPr>
            <p:cNvSpPr>
              <a:spLocks noChangeShapeType="1"/>
            </p:cNvSpPr>
            <p:nvPr/>
          </p:nvSpPr>
          <p:spPr bwMode="auto">
            <a:xfrm>
              <a:off x="1527" y="1266"/>
              <a:ext cx="394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0" name="Rectangle 42">
              <a:extLst>
                <a:ext uri="{FF2B5EF4-FFF2-40B4-BE49-F238E27FC236}">
                  <a16:creationId xmlns:a16="http://schemas.microsoft.com/office/drawing/2014/main" id="{AEA8FF2F-9B75-B753-3CCF-95252F79673A}"/>
                </a:ext>
              </a:extLst>
            </p:cNvPr>
            <p:cNvSpPr>
              <a:spLocks noChangeArrowheads="1"/>
            </p:cNvSpPr>
            <p:nvPr/>
          </p:nvSpPr>
          <p:spPr bwMode="auto">
            <a:xfrm>
              <a:off x="5391" y="1162"/>
              <a:ext cx="2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8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19571" name="Freeform 43">
              <a:extLst>
                <a:ext uri="{FF2B5EF4-FFF2-40B4-BE49-F238E27FC236}">
                  <a16:creationId xmlns:a16="http://schemas.microsoft.com/office/drawing/2014/main" id="{AF124989-F35D-B787-B5B1-4D5710973E2B}"/>
                </a:ext>
              </a:extLst>
            </p:cNvPr>
            <p:cNvSpPr>
              <a:spLocks/>
            </p:cNvSpPr>
            <p:nvPr/>
          </p:nvSpPr>
          <p:spPr bwMode="auto">
            <a:xfrm>
              <a:off x="5428" y="1235"/>
              <a:ext cx="34" cy="56"/>
            </a:xfrm>
            <a:custGeom>
              <a:avLst/>
              <a:gdLst>
                <a:gd name="T0" fmla="*/ 0 w 34"/>
                <a:gd name="T1" fmla="*/ 0 h 56"/>
                <a:gd name="T2" fmla="*/ 34 w 34"/>
                <a:gd name="T3" fmla="*/ 28 h 56"/>
                <a:gd name="T4" fmla="*/ 0 w 34"/>
                <a:gd name="T5" fmla="*/ 56 h 56"/>
                <a:gd name="T6" fmla="*/ 0 w 34"/>
                <a:gd name="T7" fmla="*/ 0 h 56"/>
                <a:gd name="T8" fmla="*/ 0 60000 65536"/>
                <a:gd name="T9" fmla="*/ 0 60000 65536"/>
                <a:gd name="T10" fmla="*/ 0 60000 65536"/>
                <a:gd name="T11" fmla="*/ 0 60000 65536"/>
                <a:gd name="T12" fmla="*/ 0 w 34"/>
                <a:gd name="T13" fmla="*/ 0 h 56"/>
                <a:gd name="T14" fmla="*/ 34 w 34"/>
                <a:gd name="T15" fmla="*/ 56 h 56"/>
              </a:gdLst>
              <a:ahLst/>
              <a:cxnLst>
                <a:cxn ang="T8">
                  <a:pos x="T0" y="T1"/>
                </a:cxn>
                <a:cxn ang="T9">
                  <a:pos x="T2" y="T3"/>
                </a:cxn>
                <a:cxn ang="T10">
                  <a:pos x="T4" y="T5"/>
                </a:cxn>
                <a:cxn ang="T11">
                  <a:pos x="T6" y="T7"/>
                </a:cxn>
              </a:cxnLst>
              <a:rect l="T12" t="T13" r="T14" b="T15"/>
              <a:pathLst>
                <a:path w="34" h="56">
                  <a:moveTo>
                    <a:pt x="0" y="0"/>
                  </a:moveTo>
                  <a:lnTo>
                    <a:pt x="34" y="28"/>
                  </a:lnTo>
                  <a:lnTo>
                    <a:pt x="0" y="56"/>
                  </a:lnTo>
                  <a:lnTo>
                    <a:pt x="0" y="0"/>
                  </a:lnTo>
                  <a:close/>
                </a:path>
              </a:pathLst>
            </a:custGeom>
            <a:solidFill>
              <a:srgbClr val="000000"/>
            </a:solidFill>
            <a:ln w="3">
              <a:solidFill>
                <a:srgbClr val="000000"/>
              </a:solidFill>
              <a:round/>
              <a:headEnd/>
              <a:tailEnd/>
            </a:ln>
          </p:spPr>
          <p:txBody>
            <a:bodyPr/>
            <a:lstStyle/>
            <a:p>
              <a:endParaRPr lang="en-US"/>
            </a:p>
          </p:txBody>
        </p:sp>
        <p:sp>
          <p:nvSpPr>
            <p:cNvPr id="19572" name="Rectangle 44">
              <a:extLst>
                <a:ext uri="{FF2B5EF4-FFF2-40B4-BE49-F238E27FC236}">
                  <a16:creationId xmlns:a16="http://schemas.microsoft.com/office/drawing/2014/main" id="{3A69FD0F-3659-6087-AACA-508312220BC6}"/>
                </a:ext>
              </a:extLst>
            </p:cNvPr>
            <p:cNvSpPr>
              <a:spLocks noChangeArrowheads="1"/>
            </p:cNvSpPr>
            <p:nvPr/>
          </p:nvSpPr>
          <p:spPr bwMode="auto">
            <a:xfrm>
              <a:off x="1524" y="482"/>
              <a:ext cx="3944" cy="1562"/>
            </a:xfrm>
            <a:prstGeom prst="rect">
              <a:avLst/>
            </a:prstGeom>
            <a:noFill/>
            <a:ln w="6">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9573" name="Line 45">
              <a:extLst>
                <a:ext uri="{FF2B5EF4-FFF2-40B4-BE49-F238E27FC236}">
                  <a16:creationId xmlns:a16="http://schemas.microsoft.com/office/drawing/2014/main" id="{C0B3F940-1270-70AD-6F7C-218397C4CD93}"/>
                </a:ext>
              </a:extLst>
            </p:cNvPr>
            <p:cNvSpPr>
              <a:spLocks noChangeShapeType="1"/>
            </p:cNvSpPr>
            <p:nvPr/>
          </p:nvSpPr>
          <p:spPr bwMode="auto">
            <a:xfrm>
              <a:off x="2650" y="1243"/>
              <a:ext cx="1" cy="4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4" name="Rectangle 46">
              <a:extLst>
                <a:ext uri="{FF2B5EF4-FFF2-40B4-BE49-F238E27FC236}">
                  <a16:creationId xmlns:a16="http://schemas.microsoft.com/office/drawing/2014/main" id="{5DCE0C68-4356-24BB-DB18-C778321C63C0}"/>
                </a:ext>
              </a:extLst>
            </p:cNvPr>
            <p:cNvSpPr>
              <a:spLocks noChangeArrowheads="1"/>
            </p:cNvSpPr>
            <p:nvPr/>
          </p:nvSpPr>
          <p:spPr bwMode="auto">
            <a:xfrm>
              <a:off x="2654" y="1286"/>
              <a:ext cx="3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8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19575" name="Line 47">
              <a:extLst>
                <a:ext uri="{FF2B5EF4-FFF2-40B4-BE49-F238E27FC236}">
                  <a16:creationId xmlns:a16="http://schemas.microsoft.com/office/drawing/2014/main" id="{3DAC849A-CA9B-1DB5-21D3-D3E8B01762B3}"/>
                </a:ext>
              </a:extLst>
            </p:cNvPr>
            <p:cNvSpPr>
              <a:spLocks noChangeShapeType="1"/>
            </p:cNvSpPr>
            <p:nvPr/>
          </p:nvSpPr>
          <p:spPr bwMode="auto">
            <a:xfrm>
              <a:off x="3777" y="1243"/>
              <a:ext cx="1" cy="4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6" name="Rectangle 48">
              <a:extLst>
                <a:ext uri="{FF2B5EF4-FFF2-40B4-BE49-F238E27FC236}">
                  <a16:creationId xmlns:a16="http://schemas.microsoft.com/office/drawing/2014/main" id="{4E2BD3CC-96F9-2F7B-6F56-2036961D57F6}"/>
                </a:ext>
              </a:extLst>
            </p:cNvPr>
            <p:cNvSpPr>
              <a:spLocks noChangeArrowheads="1"/>
            </p:cNvSpPr>
            <p:nvPr/>
          </p:nvSpPr>
          <p:spPr bwMode="auto">
            <a:xfrm>
              <a:off x="3743" y="1286"/>
              <a:ext cx="6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8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19577" name="Line 49">
              <a:extLst>
                <a:ext uri="{FF2B5EF4-FFF2-40B4-BE49-F238E27FC236}">
                  <a16:creationId xmlns:a16="http://schemas.microsoft.com/office/drawing/2014/main" id="{E2F61CE0-5F1C-566C-057A-CD29978259DE}"/>
                </a:ext>
              </a:extLst>
            </p:cNvPr>
            <p:cNvSpPr>
              <a:spLocks noChangeShapeType="1"/>
            </p:cNvSpPr>
            <p:nvPr/>
          </p:nvSpPr>
          <p:spPr bwMode="auto">
            <a:xfrm>
              <a:off x="4900" y="1243"/>
              <a:ext cx="1" cy="4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78" name="Rectangle 50">
              <a:extLst>
                <a:ext uri="{FF2B5EF4-FFF2-40B4-BE49-F238E27FC236}">
                  <a16:creationId xmlns:a16="http://schemas.microsoft.com/office/drawing/2014/main" id="{B32D2B6F-C0D3-8F9C-BCD0-998E5873BE7D}"/>
                </a:ext>
              </a:extLst>
            </p:cNvPr>
            <p:cNvSpPr>
              <a:spLocks noChangeArrowheads="1"/>
            </p:cNvSpPr>
            <p:nvPr/>
          </p:nvSpPr>
          <p:spPr bwMode="auto">
            <a:xfrm>
              <a:off x="4866" y="1286"/>
              <a:ext cx="6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8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19579" name="Rectangle 51">
              <a:extLst>
                <a:ext uri="{FF2B5EF4-FFF2-40B4-BE49-F238E27FC236}">
                  <a16:creationId xmlns:a16="http://schemas.microsoft.com/office/drawing/2014/main" id="{56402ADC-FD85-E0EF-1986-01CCCB67DFDD}"/>
                </a:ext>
              </a:extLst>
            </p:cNvPr>
            <p:cNvSpPr>
              <a:spLocks noChangeArrowheads="1"/>
            </p:cNvSpPr>
            <p:nvPr/>
          </p:nvSpPr>
          <p:spPr bwMode="auto">
            <a:xfrm>
              <a:off x="1558" y="1830"/>
              <a:ext cx="77"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8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9580" name="Line 52">
              <a:extLst>
                <a:ext uri="{FF2B5EF4-FFF2-40B4-BE49-F238E27FC236}">
                  <a16:creationId xmlns:a16="http://schemas.microsoft.com/office/drawing/2014/main" id="{AB6F8F4B-2B29-A789-6AE5-B0CC62AE62B1}"/>
                </a:ext>
              </a:extLst>
            </p:cNvPr>
            <p:cNvSpPr>
              <a:spLocks noChangeShapeType="1"/>
            </p:cNvSpPr>
            <p:nvPr/>
          </p:nvSpPr>
          <p:spPr bwMode="auto">
            <a:xfrm>
              <a:off x="1502" y="1862"/>
              <a:ext cx="5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1" name="Rectangle 53">
              <a:extLst>
                <a:ext uri="{FF2B5EF4-FFF2-40B4-BE49-F238E27FC236}">
                  <a16:creationId xmlns:a16="http://schemas.microsoft.com/office/drawing/2014/main" id="{D3D938A7-321F-7FF0-12B6-D274892F0D5F}"/>
                </a:ext>
              </a:extLst>
            </p:cNvPr>
            <p:cNvSpPr>
              <a:spLocks noChangeArrowheads="1"/>
            </p:cNvSpPr>
            <p:nvPr/>
          </p:nvSpPr>
          <p:spPr bwMode="auto">
            <a:xfrm>
              <a:off x="1558" y="1529"/>
              <a:ext cx="153"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800">
                  <a:solidFill>
                    <a:srgbClr val="000000"/>
                  </a:solidFill>
                  <a:latin typeface="Courier New" panose="02070309020205020404" pitchFamily="49" charset="0"/>
                </a:rPr>
                <a:t>-0.5</a:t>
              </a:r>
              <a:endParaRPr lang="en-US" altLang="en-US" sz="1800">
                <a:latin typeface="Arial" panose="020B0604020202020204" pitchFamily="34" charset="0"/>
              </a:endParaRPr>
            </a:p>
          </p:txBody>
        </p:sp>
        <p:sp>
          <p:nvSpPr>
            <p:cNvPr id="19582" name="Line 54">
              <a:extLst>
                <a:ext uri="{FF2B5EF4-FFF2-40B4-BE49-F238E27FC236}">
                  <a16:creationId xmlns:a16="http://schemas.microsoft.com/office/drawing/2014/main" id="{77DBAEE3-C585-2D3B-5EF6-402774F4AB82}"/>
                </a:ext>
              </a:extLst>
            </p:cNvPr>
            <p:cNvSpPr>
              <a:spLocks noChangeShapeType="1"/>
            </p:cNvSpPr>
            <p:nvPr/>
          </p:nvSpPr>
          <p:spPr bwMode="auto">
            <a:xfrm>
              <a:off x="1502" y="1561"/>
              <a:ext cx="5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3" name="Rectangle 55">
              <a:extLst>
                <a:ext uri="{FF2B5EF4-FFF2-40B4-BE49-F238E27FC236}">
                  <a16:creationId xmlns:a16="http://schemas.microsoft.com/office/drawing/2014/main" id="{9605ABA4-0ABA-8FF2-1C7D-22094D92C071}"/>
                </a:ext>
              </a:extLst>
            </p:cNvPr>
            <p:cNvSpPr>
              <a:spLocks noChangeArrowheads="1"/>
            </p:cNvSpPr>
            <p:nvPr/>
          </p:nvSpPr>
          <p:spPr bwMode="auto">
            <a:xfrm>
              <a:off x="1558" y="932"/>
              <a:ext cx="11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800">
                  <a:solidFill>
                    <a:srgbClr val="000000"/>
                  </a:solidFill>
                  <a:latin typeface="Courier New" panose="02070309020205020404" pitchFamily="49" charset="0"/>
                </a:rPr>
                <a:t>0.5</a:t>
              </a:r>
              <a:endParaRPr lang="en-US" altLang="en-US" sz="1800">
                <a:latin typeface="Arial" panose="020B0604020202020204" pitchFamily="34" charset="0"/>
              </a:endParaRPr>
            </a:p>
          </p:txBody>
        </p:sp>
        <p:sp>
          <p:nvSpPr>
            <p:cNvPr id="19584" name="Line 56">
              <a:extLst>
                <a:ext uri="{FF2B5EF4-FFF2-40B4-BE49-F238E27FC236}">
                  <a16:creationId xmlns:a16="http://schemas.microsoft.com/office/drawing/2014/main" id="{07E75CD9-C85B-0B99-F0DC-E98B875639F2}"/>
                </a:ext>
              </a:extLst>
            </p:cNvPr>
            <p:cNvSpPr>
              <a:spLocks noChangeShapeType="1"/>
            </p:cNvSpPr>
            <p:nvPr/>
          </p:nvSpPr>
          <p:spPr bwMode="auto">
            <a:xfrm>
              <a:off x="1502" y="965"/>
              <a:ext cx="5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5" name="Rectangle 57">
              <a:extLst>
                <a:ext uri="{FF2B5EF4-FFF2-40B4-BE49-F238E27FC236}">
                  <a16:creationId xmlns:a16="http://schemas.microsoft.com/office/drawing/2014/main" id="{DBC458E9-3135-A433-1C4B-14F44A48F826}"/>
                </a:ext>
              </a:extLst>
            </p:cNvPr>
            <p:cNvSpPr>
              <a:spLocks noChangeArrowheads="1"/>
            </p:cNvSpPr>
            <p:nvPr/>
          </p:nvSpPr>
          <p:spPr bwMode="auto">
            <a:xfrm>
              <a:off x="1558" y="631"/>
              <a:ext cx="3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8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9586" name="Line 58">
              <a:extLst>
                <a:ext uri="{FF2B5EF4-FFF2-40B4-BE49-F238E27FC236}">
                  <a16:creationId xmlns:a16="http://schemas.microsoft.com/office/drawing/2014/main" id="{46956FCE-EE66-712E-8482-22FBD0315FF9}"/>
                </a:ext>
              </a:extLst>
            </p:cNvPr>
            <p:cNvSpPr>
              <a:spLocks noChangeShapeType="1"/>
            </p:cNvSpPr>
            <p:nvPr/>
          </p:nvSpPr>
          <p:spPr bwMode="auto">
            <a:xfrm>
              <a:off x="1502" y="664"/>
              <a:ext cx="5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87" name="Rectangle 60">
              <a:extLst>
                <a:ext uri="{FF2B5EF4-FFF2-40B4-BE49-F238E27FC236}">
                  <a16:creationId xmlns:a16="http://schemas.microsoft.com/office/drawing/2014/main" id="{F22EC7AF-A869-722B-8E38-8E80712B2D29}"/>
                </a:ext>
              </a:extLst>
            </p:cNvPr>
            <p:cNvSpPr>
              <a:spLocks noChangeArrowheads="1"/>
            </p:cNvSpPr>
            <p:nvPr/>
          </p:nvSpPr>
          <p:spPr bwMode="auto">
            <a:xfrm>
              <a:off x="1524" y="482"/>
              <a:ext cx="3944" cy="1562"/>
            </a:xfrm>
            <a:prstGeom prst="rect">
              <a:avLst/>
            </a:prstGeom>
            <a:noFill/>
            <a:ln w="6">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grpSp>
        <p:nvGrpSpPr>
          <p:cNvPr id="19462" name="Group 63">
            <a:extLst>
              <a:ext uri="{FF2B5EF4-FFF2-40B4-BE49-F238E27FC236}">
                <a16:creationId xmlns:a16="http://schemas.microsoft.com/office/drawing/2014/main" id="{745FB7D4-2A78-FB27-0BB7-2CB8129FC386}"/>
              </a:ext>
            </a:extLst>
          </p:cNvPr>
          <p:cNvGrpSpPr>
            <a:grpSpLocks noChangeAspect="1"/>
          </p:cNvGrpSpPr>
          <p:nvPr/>
        </p:nvGrpSpPr>
        <p:grpSpPr bwMode="auto">
          <a:xfrm>
            <a:off x="3908425" y="3957638"/>
            <a:ext cx="6296025" cy="2511425"/>
            <a:chOff x="1502" y="2304"/>
            <a:chExt cx="3966" cy="1940"/>
          </a:xfrm>
        </p:grpSpPr>
        <p:sp>
          <p:nvSpPr>
            <p:cNvPr id="19484" name="AutoShape 62">
              <a:extLst>
                <a:ext uri="{FF2B5EF4-FFF2-40B4-BE49-F238E27FC236}">
                  <a16:creationId xmlns:a16="http://schemas.microsoft.com/office/drawing/2014/main" id="{338B4CE9-5997-3018-83CA-756DBEC53002}"/>
                </a:ext>
              </a:extLst>
            </p:cNvPr>
            <p:cNvSpPr>
              <a:spLocks noChangeAspect="1" noChangeArrowheads="1" noTextEdit="1"/>
            </p:cNvSpPr>
            <p:nvPr/>
          </p:nvSpPr>
          <p:spPr bwMode="auto">
            <a:xfrm>
              <a:off x="1521" y="2304"/>
              <a:ext cx="3947" cy="1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485" name="Rectangle 64">
              <a:extLst>
                <a:ext uri="{FF2B5EF4-FFF2-40B4-BE49-F238E27FC236}">
                  <a16:creationId xmlns:a16="http://schemas.microsoft.com/office/drawing/2014/main" id="{BDB5907F-EB7A-B21E-07E0-6AF7024C69B7}"/>
                </a:ext>
              </a:extLst>
            </p:cNvPr>
            <p:cNvSpPr>
              <a:spLocks noChangeArrowheads="1"/>
            </p:cNvSpPr>
            <p:nvPr/>
          </p:nvSpPr>
          <p:spPr bwMode="auto">
            <a:xfrm>
              <a:off x="1524" y="2307"/>
              <a:ext cx="3941" cy="1934"/>
            </a:xfrm>
            <a:prstGeom prst="rect">
              <a:avLst/>
            </a:prstGeom>
            <a:solidFill>
              <a:srgbClr val="FFFFFF"/>
            </a:solidFill>
            <a:ln w="3">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9486" name="Line 65">
              <a:extLst>
                <a:ext uri="{FF2B5EF4-FFF2-40B4-BE49-F238E27FC236}">
                  <a16:creationId xmlns:a16="http://schemas.microsoft.com/office/drawing/2014/main" id="{B9EB46C6-C3DC-7A35-1A9D-54189F4114BF}"/>
                </a:ext>
              </a:extLst>
            </p:cNvPr>
            <p:cNvSpPr>
              <a:spLocks noChangeShapeType="1"/>
            </p:cNvSpPr>
            <p:nvPr/>
          </p:nvSpPr>
          <p:spPr bwMode="auto">
            <a:xfrm flipV="1">
              <a:off x="1882"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87" name="Line 66">
              <a:extLst>
                <a:ext uri="{FF2B5EF4-FFF2-40B4-BE49-F238E27FC236}">
                  <a16:creationId xmlns:a16="http://schemas.microsoft.com/office/drawing/2014/main" id="{1431CFD2-422D-52EB-8840-057E786B3327}"/>
                </a:ext>
              </a:extLst>
            </p:cNvPr>
            <p:cNvSpPr>
              <a:spLocks noChangeShapeType="1"/>
            </p:cNvSpPr>
            <p:nvPr/>
          </p:nvSpPr>
          <p:spPr bwMode="auto">
            <a:xfrm flipV="1">
              <a:off x="1885"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88" name="Line 67">
              <a:extLst>
                <a:ext uri="{FF2B5EF4-FFF2-40B4-BE49-F238E27FC236}">
                  <a16:creationId xmlns:a16="http://schemas.microsoft.com/office/drawing/2014/main" id="{D6D3D139-754B-D216-4513-5AA877DA0142}"/>
                </a:ext>
              </a:extLst>
            </p:cNvPr>
            <p:cNvSpPr>
              <a:spLocks noChangeShapeType="1"/>
            </p:cNvSpPr>
            <p:nvPr/>
          </p:nvSpPr>
          <p:spPr bwMode="auto">
            <a:xfrm flipV="1">
              <a:off x="2239"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89" name="Line 68">
              <a:extLst>
                <a:ext uri="{FF2B5EF4-FFF2-40B4-BE49-F238E27FC236}">
                  <a16:creationId xmlns:a16="http://schemas.microsoft.com/office/drawing/2014/main" id="{B57EECC0-B226-6E75-1FB4-7A68DD39202D}"/>
                </a:ext>
              </a:extLst>
            </p:cNvPr>
            <p:cNvSpPr>
              <a:spLocks noChangeShapeType="1"/>
            </p:cNvSpPr>
            <p:nvPr/>
          </p:nvSpPr>
          <p:spPr bwMode="auto">
            <a:xfrm flipV="1">
              <a:off x="2243"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0" name="Line 69">
              <a:extLst>
                <a:ext uri="{FF2B5EF4-FFF2-40B4-BE49-F238E27FC236}">
                  <a16:creationId xmlns:a16="http://schemas.microsoft.com/office/drawing/2014/main" id="{2BF22FB5-EB69-FAFF-3F04-2DD38C70B8AA}"/>
                </a:ext>
              </a:extLst>
            </p:cNvPr>
            <p:cNvSpPr>
              <a:spLocks noChangeShapeType="1"/>
            </p:cNvSpPr>
            <p:nvPr/>
          </p:nvSpPr>
          <p:spPr bwMode="auto">
            <a:xfrm flipV="1">
              <a:off x="2597"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1" name="Line 70">
              <a:extLst>
                <a:ext uri="{FF2B5EF4-FFF2-40B4-BE49-F238E27FC236}">
                  <a16:creationId xmlns:a16="http://schemas.microsoft.com/office/drawing/2014/main" id="{D2C67566-F662-816D-75FC-84A3A972A875}"/>
                </a:ext>
              </a:extLst>
            </p:cNvPr>
            <p:cNvSpPr>
              <a:spLocks noChangeShapeType="1"/>
            </p:cNvSpPr>
            <p:nvPr/>
          </p:nvSpPr>
          <p:spPr bwMode="auto">
            <a:xfrm flipV="1">
              <a:off x="2600"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2" name="Line 71">
              <a:extLst>
                <a:ext uri="{FF2B5EF4-FFF2-40B4-BE49-F238E27FC236}">
                  <a16:creationId xmlns:a16="http://schemas.microsoft.com/office/drawing/2014/main" id="{C8C75F1E-00E7-8C25-25CA-AC327371A7A2}"/>
                </a:ext>
              </a:extLst>
            </p:cNvPr>
            <p:cNvSpPr>
              <a:spLocks noChangeShapeType="1"/>
            </p:cNvSpPr>
            <p:nvPr/>
          </p:nvSpPr>
          <p:spPr bwMode="auto">
            <a:xfrm flipV="1">
              <a:off x="2955"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3" name="Line 72">
              <a:extLst>
                <a:ext uri="{FF2B5EF4-FFF2-40B4-BE49-F238E27FC236}">
                  <a16:creationId xmlns:a16="http://schemas.microsoft.com/office/drawing/2014/main" id="{1AF2927F-D3C8-91F3-3A8A-DD890E41B039}"/>
                </a:ext>
              </a:extLst>
            </p:cNvPr>
            <p:cNvSpPr>
              <a:spLocks noChangeShapeType="1"/>
            </p:cNvSpPr>
            <p:nvPr/>
          </p:nvSpPr>
          <p:spPr bwMode="auto">
            <a:xfrm flipV="1">
              <a:off x="2958"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4" name="Line 73">
              <a:extLst>
                <a:ext uri="{FF2B5EF4-FFF2-40B4-BE49-F238E27FC236}">
                  <a16:creationId xmlns:a16="http://schemas.microsoft.com/office/drawing/2014/main" id="{8D2D7FCD-85B0-0112-5A29-330056A0B2E6}"/>
                </a:ext>
              </a:extLst>
            </p:cNvPr>
            <p:cNvSpPr>
              <a:spLocks noChangeShapeType="1"/>
            </p:cNvSpPr>
            <p:nvPr/>
          </p:nvSpPr>
          <p:spPr bwMode="auto">
            <a:xfrm flipV="1">
              <a:off x="3313"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5" name="Line 74">
              <a:extLst>
                <a:ext uri="{FF2B5EF4-FFF2-40B4-BE49-F238E27FC236}">
                  <a16:creationId xmlns:a16="http://schemas.microsoft.com/office/drawing/2014/main" id="{53BCA718-A073-59A6-4989-C3D10A5B200A}"/>
                </a:ext>
              </a:extLst>
            </p:cNvPr>
            <p:cNvSpPr>
              <a:spLocks noChangeShapeType="1"/>
            </p:cNvSpPr>
            <p:nvPr/>
          </p:nvSpPr>
          <p:spPr bwMode="auto">
            <a:xfrm flipV="1">
              <a:off x="3316"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6" name="Line 75">
              <a:extLst>
                <a:ext uri="{FF2B5EF4-FFF2-40B4-BE49-F238E27FC236}">
                  <a16:creationId xmlns:a16="http://schemas.microsoft.com/office/drawing/2014/main" id="{885D9CD2-06EA-4B57-AEE8-DD6A30625D52}"/>
                </a:ext>
              </a:extLst>
            </p:cNvPr>
            <p:cNvSpPr>
              <a:spLocks noChangeShapeType="1"/>
            </p:cNvSpPr>
            <p:nvPr/>
          </p:nvSpPr>
          <p:spPr bwMode="auto">
            <a:xfrm flipV="1">
              <a:off x="3670"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7" name="Line 76">
              <a:extLst>
                <a:ext uri="{FF2B5EF4-FFF2-40B4-BE49-F238E27FC236}">
                  <a16:creationId xmlns:a16="http://schemas.microsoft.com/office/drawing/2014/main" id="{BE529F9D-3146-2AEC-FE9A-7989E53061D9}"/>
                </a:ext>
              </a:extLst>
            </p:cNvPr>
            <p:cNvSpPr>
              <a:spLocks noChangeShapeType="1"/>
            </p:cNvSpPr>
            <p:nvPr/>
          </p:nvSpPr>
          <p:spPr bwMode="auto">
            <a:xfrm flipV="1">
              <a:off x="3673"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8" name="Line 77">
              <a:extLst>
                <a:ext uri="{FF2B5EF4-FFF2-40B4-BE49-F238E27FC236}">
                  <a16:creationId xmlns:a16="http://schemas.microsoft.com/office/drawing/2014/main" id="{354C1D0E-F64F-006F-1AA0-7682794E8809}"/>
                </a:ext>
              </a:extLst>
            </p:cNvPr>
            <p:cNvSpPr>
              <a:spLocks noChangeShapeType="1"/>
            </p:cNvSpPr>
            <p:nvPr/>
          </p:nvSpPr>
          <p:spPr bwMode="auto">
            <a:xfrm flipV="1">
              <a:off x="4028"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499" name="Line 78">
              <a:extLst>
                <a:ext uri="{FF2B5EF4-FFF2-40B4-BE49-F238E27FC236}">
                  <a16:creationId xmlns:a16="http://schemas.microsoft.com/office/drawing/2014/main" id="{FCAA6696-B9CC-2CAB-41FA-444D43104D3F}"/>
                </a:ext>
              </a:extLst>
            </p:cNvPr>
            <p:cNvSpPr>
              <a:spLocks noChangeShapeType="1"/>
            </p:cNvSpPr>
            <p:nvPr/>
          </p:nvSpPr>
          <p:spPr bwMode="auto">
            <a:xfrm flipV="1">
              <a:off x="4031"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0" name="Line 79">
              <a:extLst>
                <a:ext uri="{FF2B5EF4-FFF2-40B4-BE49-F238E27FC236}">
                  <a16:creationId xmlns:a16="http://schemas.microsoft.com/office/drawing/2014/main" id="{CB501D65-D513-D10D-C05C-8022EC429ED5}"/>
                </a:ext>
              </a:extLst>
            </p:cNvPr>
            <p:cNvSpPr>
              <a:spLocks noChangeShapeType="1"/>
            </p:cNvSpPr>
            <p:nvPr/>
          </p:nvSpPr>
          <p:spPr bwMode="auto">
            <a:xfrm flipV="1">
              <a:off x="4386"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1" name="Line 80">
              <a:extLst>
                <a:ext uri="{FF2B5EF4-FFF2-40B4-BE49-F238E27FC236}">
                  <a16:creationId xmlns:a16="http://schemas.microsoft.com/office/drawing/2014/main" id="{B6E7096F-4C86-2582-6621-29D61245112C}"/>
                </a:ext>
              </a:extLst>
            </p:cNvPr>
            <p:cNvSpPr>
              <a:spLocks noChangeShapeType="1"/>
            </p:cNvSpPr>
            <p:nvPr/>
          </p:nvSpPr>
          <p:spPr bwMode="auto">
            <a:xfrm flipV="1">
              <a:off x="4389"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2" name="Line 81">
              <a:extLst>
                <a:ext uri="{FF2B5EF4-FFF2-40B4-BE49-F238E27FC236}">
                  <a16:creationId xmlns:a16="http://schemas.microsoft.com/office/drawing/2014/main" id="{354238F6-8834-CA9E-60D3-C3D16066F66F}"/>
                </a:ext>
              </a:extLst>
            </p:cNvPr>
            <p:cNvSpPr>
              <a:spLocks noChangeShapeType="1"/>
            </p:cNvSpPr>
            <p:nvPr/>
          </p:nvSpPr>
          <p:spPr bwMode="auto">
            <a:xfrm flipV="1">
              <a:off x="4743"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3" name="Line 82">
              <a:extLst>
                <a:ext uri="{FF2B5EF4-FFF2-40B4-BE49-F238E27FC236}">
                  <a16:creationId xmlns:a16="http://schemas.microsoft.com/office/drawing/2014/main" id="{7319C83A-12C5-4D09-35E7-5974FB64ABFF}"/>
                </a:ext>
              </a:extLst>
            </p:cNvPr>
            <p:cNvSpPr>
              <a:spLocks noChangeShapeType="1"/>
            </p:cNvSpPr>
            <p:nvPr/>
          </p:nvSpPr>
          <p:spPr bwMode="auto">
            <a:xfrm flipV="1">
              <a:off x="4746"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4" name="Line 83">
              <a:extLst>
                <a:ext uri="{FF2B5EF4-FFF2-40B4-BE49-F238E27FC236}">
                  <a16:creationId xmlns:a16="http://schemas.microsoft.com/office/drawing/2014/main" id="{2B9838E3-7EE8-84A2-CCEE-E75C80F6FB3E}"/>
                </a:ext>
              </a:extLst>
            </p:cNvPr>
            <p:cNvSpPr>
              <a:spLocks noChangeShapeType="1"/>
            </p:cNvSpPr>
            <p:nvPr/>
          </p:nvSpPr>
          <p:spPr bwMode="auto">
            <a:xfrm flipV="1">
              <a:off x="5101"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5" name="Line 84">
              <a:extLst>
                <a:ext uri="{FF2B5EF4-FFF2-40B4-BE49-F238E27FC236}">
                  <a16:creationId xmlns:a16="http://schemas.microsoft.com/office/drawing/2014/main" id="{4983D90C-FCA4-9FB9-BE8D-BB1C1B4CD7A7}"/>
                </a:ext>
              </a:extLst>
            </p:cNvPr>
            <p:cNvSpPr>
              <a:spLocks noChangeShapeType="1"/>
            </p:cNvSpPr>
            <p:nvPr/>
          </p:nvSpPr>
          <p:spPr bwMode="auto">
            <a:xfrm flipV="1">
              <a:off x="5104" y="2307"/>
              <a:ext cx="1" cy="193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6" name="Line 85">
              <a:extLst>
                <a:ext uri="{FF2B5EF4-FFF2-40B4-BE49-F238E27FC236}">
                  <a16:creationId xmlns:a16="http://schemas.microsoft.com/office/drawing/2014/main" id="{D764FB4F-0F58-7368-1795-4E9CC9ACC688}"/>
                </a:ext>
              </a:extLst>
            </p:cNvPr>
            <p:cNvSpPr>
              <a:spLocks noChangeShapeType="1"/>
            </p:cNvSpPr>
            <p:nvPr/>
          </p:nvSpPr>
          <p:spPr bwMode="auto">
            <a:xfrm>
              <a:off x="1527" y="4012"/>
              <a:ext cx="393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7" name="Line 86">
              <a:extLst>
                <a:ext uri="{FF2B5EF4-FFF2-40B4-BE49-F238E27FC236}">
                  <a16:creationId xmlns:a16="http://schemas.microsoft.com/office/drawing/2014/main" id="{5B4F8B2B-AA7E-D00E-ABAB-C5C26B78FCB0}"/>
                </a:ext>
              </a:extLst>
            </p:cNvPr>
            <p:cNvSpPr>
              <a:spLocks noChangeShapeType="1"/>
            </p:cNvSpPr>
            <p:nvPr/>
          </p:nvSpPr>
          <p:spPr bwMode="auto">
            <a:xfrm>
              <a:off x="1527" y="4016"/>
              <a:ext cx="393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8" name="Line 87">
              <a:extLst>
                <a:ext uri="{FF2B5EF4-FFF2-40B4-BE49-F238E27FC236}">
                  <a16:creationId xmlns:a16="http://schemas.microsoft.com/office/drawing/2014/main" id="{01D22AF8-9D0B-0134-3521-E336410CBC2D}"/>
                </a:ext>
              </a:extLst>
            </p:cNvPr>
            <p:cNvSpPr>
              <a:spLocks noChangeShapeType="1"/>
            </p:cNvSpPr>
            <p:nvPr/>
          </p:nvSpPr>
          <p:spPr bwMode="auto">
            <a:xfrm>
              <a:off x="1527" y="3640"/>
              <a:ext cx="393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09" name="Line 88">
              <a:extLst>
                <a:ext uri="{FF2B5EF4-FFF2-40B4-BE49-F238E27FC236}">
                  <a16:creationId xmlns:a16="http://schemas.microsoft.com/office/drawing/2014/main" id="{4651D509-EDFB-ED47-59E3-87E8C73D2515}"/>
                </a:ext>
              </a:extLst>
            </p:cNvPr>
            <p:cNvSpPr>
              <a:spLocks noChangeShapeType="1"/>
            </p:cNvSpPr>
            <p:nvPr/>
          </p:nvSpPr>
          <p:spPr bwMode="auto">
            <a:xfrm>
              <a:off x="1527" y="3643"/>
              <a:ext cx="393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0" name="Line 89">
              <a:extLst>
                <a:ext uri="{FF2B5EF4-FFF2-40B4-BE49-F238E27FC236}">
                  <a16:creationId xmlns:a16="http://schemas.microsoft.com/office/drawing/2014/main" id="{21ED07A2-DBAD-5AB6-AE3B-CF98254795A8}"/>
                </a:ext>
              </a:extLst>
            </p:cNvPr>
            <p:cNvSpPr>
              <a:spLocks noChangeShapeType="1"/>
            </p:cNvSpPr>
            <p:nvPr/>
          </p:nvSpPr>
          <p:spPr bwMode="auto">
            <a:xfrm>
              <a:off x="1527" y="2902"/>
              <a:ext cx="393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1" name="Line 90">
              <a:extLst>
                <a:ext uri="{FF2B5EF4-FFF2-40B4-BE49-F238E27FC236}">
                  <a16:creationId xmlns:a16="http://schemas.microsoft.com/office/drawing/2014/main" id="{48A022D7-35AD-71F6-DBC5-E2C9CD70ECD1}"/>
                </a:ext>
              </a:extLst>
            </p:cNvPr>
            <p:cNvSpPr>
              <a:spLocks noChangeShapeType="1"/>
            </p:cNvSpPr>
            <p:nvPr/>
          </p:nvSpPr>
          <p:spPr bwMode="auto">
            <a:xfrm>
              <a:off x="1527" y="2905"/>
              <a:ext cx="393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2" name="Line 91">
              <a:extLst>
                <a:ext uri="{FF2B5EF4-FFF2-40B4-BE49-F238E27FC236}">
                  <a16:creationId xmlns:a16="http://schemas.microsoft.com/office/drawing/2014/main" id="{BF493FBB-FF8C-AE3D-F0F7-6E83608A9217}"/>
                </a:ext>
              </a:extLst>
            </p:cNvPr>
            <p:cNvSpPr>
              <a:spLocks noChangeShapeType="1"/>
            </p:cNvSpPr>
            <p:nvPr/>
          </p:nvSpPr>
          <p:spPr bwMode="auto">
            <a:xfrm>
              <a:off x="1527" y="2529"/>
              <a:ext cx="393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3" name="Line 92">
              <a:extLst>
                <a:ext uri="{FF2B5EF4-FFF2-40B4-BE49-F238E27FC236}">
                  <a16:creationId xmlns:a16="http://schemas.microsoft.com/office/drawing/2014/main" id="{7FC2A1C9-33DE-CEF9-BA91-FECB6BC8422D}"/>
                </a:ext>
              </a:extLst>
            </p:cNvPr>
            <p:cNvSpPr>
              <a:spLocks noChangeShapeType="1"/>
            </p:cNvSpPr>
            <p:nvPr/>
          </p:nvSpPr>
          <p:spPr bwMode="auto">
            <a:xfrm>
              <a:off x="1527" y="2532"/>
              <a:ext cx="3938"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9514" name="Line 93">
              <a:extLst>
                <a:ext uri="{FF2B5EF4-FFF2-40B4-BE49-F238E27FC236}">
                  <a16:creationId xmlns:a16="http://schemas.microsoft.com/office/drawing/2014/main" id="{3EF670D5-E425-0E86-D4C9-E6FCEA5E0B97}"/>
                </a:ext>
              </a:extLst>
            </p:cNvPr>
            <p:cNvSpPr>
              <a:spLocks noChangeShapeType="1"/>
            </p:cNvSpPr>
            <p:nvPr/>
          </p:nvSpPr>
          <p:spPr bwMode="auto">
            <a:xfrm>
              <a:off x="1527" y="3268"/>
              <a:ext cx="3938"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15" name="Line 94">
              <a:extLst>
                <a:ext uri="{FF2B5EF4-FFF2-40B4-BE49-F238E27FC236}">
                  <a16:creationId xmlns:a16="http://schemas.microsoft.com/office/drawing/2014/main" id="{5E10A5B4-2C85-6875-467D-67C821C3B195}"/>
                </a:ext>
              </a:extLst>
            </p:cNvPr>
            <p:cNvSpPr>
              <a:spLocks noChangeShapeType="1"/>
            </p:cNvSpPr>
            <p:nvPr/>
          </p:nvSpPr>
          <p:spPr bwMode="auto">
            <a:xfrm>
              <a:off x="1527" y="3271"/>
              <a:ext cx="3938"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16" name="Line 95">
              <a:extLst>
                <a:ext uri="{FF2B5EF4-FFF2-40B4-BE49-F238E27FC236}">
                  <a16:creationId xmlns:a16="http://schemas.microsoft.com/office/drawing/2014/main" id="{8C877148-ABBE-2476-BB82-4A9396B7B41D}"/>
                </a:ext>
              </a:extLst>
            </p:cNvPr>
            <p:cNvSpPr>
              <a:spLocks noChangeShapeType="1"/>
            </p:cNvSpPr>
            <p:nvPr/>
          </p:nvSpPr>
          <p:spPr bwMode="auto">
            <a:xfrm>
              <a:off x="1527" y="3274"/>
              <a:ext cx="3938"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17" name="Line 96">
              <a:extLst>
                <a:ext uri="{FF2B5EF4-FFF2-40B4-BE49-F238E27FC236}">
                  <a16:creationId xmlns:a16="http://schemas.microsoft.com/office/drawing/2014/main" id="{EA11DA4C-B762-7AB3-8B34-0BE49FE8D380}"/>
                </a:ext>
              </a:extLst>
            </p:cNvPr>
            <p:cNvSpPr>
              <a:spLocks noChangeShapeType="1"/>
            </p:cNvSpPr>
            <p:nvPr/>
          </p:nvSpPr>
          <p:spPr bwMode="auto">
            <a:xfrm>
              <a:off x="1527" y="3277"/>
              <a:ext cx="3938"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18" name="Rectangle 97">
              <a:extLst>
                <a:ext uri="{FF2B5EF4-FFF2-40B4-BE49-F238E27FC236}">
                  <a16:creationId xmlns:a16="http://schemas.microsoft.com/office/drawing/2014/main" id="{ADA62FAE-823F-53F8-B04D-DA86FD811148}"/>
                </a:ext>
              </a:extLst>
            </p:cNvPr>
            <p:cNvSpPr>
              <a:spLocks noChangeArrowheads="1"/>
            </p:cNvSpPr>
            <p:nvPr/>
          </p:nvSpPr>
          <p:spPr bwMode="auto">
            <a:xfrm>
              <a:off x="5382" y="3148"/>
              <a:ext cx="36"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19519" name="Freeform 98">
              <a:extLst>
                <a:ext uri="{FF2B5EF4-FFF2-40B4-BE49-F238E27FC236}">
                  <a16:creationId xmlns:a16="http://schemas.microsoft.com/office/drawing/2014/main" id="{E981D959-1AD4-A4CF-E816-13BEF2CDB8FA}"/>
                </a:ext>
              </a:extLst>
            </p:cNvPr>
            <p:cNvSpPr>
              <a:spLocks/>
            </p:cNvSpPr>
            <p:nvPr/>
          </p:nvSpPr>
          <p:spPr bwMode="auto">
            <a:xfrm>
              <a:off x="5425" y="3240"/>
              <a:ext cx="34" cy="68"/>
            </a:xfrm>
            <a:custGeom>
              <a:avLst/>
              <a:gdLst>
                <a:gd name="T0" fmla="*/ 0 w 34"/>
                <a:gd name="T1" fmla="*/ 0 h 68"/>
                <a:gd name="T2" fmla="*/ 34 w 34"/>
                <a:gd name="T3" fmla="*/ 34 h 68"/>
                <a:gd name="T4" fmla="*/ 0 w 34"/>
                <a:gd name="T5" fmla="*/ 68 h 68"/>
                <a:gd name="T6" fmla="*/ 0 w 34"/>
                <a:gd name="T7" fmla="*/ 0 h 68"/>
                <a:gd name="T8" fmla="*/ 0 60000 65536"/>
                <a:gd name="T9" fmla="*/ 0 60000 65536"/>
                <a:gd name="T10" fmla="*/ 0 60000 65536"/>
                <a:gd name="T11" fmla="*/ 0 60000 65536"/>
                <a:gd name="T12" fmla="*/ 0 w 34"/>
                <a:gd name="T13" fmla="*/ 0 h 68"/>
                <a:gd name="T14" fmla="*/ 34 w 34"/>
                <a:gd name="T15" fmla="*/ 68 h 68"/>
              </a:gdLst>
              <a:ahLst/>
              <a:cxnLst>
                <a:cxn ang="T8">
                  <a:pos x="T0" y="T1"/>
                </a:cxn>
                <a:cxn ang="T9">
                  <a:pos x="T2" y="T3"/>
                </a:cxn>
                <a:cxn ang="T10">
                  <a:pos x="T4" y="T5"/>
                </a:cxn>
                <a:cxn ang="T11">
                  <a:pos x="T6" y="T7"/>
                </a:cxn>
              </a:cxnLst>
              <a:rect l="T12" t="T13" r="T14" b="T15"/>
              <a:pathLst>
                <a:path w="34" h="68">
                  <a:moveTo>
                    <a:pt x="0" y="0"/>
                  </a:moveTo>
                  <a:lnTo>
                    <a:pt x="34" y="34"/>
                  </a:lnTo>
                  <a:lnTo>
                    <a:pt x="0" y="68"/>
                  </a:lnTo>
                  <a:lnTo>
                    <a:pt x="0" y="0"/>
                  </a:lnTo>
                  <a:close/>
                </a:path>
              </a:pathLst>
            </a:custGeom>
            <a:solidFill>
              <a:srgbClr val="000000"/>
            </a:solidFill>
            <a:ln w="3">
              <a:solidFill>
                <a:srgbClr val="000000"/>
              </a:solidFill>
              <a:round/>
              <a:headEnd/>
              <a:tailEnd/>
            </a:ln>
          </p:spPr>
          <p:txBody>
            <a:bodyPr/>
            <a:lstStyle/>
            <a:p>
              <a:endParaRPr lang="en-US"/>
            </a:p>
          </p:txBody>
        </p:sp>
        <p:sp>
          <p:nvSpPr>
            <p:cNvPr id="19520" name="Rectangle 99">
              <a:extLst>
                <a:ext uri="{FF2B5EF4-FFF2-40B4-BE49-F238E27FC236}">
                  <a16:creationId xmlns:a16="http://schemas.microsoft.com/office/drawing/2014/main" id="{E988AB05-5FE3-D67B-2876-BB301A25A195}"/>
                </a:ext>
              </a:extLst>
            </p:cNvPr>
            <p:cNvSpPr>
              <a:spLocks noChangeArrowheads="1"/>
            </p:cNvSpPr>
            <p:nvPr/>
          </p:nvSpPr>
          <p:spPr bwMode="auto">
            <a:xfrm>
              <a:off x="1524" y="2307"/>
              <a:ext cx="3941" cy="1934"/>
            </a:xfrm>
            <a:prstGeom prst="rect">
              <a:avLst/>
            </a:prstGeom>
            <a:noFill/>
            <a:ln w="6">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19521" name="Line 100">
              <a:extLst>
                <a:ext uri="{FF2B5EF4-FFF2-40B4-BE49-F238E27FC236}">
                  <a16:creationId xmlns:a16="http://schemas.microsoft.com/office/drawing/2014/main" id="{FEC4B9DB-049A-C99D-7AB9-5A9E6D90798C}"/>
                </a:ext>
              </a:extLst>
            </p:cNvPr>
            <p:cNvSpPr>
              <a:spLocks noChangeShapeType="1"/>
            </p:cNvSpPr>
            <p:nvPr/>
          </p:nvSpPr>
          <p:spPr bwMode="auto">
            <a:xfrm>
              <a:off x="2650" y="3249"/>
              <a:ext cx="1" cy="5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22" name="Rectangle 101">
              <a:extLst>
                <a:ext uri="{FF2B5EF4-FFF2-40B4-BE49-F238E27FC236}">
                  <a16:creationId xmlns:a16="http://schemas.microsoft.com/office/drawing/2014/main" id="{D267907C-528C-B9A8-FF6C-80FFEB6085FF}"/>
                </a:ext>
              </a:extLst>
            </p:cNvPr>
            <p:cNvSpPr>
              <a:spLocks noChangeArrowheads="1"/>
            </p:cNvSpPr>
            <p:nvPr/>
          </p:nvSpPr>
          <p:spPr bwMode="auto">
            <a:xfrm>
              <a:off x="2653" y="3302"/>
              <a:ext cx="44"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19523" name="Line 102">
              <a:extLst>
                <a:ext uri="{FF2B5EF4-FFF2-40B4-BE49-F238E27FC236}">
                  <a16:creationId xmlns:a16="http://schemas.microsoft.com/office/drawing/2014/main" id="{AFE5AD5A-82BF-2CD0-F3FC-FBC964229351}"/>
                </a:ext>
              </a:extLst>
            </p:cNvPr>
            <p:cNvSpPr>
              <a:spLocks noChangeShapeType="1"/>
            </p:cNvSpPr>
            <p:nvPr/>
          </p:nvSpPr>
          <p:spPr bwMode="auto">
            <a:xfrm>
              <a:off x="3775" y="3249"/>
              <a:ext cx="1" cy="5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24" name="Rectangle 103">
              <a:extLst>
                <a:ext uri="{FF2B5EF4-FFF2-40B4-BE49-F238E27FC236}">
                  <a16:creationId xmlns:a16="http://schemas.microsoft.com/office/drawing/2014/main" id="{D32526AE-5DA5-83AD-7CE2-27B04B73F265}"/>
                </a:ext>
              </a:extLst>
            </p:cNvPr>
            <p:cNvSpPr>
              <a:spLocks noChangeArrowheads="1"/>
            </p:cNvSpPr>
            <p:nvPr/>
          </p:nvSpPr>
          <p:spPr bwMode="auto">
            <a:xfrm>
              <a:off x="3741" y="3302"/>
              <a:ext cx="85"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19525" name="Line 104">
              <a:extLst>
                <a:ext uri="{FF2B5EF4-FFF2-40B4-BE49-F238E27FC236}">
                  <a16:creationId xmlns:a16="http://schemas.microsoft.com/office/drawing/2014/main" id="{ACC49147-EC69-F862-F47E-3BEEBB970346}"/>
                </a:ext>
              </a:extLst>
            </p:cNvPr>
            <p:cNvSpPr>
              <a:spLocks noChangeShapeType="1"/>
            </p:cNvSpPr>
            <p:nvPr/>
          </p:nvSpPr>
          <p:spPr bwMode="auto">
            <a:xfrm>
              <a:off x="4898" y="3249"/>
              <a:ext cx="1" cy="53"/>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26" name="Rectangle 105">
              <a:extLst>
                <a:ext uri="{FF2B5EF4-FFF2-40B4-BE49-F238E27FC236}">
                  <a16:creationId xmlns:a16="http://schemas.microsoft.com/office/drawing/2014/main" id="{551FD413-6F83-A908-A412-4A9DB7ABE98E}"/>
                </a:ext>
              </a:extLst>
            </p:cNvPr>
            <p:cNvSpPr>
              <a:spLocks noChangeArrowheads="1"/>
            </p:cNvSpPr>
            <p:nvPr/>
          </p:nvSpPr>
          <p:spPr bwMode="auto">
            <a:xfrm>
              <a:off x="4864" y="3302"/>
              <a:ext cx="85"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19527" name="Rectangle 106">
              <a:extLst>
                <a:ext uri="{FF2B5EF4-FFF2-40B4-BE49-F238E27FC236}">
                  <a16:creationId xmlns:a16="http://schemas.microsoft.com/office/drawing/2014/main" id="{BBE369A8-EA82-1B45-8C45-C1A42B78206C}"/>
                </a:ext>
              </a:extLst>
            </p:cNvPr>
            <p:cNvSpPr>
              <a:spLocks noChangeArrowheads="1"/>
            </p:cNvSpPr>
            <p:nvPr/>
          </p:nvSpPr>
          <p:spPr bwMode="auto">
            <a:xfrm>
              <a:off x="1558" y="3975"/>
              <a:ext cx="97"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9528" name="Line 107">
              <a:extLst>
                <a:ext uri="{FF2B5EF4-FFF2-40B4-BE49-F238E27FC236}">
                  <a16:creationId xmlns:a16="http://schemas.microsoft.com/office/drawing/2014/main" id="{12093A3C-23AD-CCDD-BF98-6D72CAA978F0}"/>
                </a:ext>
              </a:extLst>
            </p:cNvPr>
            <p:cNvSpPr>
              <a:spLocks noChangeShapeType="1"/>
            </p:cNvSpPr>
            <p:nvPr/>
          </p:nvSpPr>
          <p:spPr bwMode="auto">
            <a:xfrm>
              <a:off x="1502" y="4016"/>
              <a:ext cx="5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29" name="Rectangle 108">
              <a:extLst>
                <a:ext uri="{FF2B5EF4-FFF2-40B4-BE49-F238E27FC236}">
                  <a16:creationId xmlns:a16="http://schemas.microsoft.com/office/drawing/2014/main" id="{A4834AE4-C80A-0CBB-4400-FBED9B32A634}"/>
                </a:ext>
              </a:extLst>
            </p:cNvPr>
            <p:cNvSpPr>
              <a:spLocks noChangeArrowheads="1"/>
            </p:cNvSpPr>
            <p:nvPr/>
          </p:nvSpPr>
          <p:spPr bwMode="auto">
            <a:xfrm>
              <a:off x="1558" y="3603"/>
              <a:ext cx="194"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-0.5</a:t>
              </a:r>
              <a:endParaRPr lang="en-US" altLang="en-US" sz="1800">
                <a:latin typeface="Arial" panose="020B0604020202020204" pitchFamily="34" charset="0"/>
              </a:endParaRPr>
            </a:p>
          </p:txBody>
        </p:sp>
        <p:sp>
          <p:nvSpPr>
            <p:cNvPr id="19530" name="Line 109">
              <a:extLst>
                <a:ext uri="{FF2B5EF4-FFF2-40B4-BE49-F238E27FC236}">
                  <a16:creationId xmlns:a16="http://schemas.microsoft.com/office/drawing/2014/main" id="{C308822A-8CB5-0C4F-1773-6BD166E6FB61}"/>
                </a:ext>
              </a:extLst>
            </p:cNvPr>
            <p:cNvSpPr>
              <a:spLocks noChangeShapeType="1"/>
            </p:cNvSpPr>
            <p:nvPr/>
          </p:nvSpPr>
          <p:spPr bwMode="auto">
            <a:xfrm>
              <a:off x="1502" y="3643"/>
              <a:ext cx="5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31" name="Rectangle 110">
              <a:extLst>
                <a:ext uri="{FF2B5EF4-FFF2-40B4-BE49-F238E27FC236}">
                  <a16:creationId xmlns:a16="http://schemas.microsoft.com/office/drawing/2014/main" id="{1390452D-53C3-0E67-9A5C-2836A2952FBF}"/>
                </a:ext>
              </a:extLst>
            </p:cNvPr>
            <p:cNvSpPr>
              <a:spLocks noChangeArrowheads="1"/>
            </p:cNvSpPr>
            <p:nvPr/>
          </p:nvSpPr>
          <p:spPr bwMode="auto">
            <a:xfrm>
              <a:off x="1558" y="2864"/>
              <a:ext cx="145"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0.5</a:t>
              </a:r>
              <a:endParaRPr lang="en-US" altLang="en-US" sz="1800">
                <a:latin typeface="Arial" panose="020B0604020202020204" pitchFamily="34" charset="0"/>
              </a:endParaRPr>
            </a:p>
          </p:txBody>
        </p:sp>
        <p:sp>
          <p:nvSpPr>
            <p:cNvPr id="19532" name="Line 111">
              <a:extLst>
                <a:ext uri="{FF2B5EF4-FFF2-40B4-BE49-F238E27FC236}">
                  <a16:creationId xmlns:a16="http://schemas.microsoft.com/office/drawing/2014/main" id="{1C7629BE-2B1F-0778-0465-76AB140C2D4E}"/>
                </a:ext>
              </a:extLst>
            </p:cNvPr>
            <p:cNvSpPr>
              <a:spLocks noChangeShapeType="1"/>
            </p:cNvSpPr>
            <p:nvPr/>
          </p:nvSpPr>
          <p:spPr bwMode="auto">
            <a:xfrm>
              <a:off x="1502" y="2905"/>
              <a:ext cx="5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33" name="Rectangle 112">
              <a:extLst>
                <a:ext uri="{FF2B5EF4-FFF2-40B4-BE49-F238E27FC236}">
                  <a16:creationId xmlns:a16="http://schemas.microsoft.com/office/drawing/2014/main" id="{CBC85994-B475-B11C-B7D3-7728A01170CB}"/>
                </a:ext>
              </a:extLst>
            </p:cNvPr>
            <p:cNvSpPr>
              <a:spLocks noChangeArrowheads="1"/>
            </p:cNvSpPr>
            <p:nvPr/>
          </p:nvSpPr>
          <p:spPr bwMode="auto">
            <a:xfrm>
              <a:off x="1558" y="2492"/>
              <a:ext cx="48" cy="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19534" name="Line 113">
              <a:extLst>
                <a:ext uri="{FF2B5EF4-FFF2-40B4-BE49-F238E27FC236}">
                  <a16:creationId xmlns:a16="http://schemas.microsoft.com/office/drawing/2014/main" id="{B65D0A33-CCEC-EAB9-EDFF-A6229BE4D3C0}"/>
                </a:ext>
              </a:extLst>
            </p:cNvPr>
            <p:cNvSpPr>
              <a:spLocks noChangeShapeType="1"/>
            </p:cNvSpPr>
            <p:nvPr/>
          </p:nvSpPr>
          <p:spPr bwMode="auto">
            <a:xfrm>
              <a:off x="1502" y="2532"/>
              <a:ext cx="53"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35" name="Rectangle 115">
              <a:extLst>
                <a:ext uri="{FF2B5EF4-FFF2-40B4-BE49-F238E27FC236}">
                  <a16:creationId xmlns:a16="http://schemas.microsoft.com/office/drawing/2014/main" id="{7D7D225A-CF76-0266-54FE-3D65C2537C63}"/>
                </a:ext>
              </a:extLst>
            </p:cNvPr>
            <p:cNvSpPr>
              <a:spLocks noChangeArrowheads="1"/>
            </p:cNvSpPr>
            <p:nvPr/>
          </p:nvSpPr>
          <p:spPr bwMode="auto">
            <a:xfrm>
              <a:off x="1524" y="2307"/>
              <a:ext cx="3941" cy="1934"/>
            </a:xfrm>
            <a:prstGeom prst="rect">
              <a:avLst/>
            </a:prstGeom>
            <a:noFill/>
            <a:ln w="6">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116" name="TextBox 115">
            <a:extLst>
              <a:ext uri="{FF2B5EF4-FFF2-40B4-BE49-F238E27FC236}">
                <a16:creationId xmlns:a16="http://schemas.microsoft.com/office/drawing/2014/main" id="{D9B29696-E2DF-478C-815B-A14FFC9206CD}"/>
              </a:ext>
            </a:extLst>
          </p:cNvPr>
          <p:cNvSpPr txBox="1"/>
          <p:nvPr/>
        </p:nvSpPr>
        <p:spPr>
          <a:xfrm>
            <a:off x="1706563" y="1533525"/>
            <a:ext cx="1831975" cy="369888"/>
          </a:xfrm>
          <a:prstGeom prst="rect">
            <a:avLst/>
          </a:prstGeom>
          <a:noFill/>
        </p:spPr>
        <p:txBody>
          <a:bodyPr wrap="none">
            <a:spAutoFit/>
          </a:bodyPr>
          <a:lstStyle/>
          <a:p>
            <a:pPr eaLnBrk="1" hangingPunct="1">
              <a:defRPr/>
            </a:pPr>
            <a:r>
              <a:rPr lang="en-CA" dirty="0">
                <a:solidFill>
                  <a:srgbClr val="FF0000"/>
                </a:solidFill>
                <a:latin typeface="+mj-lt"/>
              </a:rPr>
              <a:t>Find the period</a:t>
            </a:r>
          </a:p>
        </p:txBody>
      </p:sp>
      <p:graphicFrame>
        <p:nvGraphicFramePr>
          <p:cNvPr id="117" name="Object 116">
            <a:extLst>
              <a:ext uri="{FF2B5EF4-FFF2-40B4-BE49-F238E27FC236}">
                <a16:creationId xmlns:a16="http://schemas.microsoft.com/office/drawing/2014/main" id="{12B874D0-74DF-FC1D-DC11-487261970DD7}"/>
              </a:ext>
            </a:extLst>
          </p:cNvPr>
          <p:cNvGraphicFramePr>
            <a:graphicFrameLocks noChangeAspect="1"/>
          </p:cNvGraphicFramePr>
          <p:nvPr/>
        </p:nvGraphicFramePr>
        <p:xfrm>
          <a:off x="2241550" y="1860550"/>
          <a:ext cx="739775" cy="381000"/>
        </p:xfrm>
        <a:graphic>
          <a:graphicData uri="http://schemas.openxmlformats.org/presentationml/2006/ole">
            <mc:AlternateContent xmlns:mc="http://schemas.openxmlformats.org/markup-compatibility/2006">
              <mc:Choice xmlns:v="urn:schemas-microsoft-com:vml" Requires="v">
                <p:oleObj name="Equation" r:id="rId8" imgW="393529" imgH="203112" progId="Equation.DSMT4">
                  <p:embed/>
                </p:oleObj>
              </mc:Choice>
              <mc:Fallback>
                <p:oleObj name="Equation" r:id="rId8" imgW="393529" imgH="203112" progId="Equation.DSMT4">
                  <p:embed/>
                  <p:pic>
                    <p:nvPicPr>
                      <p:cNvPr id="117" name="Object 116">
                        <a:extLst>
                          <a:ext uri="{FF2B5EF4-FFF2-40B4-BE49-F238E27FC236}">
                            <a16:creationId xmlns:a16="http://schemas.microsoft.com/office/drawing/2014/main" id="{12B874D0-74DF-FC1D-DC11-487261970DD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41550" y="1860550"/>
                        <a:ext cx="739775"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8" name="TextBox 117">
            <a:extLst>
              <a:ext uri="{FF2B5EF4-FFF2-40B4-BE49-F238E27FC236}">
                <a16:creationId xmlns:a16="http://schemas.microsoft.com/office/drawing/2014/main" id="{F1F86E20-74E8-4317-A485-D6580B9465EC}"/>
              </a:ext>
            </a:extLst>
          </p:cNvPr>
          <p:cNvSpPr txBox="1"/>
          <p:nvPr/>
        </p:nvSpPr>
        <p:spPr>
          <a:xfrm>
            <a:off x="1731963" y="2262188"/>
            <a:ext cx="1928812" cy="646112"/>
          </a:xfrm>
          <a:prstGeom prst="rect">
            <a:avLst/>
          </a:prstGeom>
          <a:noFill/>
        </p:spPr>
        <p:txBody>
          <a:bodyPr wrap="none">
            <a:spAutoFit/>
          </a:bodyPr>
          <a:lstStyle/>
          <a:p>
            <a:pPr eaLnBrk="1" hangingPunct="1">
              <a:defRPr/>
            </a:pPr>
            <a:r>
              <a:rPr lang="en-CA" dirty="0">
                <a:solidFill>
                  <a:srgbClr val="FF0000"/>
                </a:solidFill>
                <a:latin typeface="+mj-lt"/>
              </a:rPr>
              <a:t>Period is 5 units</a:t>
            </a:r>
            <a:br>
              <a:rPr lang="en-CA" dirty="0">
                <a:solidFill>
                  <a:srgbClr val="FF0000"/>
                </a:solidFill>
                <a:latin typeface="+mj-lt"/>
              </a:rPr>
            </a:br>
            <a:r>
              <a:rPr lang="en-CA" dirty="0">
                <a:solidFill>
                  <a:srgbClr val="FF0000"/>
                </a:solidFill>
                <a:latin typeface="+mj-lt"/>
              </a:rPr>
              <a:t>long</a:t>
            </a:r>
          </a:p>
        </p:txBody>
      </p:sp>
      <p:sp>
        <p:nvSpPr>
          <p:cNvPr id="119" name="TextBox 118">
            <a:extLst>
              <a:ext uri="{FF2B5EF4-FFF2-40B4-BE49-F238E27FC236}">
                <a16:creationId xmlns:a16="http://schemas.microsoft.com/office/drawing/2014/main" id="{751D968D-B371-4872-BCFA-487FC21CE3AD}"/>
              </a:ext>
            </a:extLst>
          </p:cNvPr>
          <p:cNvSpPr txBox="1"/>
          <p:nvPr/>
        </p:nvSpPr>
        <p:spPr>
          <a:xfrm>
            <a:off x="1760538" y="3965575"/>
            <a:ext cx="1831975" cy="368300"/>
          </a:xfrm>
          <a:prstGeom prst="rect">
            <a:avLst/>
          </a:prstGeom>
          <a:noFill/>
        </p:spPr>
        <p:txBody>
          <a:bodyPr wrap="none">
            <a:spAutoFit/>
          </a:bodyPr>
          <a:lstStyle/>
          <a:p>
            <a:pPr eaLnBrk="1" hangingPunct="1">
              <a:defRPr/>
            </a:pPr>
            <a:r>
              <a:rPr lang="en-CA" dirty="0">
                <a:solidFill>
                  <a:srgbClr val="FF0000"/>
                </a:solidFill>
                <a:latin typeface="+mj-lt"/>
              </a:rPr>
              <a:t>Find the period</a:t>
            </a:r>
          </a:p>
        </p:txBody>
      </p:sp>
      <p:graphicFrame>
        <p:nvGraphicFramePr>
          <p:cNvPr id="120" name="Object 5">
            <a:extLst>
              <a:ext uri="{FF2B5EF4-FFF2-40B4-BE49-F238E27FC236}">
                <a16:creationId xmlns:a16="http://schemas.microsoft.com/office/drawing/2014/main" id="{1BEB4C2B-7D58-50B8-65FD-905697D1F7F4}"/>
              </a:ext>
            </a:extLst>
          </p:cNvPr>
          <p:cNvGraphicFramePr>
            <a:graphicFrameLocks noChangeAspect="1"/>
          </p:cNvGraphicFramePr>
          <p:nvPr/>
        </p:nvGraphicFramePr>
        <p:xfrm>
          <a:off x="2068513" y="4273550"/>
          <a:ext cx="1196975" cy="857250"/>
        </p:xfrm>
        <a:graphic>
          <a:graphicData uri="http://schemas.openxmlformats.org/presentationml/2006/ole">
            <mc:AlternateContent xmlns:mc="http://schemas.openxmlformats.org/markup-compatibility/2006">
              <mc:Choice xmlns:v="urn:schemas-microsoft-com:vml" Requires="v">
                <p:oleObj name="Equation" r:id="rId10" imgW="634725" imgH="457002" progId="Equation.DSMT4">
                  <p:embed/>
                </p:oleObj>
              </mc:Choice>
              <mc:Fallback>
                <p:oleObj name="Equation" r:id="rId10" imgW="634725" imgH="457002" progId="Equation.DSMT4">
                  <p:embed/>
                  <p:pic>
                    <p:nvPicPr>
                      <p:cNvPr id="120" name="Object 5">
                        <a:extLst>
                          <a:ext uri="{FF2B5EF4-FFF2-40B4-BE49-F238E27FC236}">
                            <a16:creationId xmlns:a16="http://schemas.microsoft.com/office/drawing/2014/main" id="{1BEB4C2B-7D58-50B8-65FD-905697D1F7F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68513" y="4273550"/>
                        <a:ext cx="1196975" cy="857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1" name="TextBox 120">
            <a:extLst>
              <a:ext uri="{FF2B5EF4-FFF2-40B4-BE49-F238E27FC236}">
                <a16:creationId xmlns:a16="http://schemas.microsoft.com/office/drawing/2014/main" id="{5A119B27-28FB-4C25-A3B7-84C0080F138D}"/>
              </a:ext>
            </a:extLst>
          </p:cNvPr>
          <p:cNvSpPr txBox="1"/>
          <p:nvPr/>
        </p:nvSpPr>
        <p:spPr>
          <a:xfrm>
            <a:off x="1698625" y="6080125"/>
            <a:ext cx="2249488" cy="646113"/>
          </a:xfrm>
          <a:prstGeom prst="rect">
            <a:avLst/>
          </a:prstGeom>
          <a:noFill/>
        </p:spPr>
        <p:txBody>
          <a:bodyPr wrap="none">
            <a:spAutoFit/>
          </a:bodyPr>
          <a:lstStyle/>
          <a:p>
            <a:pPr eaLnBrk="1" hangingPunct="1">
              <a:defRPr/>
            </a:pPr>
            <a:r>
              <a:rPr lang="en-CA" dirty="0">
                <a:solidFill>
                  <a:srgbClr val="FF0000"/>
                </a:solidFill>
                <a:latin typeface="+mj-lt"/>
              </a:rPr>
              <a:t>Period is 3.33 units</a:t>
            </a:r>
            <a:br>
              <a:rPr lang="en-CA" dirty="0">
                <a:solidFill>
                  <a:srgbClr val="FF0000"/>
                </a:solidFill>
                <a:latin typeface="+mj-lt"/>
              </a:rPr>
            </a:br>
            <a:r>
              <a:rPr lang="en-CA" dirty="0">
                <a:solidFill>
                  <a:srgbClr val="FF0000"/>
                </a:solidFill>
                <a:latin typeface="+mj-lt"/>
              </a:rPr>
              <a:t>long</a:t>
            </a:r>
          </a:p>
        </p:txBody>
      </p:sp>
      <p:graphicFrame>
        <p:nvGraphicFramePr>
          <p:cNvPr id="122" name="Object 6">
            <a:extLst>
              <a:ext uri="{FF2B5EF4-FFF2-40B4-BE49-F238E27FC236}">
                <a16:creationId xmlns:a16="http://schemas.microsoft.com/office/drawing/2014/main" id="{A3ADE4BE-5BB5-B548-FBE5-7997A760C36E}"/>
              </a:ext>
            </a:extLst>
          </p:cNvPr>
          <p:cNvGraphicFramePr>
            <a:graphicFrameLocks noChangeAspect="1"/>
          </p:cNvGraphicFramePr>
          <p:nvPr/>
        </p:nvGraphicFramePr>
        <p:xfrm>
          <a:off x="1655763" y="5086350"/>
          <a:ext cx="1674812" cy="381000"/>
        </p:xfrm>
        <a:graphic>
          <a:graphicData uri="http://schemas.openxmlformats.org/presentationml/2006/ole">
            <mc:AlternateContent xmlns:mc="http://schemas.openxmlformats.org/markup-compatibility/2006">
              <mc:Choice xmlns:v="urn:schemas-microsoft-com:vml" Requires="v">
                <p:oleObj name="Equation" r:id="rId12" imgW="888614" imgH="203112" progId="Equation.DSMT4">
                  <p:embed/>
                </p:oleObj>
              </mc:Choice>
              <mc:Fallback>
                <p:oleObj name="Equation" r:id="rId12" imgW="888614" imgH="203112" progId="Equation.DSMT4">
                  <p:embed/>
                  <p:pic>
                    <p:nvPicPr>
                      <p:cNvPr id="122" name="Object 6">
                        <a:extLst>
                          <a:ext uri="{FF2B5EF4-FFF2-40B4-BE49-F238E27FC236}">
                            <a16:creationId xmlns:a16="http://schemas.microsoft.com/office/drawing/2014/main" id="{A3ADE4BE-5BB5-B548-FBE5-7997A760C36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55763" y="5086350"/>
                        <a:ext cx="1674812"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 name="Object 7">
            <a:extLst>
              <a:ext uri="{FF2B5EF4-FFF2-40B4-BE49-F238E27FC236}">
                <a16:creationId xmlns:a16="http://schemas.microsoft.com/office/drawing/2014/main" id="{637CD5CF-6C1F-22EA-DB7C-F0FAB460F0A0}"/>
              </a:ext>
            </a:extLst>
          </p:cNvPr>
          <p:cNvGraphicFramePr>
            <a:graphicFrameLocks noChangeAspect="1"/>
          </p:cNvGraphicFramePr>
          <p:nvPr/>
        </p:nvGraphicFramePr>
        <p:xfrm>
          <a:off x="2100263" y="5081588"/>
          <a:ext cx="1030287" cy="381000"/>
        </p:xfrm>
        <a:graphic>
          <a:graphicData uri="http://schemas.openxmlformats.org/presentationml/2006/ole">
            <mc:AlternateContent xmlns:mc="http://schemas.openxmlformats.org/markup-compatibility/2006">
              <mc:Choice xmlns:v="urn:schemas-microsoft-com:vml" Requires="v">
                <p:oleObj name="Equation" r:id="rId14" imgW="545626" imgH="203024" progId="Equation.DSMT4">
                  <p:embed/>
                </p:oleObj>
              </mc:Choice>
              <mc:Fallback>
                <p:oleObj name="Equation" r:id="rId14" imgW="545626" imgH="203024" progId="Equation.DSMT4">
                  <p:embed/>
                  <p:pic>
                    <p:nvPicPr>
                      <p:cNvPr id="123" name="Object 7">
                        <a:extLst>
                          <a:ext uri="{FF2B5EF4-FFF2-40B4-BE49-F238E27FC236}">
                            <a16:creationId xmlns:a16="http://schemas.microsoft.com/office/drawing/2014/main" id="{637CD5CF-6C1F-22EA-DB7C-F0FAB460F0A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00263" y="5081588"/>
                        <a:ext cx="1030287"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4" name="Freeform 114">
            <a:extLst>
              <a:ext uri="{FF2B5EF4-FFF2-40B4-BE49-F238E27FC236}">
                <a16:creationId xmlns:a16="http://schemas.microsoft.com/office/drawing/2014/main" id="{6CB1AE9A-8625-CC5F-7A32-1A39B90BDFCA}"/>
              </a:ext>
            </a:extLst>
          </p:cNvPr>
          <p:cNvSpPr>
            <a:spLocks/>
          </p:cNvSpPr>
          <p:nvPr/>
        </p:nvSpPr>
        <p:spPr bwMode="auto">
          <a:xfrm>
            <a:off x="3948113" y="1065213"/>
            <a:ext cx="2836862" cy="1889125"/>
          </a:xfrm>
          <a:custGeom>
            <a:avLst/>
            <a:gdLst>
              <a:gd name="T0" fmla="*/ 2147483646 w 387"/>
              <a:gd name="T1" fmla="*/ 2147483646 h 474"/>
              <a:gd name="T2" fmla="*/ 2147483646 w 387"/>
              <a:gd name="T3" fmla="*/ 2147483646 h 474"/>
              <a:gd name="T4" fmla="*/ 2147483646 w 387"/>
              <a:gd name="T5" fmla="*/ 2147483646 h 474"/>
              <a:gd name="T6" fmla="*/ 2147483646 w 387"/>
              <a:gd name="T7" fmla="*/ 2147483646 h 474"/>
              <a:gd name="T8" fmla="*/ 2147483646 w 387"/>
              <a:gd name="T9" fmla="*/ 2147483646 h 474"/>
              <a:gd name="T10" fmla="*/ 2147483646 w 387"/>
              <a:gd name="T11" fmla="*/ 2147483646 h 474"/>
              <a:gd name="T12" fmla="*/ 2147483646 w 387"/>
              <a:gd name="T13" fmla="*/ 2147483646 h 474"/>
              <a:gd name="T14" fmla="*/ 2147483646 w 387"/>
              <a:gd name="T15" fmla="*/ 2147483646 h 474"/>
              <a:gd name="T16" fmla="*/ 2147483646 w 387"/>
              <a:gd name="T17" fmla="*/ 2147483646 h 474"/>
              <a:gd name="T18" fmla="*/ 2147483646 w 387"/>
              <a:gd name="T19" fmla="*/ 2147483646 h 474"/>
              <a:gd name="T20" fmla="*/ 2147483646 w 387"/>
              <a:gd name="T21" fmla="*/ 2147483646 h 474"/>
              <a:gd name="T22" fmla="*/ 2147483646 w 387"/>
              <a:gd name="T23" fmla="*/ 2147483646 h 474"/>
              <a:gd name="T24" fmla="*/ 2147483646 w 387"/>
              <a:gd name="T25" fmla="*/ 2147483646 h 474"/>
              <a:gd name="T26" fmla="*/ 2147483646 w 387"/>
              <a:gd name="T27" fmla="*/ 2147483646 h 474"/>
              <a:gd name="T28" fmla="*/ 2147483646 w 387"/>
              <a:gd name="T29" fmla="*/ 2147483646 h 474"/>
              <a:gd name="T30" fmla="*/ 2147483646 w 387"/>
              <a:gd name="T31" fmla="*/ 2147483646 h 474"/>
              <a:gd name="T32" fmla="*/ 2147483646 w 387"/>
              <a:gd name="T33" fmla="*/ 2147483646 h 474"/>
              <a:gd name="T34" fmla="*/ 2147483646 w 387"/>
              <a:gd name="T35" fmla="*/ 2147483646 h 474"/>
              <a:gd name="T36" fmla="*/ 2147483646 w 387"/>
              <a:gd name="T37" fmla="*/ 2147483646 h 474"/>
              <a:gd name="T38" fmla="*/ 2147483646 w 387"/>
              <a:gd name="T39" fmla="*/ 2147483646 h 474"/>
              <a:gd name="T40" fmla="*/ 2147483646 w 387"/>
              <a:gd name="T41" fmla="*/ 2147483646 h 474"/>
              <a:gd name="T42" fmla="*/ 2147483646 w 387"/>
              <a:gd name="T43" fmla="*/ 2147483646 h 474"/>
              <a:gd name="T44" fmla="*/ 2147483646 w 387"/>
              <a:gd name="T45" fmla="*/ 2147483646 h 474"/>
              <a:gd name="T46" fmla="*/ 2147483646 w 387"/>
              <a:gd name="T47" fmla="*/ 2147483646 h 474"/>
              <a:gd name="T48" fmla="*/ 2147483646 w 387"/>
              <a:gd name="T49" fmla="*/ 2147483646 h 474"/>
              <a:gd name="T50" fmla="*/ 2147483646 w 387"/>
              <a:gd name="T51" fmla="*/ 2147483646 h 474"/>
              <a:gd name="T52" fmla="*/ 2147483646 w 387"/>
              <a:gd name="T53" fmla="*/ 2147483646 h 474"/>
              <a:gd name="T54" fmla="*/ 2147483646 w 387"/>
              <a:gd name="T55" fmla="*/ 2147483646 h 474"/>
              <a:gd name="T56" fmla="*/ 2147483646 w 387"/>
              <a:gd name="T57" fmla="*/ 2147483646 h 474"/>
              <a:gd name="T58" fmla="*/ 2147483646 w 387"/>
              <a:gd name="T59" fmla="*/ 2147483646 h 474"/>
              <a:gd name="T60" fmla="*/ 2147483646 w 387"/>
              <a:gd name="T61" fmla="*/ 2147483646 h 474"/>
              <a:gd name="T62" fmla="*/ 2147483646 w 387"/>
              <a:gd name="T63" fmla="*/ 2147483646 h 474"/>
              <a:gd name="T64" fmla="*/ 2147483646 w 387"/>
              <a:gd name="T65" fmla="*/ 2147483646 h 474"/>
              <a:gd name="T66" fmla="*/ 2147483646 w 387"/>
              <a:gd name="T67" fmla="*/ 2147483646 h 474"/>
              <a:gd name="T68" fmla="*/ 2147483646 w 387"/>
              <a:gd name="T69" fmla="*/ 2147483646 h 474"/>
              <a:gd name="T70" fmla="*/ 2147483646 w 387"/>
              <a:gd name="T71" fmla="*/ 2147483646 h 474"/>
              <a:gd name="T72" fmla="*/ 2147483646 w 387"/>
              <a:gd name="T73" fmla="*/ 2147483646 h 474"/>
              <a:gd name="T74" fmla="*/ 2147483646 w 387"/>
              <a:gd name="T75" fmla="*/ 2147483646 h 474"/>
              <a:gd name="T76" fmla="*/ 2147483646 w 387"/>
              <a:gd name="T77" fmla="*/ 2147483646 h 474"/>
              <a:gd name="T78" fmla="*/ 2147483646 w 387"/>
              <a:gd name="T79" fmla="*/ 2147483646 h 474"/>
              <a:gd name="T80" fmla="*/ 2147483646 w 387"/>
              <a:gd name="T81" fmla="*/ 2147483646 h 474"/>
              <a:gd name="T82" fmla="*/ 2147483646 w 387"/>
              <a:gd name="T83" fmla="*/ 2147483646 h 474"/>
              <a:gd name="T84" fmla="*/ 2147483646 w 387"/>
              <a:gd name="T85" fmla="*/ 2147483646 h 474"/>
              <a:gd name="T86" fmla="*/ 2147483646 w 387"/>
              <a:gd name="T87" fmla="*/ 2147483646 h 474"/>
              <a:gd name="T88" fmla="*/ 2147483646 w 387"/>
              <a:gd name="T89" fmla="*/ 2147483646 h 474"/>
              <a:gd name="T90" fmla="*/ 2147483646 w 387"/>
              <a:gd name="T91" fmla="*/ 2147483646 h 474"/>
              <a:gd name="T92" fmla="*/ 2147483646 w 387"/>
              <a:gd name="T93" fmla="*/ 2147483646 h 474"/>
              <a:gd name="T94" fmla="*/ 2147483646 w 387"/>
              <a:gd name="T95" fmla="*/ 2147483646 h 47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87"/>
              <a:gd name="T145" fmla="*/ 0 h 474"/>
              <a:gd name="T146" fmla="*/ 387 w 387"/>
              <a:gd name="T147" fmla="*/ 474 h 47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87" h="474">
                <a:moveTo>
                  <a:pt x="0" y="0"/>
                </a:moveTo>
                <a:lnTo>
                  <a:pt x="2" y="0"/>
                </a:lnTo>
                <a:lnTo>
                  <a:pt x="4" y="1"/>
                </a:lnTo>
                <a:lnTo>
                  <a:pt x="6" y="1"/>
                </a:lnTo>
                <a:lnTo>
                  <a:pt x="8" y="2"/>
                </a:lnTo>
                <a:lnTo>
                  <a:pt x="10" y="3"/>
                </a:lnTo>
                <a:lnTo>
                  <a:pt x="12" y="5"/>
                </a:lnTo>
                <a:lnTo>
                  <a:pt x="14" y="6"/>
                </a:lnTo>
                <a:lnTo>
                  <a:pt x="16" y="8"/>
                </a:lnTo>
                <a:lnTo>
                  <a:pt x="18" y="10"/>
                </a:lnTo>
                <a:lnTo>
                  <a:pt x="20" y="12"/>
                </a:lnTo>
                <a:lnTo>
                  <a:pt x="22" y="15"/>
                </a:lnTo>
                <a:lnTo>
                  <a:pt x="24" y="18"/>
                </a:lnTo>
                <a:lnTo>
                  <a:pt x="26" y="21"/>
                </a:lnTo>
                <a:lnTo>
                  <a:pt x="28" y="24"/>
                </a:lnTo>
                <a:lnTo>
                  <a:pt x="30" y="28"/>
                </a:lnTo>
                <a:lnTo>
                  <a:pt x="32" y="31"/>
                </a:lnTo>
                <a:lnTo>
                  <a:pt x="34" y="35"/>
                </a:lnTo>
                <a:lnTo>
                  <a:pt x="36" y="39"/>
                </a:lnTo>
                <a:lnTo>
                  <a:pt x="38" y="44"/>
                </a:lnTo>
                <a:lnTo>
                  <a:pt x="40" y="48"/>
                </a:lnTo>
                <a:lnTo>
                  <a:pt x="42" y="53"/>
                </a:lnTo>
                <a:lnTo>
                  <a:pt x="44" y="58"/>
                </a:lnTo>
                <a:lnTo>
                  <a:pt x="46" y="63"/>
                </a:lnTo>
                <a:lnTo>
                  <a:pt x="48" y="68"/>
                </a:lnTo>
                <a:lnTo>
                  <a:pt x="50" y="74"/>
                </a:lnTo>
                <a:lnTo>
                  <a:pt x="52" y="80"/>
                </a:lnTo>
                <a:lnTo>
                  <a:pt x="54" y="86"/>
                </a:lnTo>
                <a:lnTo>
                  <a:pt x="56" y="91"/>
                </a:lnTo>
                <a:lnTo>
                  <a:pt x="58" y="98"/>
                </a:lnTo>
                <a:lnTo>
                  <a:pt x="60" y="104"/>
                </a:lnTo>
                <a:lnTo>
                  <a:pt x="62" y="110"/>
                </a:lnTo>
                <a:lnTo>
                  <a:pt x="64" y="117"/>
                </a:lnTo>
                <a:lnTo>
                  <a:pt x="66" y="124"/>
                </a:lnTo>
                <a:lnTo>
                  <a:pt x="68" y="130"/>
                </a:lnTo>
                <a:lnTo>
                  <a:pt x="70" y="137"/>
                </a:lnTo>
                <a:lnTo>
                  <a:pt x="72" y="144"/>
                </a:lnTo>
                <a:lnTo>
                  <a:pt x="74" y="152"/>
                </a:lnTo>
                <a:lnTo>
                  <a:pt x="76" y="159"/>
                </a:lnTo>
                <a:lnTo>
                  <a:pt x="78" y="166"/>
                </a:lnTo>
                <a:lnTo>
                  <a:pt x="80" y="173"/>
                </a:lnTo>
                <a:lnTo>
                  <a:pt x="82" y="181"/>
                </a:lnTo>
                <a:lnTo>
                  <a:pt x="84" y="188"/>
                </a:lnTo>
                <a:lnTo>
                  <a:pt x="86" y="196"/>
                </a:lnTo>
                <a:lnTo>
                  <a:pt x="88" y="204"/>
                </a:lnTo>
                <a:lnTo>
                  <a:pt x="90" y="211"/>
                </a:lnTo>
                <a:lnTo>
                  <a:pt x="92" y="219"/>
                </a:lnTo>
                <a:lnTo>
                  <a:pt x="94" y="227"/>
                </a:lnTo>
                <a:lnTo>
                  <a:pt x="96" y="234"/>
                </a:lnTo>
                <a:lnTo>
                  <a:pt x="98" y="242"/>
                </a:lnTo>
                <a:lnTo>
                  <a:pt x="100" y="250"/>
                </a:lnTo>
                <a:lnTo>
                  <a:pt x="102" y="257"/>
                </a:lnTo>
                <a:lnTo>
                  <a:pt x="104" y="265"/>
                </a:lnTo>
                <a:lnTo>
                  <a:pt x="106" y="273"/>
                </a:lnTo>
                <a:lnTo>
                  <a:pt x="108" y="280"/>
                </a:lnTo>
                <a:lnTo>
                  <a:pt x="110" y="288"/>
                </a:lnTo>
                <a:lnTo>
                  <a:pt x="112" y="295"/>
                </a:lnTo>
                <a:lnTo>
                  <a:pt x="114" y="303"/>
                </a:lnTo>
                <a:lnTo>
                  <a:pt x="116" y="310"/>
                </a:lnTo>
                <a:lnTo>
                  <a:pt x="118" y="317"/>
                </a:lnTo>
                <a:lnTo>
                  <a:pt x="120" y="324"/>
                </a:lnTo>
                <a:lnTo>
                  <a:pt x="122" y="332"/>
                </a:lnTo>
                <a:lnTo>
                  <a:pt x="124" y="339"/>
                </a:lnTo>
                <a:lnTo>
                  <a:pt x="126" y="345"/>
                </a:lnTo>
                <a:lnTo>
                  <a:pt x="128" y="352"/>
                </a:lnTo>
                <a:lnTo>
                  <a:pt x="130" y="359"/>
                </a:lnTo>
                <a:lnTo>
                  <a:pt x="132" y="365"/>
                </a:lnTo>
                <a:lnTo>
                  <a:pt x="134" y="372"/>
                </a:lnTo>
                <a:lnTo>
                  <a:pt x="136" y="378"/>
                </a:lnTo>
                <a:lnTo>
                  <a:pt x="138" y="384"/>
                </a:lnTo>
                <a:lnTo>
                  <a:pt x="140" y="390"/>
                </a:lnTo>
                <a:lnTo>
                  <a:pt x="142" y="396"/>
                </a:lnTo>
                <a:lnTo>
                  <a:pt x="144" y="402"/>
                </a:lnTo>
                <a:lnTo>
                  <a:pt x="146" y="407"/>
                </a:lnTo>
                <a:lnTo>
                  <a:pt x="148" y="412"/>
                </a:lnTo>
                <a:lnTo>
                  <a:pt x="150" y="417"/>
                </a:lnTo>
                <a:lnTo>
                  <a:pt x="152" y="422"/>
                </a:lnTo>
                <a:lnTo>
                  <a:pt x="154" y="427"/>
                </a:lnTo>
                <a:lnTo>
                  <a:pt x="156" y="431"/>
                </a:lnTo>
                <a:lnTo>
                  <a:pt x="158" y="436"/>
                </a:lnTo>
                <a:lnTo>
                  <a:pt x="160" y="440"/>
                </a:lnTo>
                <a:lnTo>
                  <a:pt x="162" y="444"/>
                </a:lnTo>
                <a:lnTo>
                  <a:pt x="164" y="447"/>
                </a:lnTo>
                <a:lnTo>
                  <a:pt x="166" y="451"/>
                </a:lnTo>
                <a:lnTo>
                  <a:pt x="168" y="454"/>
                </a:lnTo>
                <a:lnTo>
                  <a:pt x="170" y="457"/>
                </a:lnTo>
                <a:lnTo>
                  <a:pt x="172" y="460"/>
                </a:lnTo>
                <a:lnTo>
                  <a:pt x="174" y="462"/>
                </a:lnTo>
                <a:lnTo>
                  <a:pt x="176" y="464"/>
                </a:lnTo>
                <a:lnTo>
                  <a:pt x="178" y="467"/>
                </a:lnTo>
                <a:lnTo>
                  <a:pt x="180" y="468"/>
                </a:lnTo>
                <a:lnTo>
                  <a:pt x="182" y="470"/>
                </a:lnTo>
                <a:lnTo>
                  <a:pt x="184" y="471"/>
                </a:lnTo>
                <a:lnTo>
                  <a:pt x="186" y="472"/>
                </a:lnTo>
                <a:lnTo>
                  <a:pt x="188" y="473"/>
                </a:lnTo>
                <a:lnTo>
                  <a:pt x="190" y="474"/>
                </a:lnTo>
                <a:lnTo>
                  <a:pt x="192" y="474"/>
                </a:lnTo>
                <a:lnTo>
                  <a:pt x="194" y="474"/>
                </a:lnTo>
                <a:lnTo>
                  <a:pt x="196" y="474"/>
                </a:lnTo>
                <a:lnTo>
                  <a:pt x="198" y="473"/>
                </a:lnTo>
                <a:lnTo>
                  <a:pt x="200" y="473"/>
                </a:lnTo>
                <a:lnTo>
                  <a:pt x="202" y="472"/>
                </a:lnTo>
                <a:lnTo>
                  <a:pt x="204" y="470"/>
                </a:lnTo>
                <a:lnTo>
                  <a:pt x="206" y="469"/>
                </a:lnTo>
                <a:lnTo>
                  <a:pt x="208" y="467"/>
                </a:lnTo>
                <a:lnTo>
                  <a:pt x="210" y="465"/>
                </a:lnTo>
                <a:lnTo>
                  <a:pt x="212" y="463"/>
                </a:lnTo>
                <a:lnTo>
                  <a:pt x="214" y="461"/>
                </a:lnTo>
                <a:lnTo>
                  <a:pt x="216" y="458"/>
                </a:lnTo>
                <a:lnTo>
                  <a:pt x="218" y="455"/>
                </a:lnTo>
                <a:lnTo>
                  <a:pt x="220" y="452"/>
                </a:lnTo>
                <a:lnTo>
                  <a:pt x="222" y="449"/>
                </a:lnTo>
                <a:lnTo>
                  <a:pt x="224" y="445"/>
                </a:lnTo>
                <a:lnTo>
                  <a:pt x="226" y="442"/>
                </a:lnTo>
                <a:lnTo>
                  <a:pt x="228" y="438"/>
                </a:lnTo>
                <a:lnTo>
                  <a:pt x="230" y="433"/>
                </a:lnTo>
                <a:lnTo>
                  <a:pt x="232" y="429"/>
                </a:lnTo>
                <a:lnTo>
                  <a:pt x="234" y="424"/>
                </a:lnTo>
                <a:lnTo>
                  <a:pt x="236" y="420"/>
                </a:lnTo>
                <a:lnTo>
                  <a:pt x="238" y="415"/>
                </a:lnTo>
                <a:lnTo>
                  <a:pt x="240" y="409"/>
                </a:lnTo>
                <a:lnTo>
                  <a:pt x="242" y="404"/>
                </a:lnTo>
                <a:lnTo>
                  <a:pt x="244" y="398"/>
                </a:lnTo>
                <a:lnTo>
                  <a:pt x="246" y="393"/>
                </a:lnTo>
                <a:lnTo>
                  <a:pt x="248" y="387"/>
                </a:lnTo>
                <a:lnTo>
                  <a:pt x="250" y="381"/>
                </a:lnTo>
                <a:lnTo>
                  <a:pt x="252" y="375"/>
                </a:lnTo>
                <a:lnTo>
                  <a:pt x="254" y="368"/>
                </a:lnTo>
                <a:lnTo>
                  <a:pt x="256" y="362"/>
                </a:lnTo>
                <a:lnTo>
                  <a:pt x="258" y="355"/>
                </a:lnTo>
                <a:lnTo>
                  <a:pt x="260" y="348"/>
                </a:lnTo>
                <a:lnTo>
                  <a:pt x="262" y="342"/>
                </a:lnTo>
                <a:lnTo>
                  <a:pt x="264" y="335"/>
                </a:lnTo>
                <a:lnTo>
                  <a:pt x="266" y="328"/>
                </a:lnTo>
                <a:lnTo>
                  <a:pt x="268" y="320"/>
                </a:lnTo>
                <a:lnTo>
                  <a:pt x="270" y="313"/>
                </a:lnTo>
                <a:lnTo>
                  <a:pt x="272" y="306"/>
                </a:lnTo>
                <a:lnTo>
                  <a:pt x="274" y="298"/>
                </a:lnTo>
                <a:lnTo>
                  <a:pt x="276" y="291"/>
                </a:lnTo>
                <a:lnTo>
                  <a:pt x="278" y="283"/>
                </a:lnTo>
                <a:lnTo>
                  <a:pt x="280" y="276"/>
                </a:lnTo>
                <a:lnTo>
                  <a:pt x="282" y="268"/>
                </a:lnTo>
                <a:lnTo>
                  <a:pt x="284" y="261"/>
                </a:lnTo>
                <a:lnTo>
                  <a:pt x="286" y="253"/>
                </a:lnTo>
                <a:lnTo>
                  <a:pt x="288" y="245"/>
                </a:lnTo>
                <a:lnTo>
                  <a:pt x="290" y="238"/>
                </a:lnTo>
                <a:lnTo>
                  <a:pt x="292" y="230"/>
                </a:lnTo>
                <a:lnTo>
                  <a:pt x="294" y="222"/>
                </a:lnTo>
                <a:lnTo>
                  <a:pt x="296" y="215"/>
                </a:lnTo>
                <a:lnTo>
                  <a:pt x="298" y="207"/>
                </a:lnTo>
                <a:lnTo>
                  <a:pt x="300" y="199"/>
                </a:lnTo>
                <a:lnTo>
                  <a:pt x="302" y="192"/>
                </a:lnTo>
                <a:lnTo>
                  <a:pt x="304" y="184"/>
                </a:lnTo>
                <a:lnTo>
                  <a:pt x="306" y="177"/>
                </a:lnTo>
                <a:lnTo>
                  <a:pt x="308" y="169"/>
                </a:lnTo>
                <a:lnTo>
                  <a:pt x="310" y="162"/>
                </a:lnTo>
                <a:lnTo>
                  <a:pt x="312" y="155"/>
                </a:lnTo>
                <a:lnTo>
                  <a:pt x="314" y="147"/>
                </a:lnTo>
                <a:lnTo>
                  <a:pt x="316" y="140"/>
                </a:lnTo>
                <a:lnTo>
                  <a:pt x="318" y="133"/>
                </a:lnTo>
                <a:lnTo>
                  <a:pt x="320" y="127"/>
                </a:lnTo>
                <a:lnTo>
                  <a:pt x="322" y="120"/>
                </a:lnTo>
                <a:lnTo>
                  <a:pt x="324" y="113"/>
                </a:lnTo>
                <a:lnTo>
                  <a:pt x="326" y="107"/>
                </a:lnTo>
                <a:lnTo>
                  <a:pt x="328" y="100"/>
                </a:lnTo>
                <a:lnTo>
                  <a:pt x="330" y="94"/>
                </a:lnTo>
                <a:lnTo>
                  <a:pt x="332" y="88"/>
                </a:lnTo>
                <a:lnTo>
                  <a:pt x="334" y="82"/>
                </a:lnTo>
                <a:lnTo>
                  <a:pt x="336" y="76"/>
                </a:lnTo>
                <a:lnTo>
                  <a:pt x="338" y="71"/>
                </a:lnTo>
                <a:lnTo>
                  <a:pt x="340" y="65"/>
                </a:lnTo>
                <a:lnTo>
                  <a:pt x="342" y="60"/>
                </a:lnTo>
                <a:lnTo>
                  <a:pt x="344" y="55"/>
                </a:lnTo>
                <a:lnTo>
                  <a:pt x="346" y="50"/>
                </a:lnTo>
                <a:lnTo>
                  <a:pt x="348" y="46"/>
                </a:lnTo>
                <a:lnTo>
                  <a:pt x="350" y="41"/>
                </a:lnTo>
                <a:lnTo>
                  <a:pt x="352" y="37"/>
                </a:lnTo>
                <a:lnTo>
                  <a:pt x="354" y="33"/>
                </a:lnTo>
                <a:lnTo>
                  <a:pt x="356" y="29"/>
                </a:lnTo>
                <a:lnTo>
                  <a:pt x="358" y="26"/>
                </a:lnTo>
                <a:lnTo>
                  <a:pt x="360" y="22"/>
                </a:lnTo>
                <a:lnTo>
                  <a:pt x="362" y="19"/>
                </a:lnTo>
                <a:lnTo>
                  <a:pt x="364" y="16"/>
                </a:lnTo>
                <a:lnTo>
                  <a:pt x="366" y="14"/>
                </a:lnTo>
                <a:lnTo>
                  <a:pt x="368" y="11"/>
                </a:lnTo>
                <a:lnTo>
                  <a:pt x="370" y="9"/>
                </a:lnTo>
                <a:lnTo>
                  <a:pt x="372" y="7"/>
                </a:lnTo>
                <a:lnTo>
                  <a:pt x="374" y="5"/>
                </a:lnTo>
                <a:lnTo>
                  <a:pt x="376" y="4"/>
                </a:lnTo>
                <a:lnTo>
                  <a:pt x="378" y="3"/>
                </a:lnTo>
                <a:lnTo>
                  <a:pt x="380" y="2"/>
                </a:lnTo>
                <a:lnTo>
                  <a:pt x="382" y="1"/>
                </a:lnTo>
                <a:lnTo>
                  <a:pt x="384" y="0"/>
                </a:lnTo>
                <a:lnTo>
                  <a:pt x="386" y="0"/>
                </a:lnTo>
                <a:lnTo>
                  <a:pt x="387"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5" name="Freeform 114">
            <a:extLst>
              <a:ext uri="{FF2B5EF4-FFF2-40B4-BE49-F238E27FC236}">
                <a16:creationId xmlns:a16="http://schemas.microsoft.com/office/drawing/2014/main" id="{8ECD688A-622D-0F5E-FFE5-B16EB87E159A}"/>
              </a:ext>
            </a:extLst>
          </p:cNvPr>
          <p:cNvSpPr>
            <a:spLocks/>
          </p:cNvSpPr>
          <p:nvPr/>
        </p:nvSpPr>
        <p:spPr bwMode="auto">
          <a:xfrm>
            <a:off x="6788150" y="1063625"/>
            <a:ext cx="2836863" cy="1887538"/>
          </a:xfrm>
          <a:custGeom>
            <a:avLst/>
            <a:gdLst>
              <a:gd name="T0" fmla="*/ 2147483646 w 387"/>
              <a:gd name="T1" fmla="*/ 2147483646 h 474"/>
              <a:gd name="T2" fmla="*/ 2147483646 w 387"/>
              <a:gd name="T3" fmla="*/ 2147483646 h 474"/>
              <a:gd name="T4" fmla="*/ 2147483646 w 387"/>
              <a:gd name="T5" fmla="*/ 2147483646 h 474"/>
              <a:gd name="T6" fmla="*/ 2147483646 w 387"/>
              <a:gd name="T7" fmla="*/ 2147483646 h 474"/>
              <a:gd name="T8" fmla="*/ 2147483646 w 387"/>
              <a:gd name="T9" fmla="*/ 2147483646 h 474"/>
              <a:gd name="T10" fmla="*/ 2147483646 w 387"/>
              <a:gd name="T11" fmla="*/ 2147483646 h 474"/>
              <a:gd name="T12" fmla="*/ 2147483646 w 387"/>
              <a:gd name="T13" fmla="*/ 2147483646 h 474"/>
              <a:gd name="T14" fmla="*/ 2147483646 w 387"/>
              <a:gd name="T15" fmla="*/ 2147483646 h 474"/>
              <a:gd name="T16" fmla="*/ 2147483646 w 387"/>
              <a:gd name="T17" fmla="*/ 2147483646 h 474"/>
              <a:gd name="T18" fmla="*/ 2147483646 w 387"/>
              <a:gd name="T19" fmla="*/ 2147483646 h 474"/>
              <a:gd name="T20" fmla="*/ 2147483646 w 387"/>
              <a:gd name="T21" fmla="*/ 2147483646 h 474"/>
              <a:gd name="T22" fmla="*/ 2147483646 w 387"/>
              <a:gd name="T23" fmla="*/ 2147483646 h 474"/>
              <a:gd name="T24" fmla="*/ 2147483646 w 387"/>
              <a:gd name="T25" fmla="*/ 2147483646 h 474"/>
              <a:gd name="T26" fmla="*/ 2147483646 w 387"/>
              <a:gd name="T27" fmla="*/ 2147483646 h 474"/>
              <a:gd name="T28" fmla="*/ 2147483646 w 387"/>
              <a:gd name="T29" fmla="*/ 2147483646 h 474"/>
              <a:gd name="T30" fmla="*/ 2147483646 w 387"/>
              <a:gd name="T31" fmla="*/ 2147483646 h 474"/>
              <a:gd name="T32" fmla="*/ 2147483646 w 387"/>
              <a:gd name="T33" fmla="*/ 2147483646 h 474"/>
              <a:gd name="T34" fmla="*/ 2147483646 w 387"/>
              <a:gd name="T35" fmla="*/ 2147483646 h 474"/>
              <a:gd name="T36" fmla="*/ 2147483646 w 387"/>
              <a:gd name="T37" fmla="*/ 2147483646 h 474"/>
              <a:gd name="T38" fmla="*/ 2147483646 w 387"/>
              <a:gd name="T39" fmla="*/ 2147483646 h 474"/>
              <a:gd name="T40" fmla="*/ 2147483646 w 387"/>
              <a:gd name="T41" fmla="*/ 2147483646 h 474"/>
              <a:gd name="T42" fmla="*/ 2147483646 w 387"/>
              <a:gd name="T43" fmla="*/ 2147483646 h 474"/>
              <a:gd name="T44" fmla="*/ 2147483646 w 387"/>
              <a:gd name="T45" fmla="*/ 2147483646 h 474"/>
              <a:gd name="T46" fmla="*/ 2147483646 w 387"/>
              <a:gd name="T47" fmla="*/ 2147483646 h 474"/>
              <a:gd name="T48" fmla="*/ 2147483646 w 387"/>
              <a:gd name="T49" fmla="*/ 2147483646 h 474"/>
              <a:gd name="T50" fmla="*/ 2147483646 w 387"/>
              <a:gd name="T51" fmla="*/ 2147483646 h 474"/>
              <a:gd name="T52" fmla="*/ 2147483646 w 387"/>
              <a:gd name="T53" fmla="*/ 2147483646 h 474"/>
              <a:gd name="T54" fmla="*/ 2147483646 w 387"/>
              <a:gd name="T55" fmla="*/ 2147483646 h 474"/>
              <a:gd name="T56" fmla="*/ 2147483646 w 387"/>
              <a:gd name="T57" fmla="*/ 2147483646 h 474"/>
              <a:gd name="T58" fmla="*/ 2147483646 w 387"/>
              <a:gd name="T59" fmla="*/ 2147483646 h 474"/>
              <a:gd name="T60" fmla="*/ 2147483646 w 387"/>
              <a:gd name="T61" fmla="*/ 2147483646 h 474"/>
              <a:gd name="T62" fmla="*/ 2147483646 w 387"/>
              <a:gd name="T63" fmla="*/ 2147483646 h 474"/>
              <a:gd name="T64" fmla="*/ 2147483646 w 387"/>
              <a:gd name="T65" fmla="*/ 2147483646 h 474"/>
              <a:gd name="T66" fmla="*/ 2147483646 w 387"/>
              <a:gd name="T67" fmla="*/ 2147483646 h 474"/>
              <a:gd name="T68" fmla="*/ 2147483646 w 387"/>
              <a:gd name="T69" fmla="*/ 2147483646 h 474"/>
              <a:gd name="T70" fmla="*/ 2147483646 w 387"/>
              <a:gd name="T71" fmla="*/ 2147483646 h 474"/>
              <a:gd name="T72" fmla="*/ 2147483646 w 387"/>
              <a:gd name="T73" fmla="*/ 2147483646 h 474"/>
              <a:gd name="T74" fmla="*/ 2147483646 w 387"/>
              <a:gd name="T75" fmla="*/ 2147483646 h 474"/>
              <a:gd name="T76" fmla="*/ 2147483646 w 387"/>
              <a:gd name="T77" fmla="*/ 2147483646 h 474"/>
              <a:gd name="T78" fmla="*/ 2147483646 w 387"/>
              <a:gd name="T79" fmla="*/ 2147483646 h 474"/>
              <a:gd name="T80" fmla="*/ 2147483646 w 387"/>
              <a:gd name="T81" fmla="*/ 2147483646 h 474"/>
              <a:gd name="T82" fmla="*/ 2147483646 w 387"/>
              <a:gd name="T83" fmla="*/ 2147483646 h 474"/>
              <a:gd name="T84" fmla="*/ 2147483646 w 387"/>
              <a:gd name="T85" fmla="*/ 2147483646 h 474"/>
              <a:gd name="T86" fmla="*/ 2147483646 w 387"/>
              <a:gd name="T87" fmla="*/ 2147483646 h 474"/>
              <a:gd name="T88" fmla="*/ 2147483646 w 387"/>
              <a:gd name="T89" fmla="*/ 2147483646 h 474"/>
              <a:gd name="T90" fmla="*/ 2147483646 w 387"/>
              <a:gd name="T91" fmla="*/ 2147483646 h 474"/>
              <a:gd name="T92" fmla="*/ 2147483646 w 387"/>
              <a:gd name="T93" fmla="*/ 2147483646 h 474"/>
              <a:gd name="T94" fmla="*/ 2147483646 w 387"/>
              <a:gd name="T95" fmla="*/ 2147483646 h 47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87"/>
              <a:gd name="T145" fmla="*/ 0 h 474"/>
              <a:gd name="T146" fmla="*/ 387 w 387"/>
              <a:gd name="T147" fmla="*/ 474 h 47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87" h="474">
                <a:moveTo>
                  <a:pt x="0" y="0"/>
                </a:moveTo>
                <a:lnTo>
                  <a:pt x="2" y="0"/>
                </a:lnTo>
                <a:lnTo>
                  <a:pt x="4" y="1"/>
                </a:lnTo>
                <a:lnTo>
                  <a:pt x="6" y="1"/>
                </a:lnTo>
                <a:lnTo>
                  <a:pt x="8" y="2"/>
                </a:lnTo>
                <a:lnTo>
                  <a:pt x="10" y="3"/>
                </a:lnTo>
                <a:lnTo>
                  <a:pt x="12" y="5"/>
                </a:lnTo>
                <a:lnTo>
                  <a:pt x="14" y="6"/>
                </a:lnTo>
                <a:lnTo>
                  <a:pt x="16" y="8"/>
                </a:lnTo>
                <a:lnTo>
                  <a:pt x="18" y="10"/>
                </a:lnTo>
                <a:lnTo>
                  <a:pt x="20" y="12"/>
                </a:lnTo>
                <a:lnTo>
                  <a:pt x="22" y="15"/>
                </a:lnTo>
                <a:lnTo>
                  <a:pt x="24" y="18"/>
                </a:lnTo>
                <a:lnTo>
                  <a:pt x="26" y="21"/>
                </a:lnTo>
                <a:lnTo>
                  <a:pt x="28" y="24"/>
                </a:lnTo>
                <a:lnTo>
                  <a:pt x="30" y="28"/>
                </a:lnTo>
                <a:lnTo>
                  <a:pt x="32" y="31"/>
                </a:lnTo>
                <a:lnTo>
                  <a:pt x="34" y="35"/>
                </a:lnTo>
                <a:lnTo>
                  <a:pt x="36" y="39"/>
                </a:lnTo>
                <a:lnTo>
                  <a:pt x="38" y="44"/>
                </a:lnTo>
                <a:lnTo>
                  <a:pt x="40" y="48"/>
                </a:lnTo>
                <a:lnTo>
                  <a:pt x="42" y="53"/>
                </a:lnTo>
                <a:lnTo>
                  <a:pt x="44" y="58"/>
                </a:lnTo>
                <a:lnTo>
                  <a:pt x="46" y="63"/>
                </a:lnTo>
                <a:lnTo>
                  <a:pt x="48" y="68"/>
                </a:lnTo>
                <a:lnTo>
                  <a:pt x="50" y="74"/>
                </a:lnTo>
                <a:lnTo>
                  <a:pt x="52" y="80"/>
                </a:lnTo>
                <a:lnTo>
                  <a:pt x="54" y="86"/>
                </a:lnTo>
                <a:lnTo>
                  <a:pt x="56" y="91"/>
                </a:lnTo>
                <a:lnTo>
                  <a:pt x="58" y="98"/>
                </a:lnTo>
                <a:lnTo>
                  <a:pt x="60" y="104"/>
                </a:lnTo>
                <a:lnTo>
                  <a:pt x="62" y="110"/>
                </a:lnTo>
                <a:lnTo>
                  <a:pt x="64" y="117"/>
                </a:lnTo>
                <a:lnTo>
                  <a:pt x="66" y="124"/>
                </a:lnTo>
                <a:lnTo>
                  <a:pt x="68" y="130"/>
                </a:lnTo>
                <a:lnTo>
                  <a:pt x="70" y="137"/>
                </a:lnTo>
                <a:lnTo>
                  <a:pt x="72" y="144"/>
                </a:lnTo>
                <a:lnTo>
                  <a:pt x="74" y="152"/>
                </a:lnTo>
                <a:lnTo>
                  <a:pt x="76" y="159"/>
                </a:lnTo>
                <a:lnTo>
                  <a:pt x="78" y="166"/>
                </a:lnTo>
                <a:lnTo>
                  <a:pt x="80" y="173"/>
                </a:lnTo>
                <a:lnTo>
                  <a:pt x="82" y="181"/>
                </a:lnTo>
                <a:lnTo>
                  <a:pt x="84" y="188"/>
                </a:lnTo>
                <a:lnTo>
                  <a:pt x="86" y="196"/>
                </a:lnTo>
                <a:lnTo>
                  <a:pt x="88" y="204"/>
                </a:lnTo>
                <a:lnTo>
                  <a:pt x="90" y="211"/>
                </a:lnTo>
                <a:lnTo>
                  <a:pt x="92" y="219"/>
                </a:lnTo>
                <a:lnTo>
                  <a:pt x="94" y="227"/>
                </a:lnTo>
                <a:lnTo>
                  <a:pt x="96" y="234"/>
                </a:lnTo>
                <a:lnTo>
                  <a:pt x="98" y="242"/>
                </a:lnTo>
                <a:lnTo>
                  <a:pt x="100" y="250"/>
                </a:lnTo>
                <a:lnTo>
                  <a:pt x="102" y="257"/>
                </a:lnTo>
                <a:lnTo>
                  <a:pt x="104" y="265"/>
                </a:lnTo>
                <a:lnTo>
                  <a:pt x="106" y="273"/>
                </a:lnTo>
                <a:lnTo>
                  <a:pt x="108" y="280"/>
                </a:lnTo>
                <a:lnTo>
                  <a:pt x="110" y="288"/>
                </a:lnTo>
                <a:lnTo>
                  <a:pt x="112" y="295"/>
                </a:lnTo>
                <a:lnTo>
                  <a:pt x="114" y="303"/>
                </a:lnTo>
                <a:lnTo>
                  <a:pt x="116" y="310"/>
                </a:lnTo>
                <a:lnTo>
                  <a:pt x="118" y="317"/>
                </a:lnTo>
                <a:lnTo>
                  <a:pt x="120" y="324"/>
                </a:lnTo>
                <a:lnTo>
                  <a:pt x="122" y="332"/>
                </a:lnTo>
                <a:lnTo>
                  <a:pt x="124" y="339"/>
                </a:lnTo>
                <a:lnTo>
                  <a:pt x="126" y="345"/>
                </a:lnTo>
                <a:lnTo>
                  <a:pt x="128" y="352"/>
                </a:lnTo>
                <a:lnTo>
                  <a:pt x="130" y="359"/>
                </a:lnTo>
                <a:lnTo>
                  <a:pt x="132" y="365"/>
                </a:lnTo>
                <a:lnTo>
                  <a:pt x="134" y="372"/>
                </a:lnTo>
                <a:lnTo>
                  <a:pt x="136" y="378"/>
                </a:lnTo>
                <a:lnTo>
                  <a:pt x="138" y="384"/>
                </a:lnTo>
                <a:lnTo>
                  <a:pt x="140" y="390"/>
                </a:lnTo>
                <a:lnTo>
                  <a:pt x="142" y="396"/>
                </a:lnTo>
                <a:lnTo>
                  <a:pt x="144" y="402"/>
                </a:lnTo>
                <a:lnTo>
                  <a:pt x="146" y="407"/>
                </a:lnTo>
                <a:lnTo>
                  <a:pt x="148" y="412"/>
                </a:lnTo>
                <a:lnTo>
                  <a:pt x="150" y="417"/>
                </a:lnTo>
                <a:lnTo>
                  <a:pt x="152" y="422"/>
                </a:lnTo>
                <a:lnTo>
                  <a:pt x="154" y="427"/>
                </a:lnTo>
                <a:lnTo>
                  <a:pt x="156" y="431"/>
                </a:lnTo>
                <a:lnTo>
                  <a:pt x="158" y="436"/>
                </a:lnTo>
                <a:lnTo>
                  <a:pt x="160" y="440"/>
                </a:lnTo>
                <a:lnTo>
                  <a:pt x="162" y="444"/>
                </a:lnTo>
                <a:lnTo>
                  <a:pt x="164" y="447"/>
                </a:lnTo>
                <a:lnTo>
                  <a:pt x="166" y="451"/>
                </a:lnTo>
                <a:lnTo>
                  <a:pt x="168" y="454"/>
                </a:lnTo>
                <a:lnTo>
                  <a:pt x="170" y="457"/>
                </a:lnTo>
                <a:lnTo>
                  <a:pt x="172" y="460"/>
                </a:lnTo>
                <a:lnTo>
                  <a:pt x="174" y="462"/>
                </a:lnTo>
                <a:lnTo>
                  <a:pt x="176" y="464"/>
                </a:lnTo>
                <a:lnTo>
                  <a:pt x="178" y="467"/>
                </a:lnTo>
                <a:lnTo>
                  <a:pt x="180" y="468"/>
                </a:lnTo>
                <a:lnTo>
                  <a:pt x="182" y="470"/>
                </a:lnTo>
                <a:lnTo>
                  <a:pt x="184" y="471"/>
                </a:lnTo>
                <a:lnTo>
                  <a:pt x="186" y="472"/>
                </a:lnTo>
                <a:lnTo>
                  <a:pt x="188" y="473"/>
                </a:lnTo>
                <a:lnTo>
                  <a:pt x="190" y="474"/>
                </a:lnTo>
                <a:lnTo>
                  <a:pt x="192" y="474"/>
                </a:lnTo>
                <a:lnTo>
                  <a:pt x="194" y="474"/>
                </a:lnTo>
                <a:lnTo>
                  <a:pt x="196" y="474"/>
                </a:lnTo>
                <a:lnTo>
                  <a:pt x="198" y="473"/>
                </a:lnTo>
                <a:lnTo>
                  <a:pt x="200" y="473"/>
                </a:lnTo>
                <a:lnTo>
                  <a:pt x="202" y="472"/>
                </a:lnTo>
                <a:lnTo>
                  <a:pt x="204" y="470"/>
                </a:lnTo>
                <a:lnTo>
                  <a:pt x="206" y="469"/>
                </a:lnTo>
                <a:lnTo>
                  <a:pt x="208" y="467"/>
                </a:lnTo>
                <a:lnTo>
                  <a:pt x="210" y="465"/>
                </a:lnTo>
                <a:lnTo>
                  <a:pt x="212" y="463"/>
                </a:lnTo>
                <a:lnTo>
                  <a:pt x="214" y="461"/>
                </a:lnTo>
                <a:lnTo>
                  <a:pt x="216" y="458"/>
                </a:lnTo>
                <a:lnTo>
                  <a:pt x="218" y="455"/>
                </a:lnTo>
                <a:lnTo>
                  <a:pt x="220" y="452"/>
                </a:lnTo>
                <a:lnTo>
                  <a:pt x="222" y="449"/>
                </a:lnTo>
                <a:lnTo>
                  <a:pt x="224" y="445"/>
                </a:lnTo>
                <a:lnTo>
                  <a:pt x="226" y="442"/>
                </a:lnTo>
                <a:lnTo>
                  <a:pt x="228" y="438"/>
                </a:lnTo>
                <a:lnTo>
                  <a:pt x="230" y="433"/>
                </a:lnTo>
                <a:lnTo>
                  <a:pt x="232" y="429"/>
                </a:lnTo>
                <a:lnTo>
                  <a:pt x="234" y="424"/>
                </a:lnTo>
                <a:lnTo>
                  <a:pt x="236" y="420"/>
                </a:lnTo>
                <a:lnTo>
                  <a:pt x="238" y="415"/>
                </a:lnTo>
                <a:lnTo>
                  <a:pt x="240" y="409"/>
                </a:lnTo>
                <a:lnTo>
                  <a:pt x="242" y="404"/>
                </a:lnTo>
                <a:lnTo>
                  <a:pt x="244" y="398"/>
                </a:lnTo>
                <a:lnTo>
                  <a:pt x="246" y="393"/>
                </a:lnTo>
                <a:lnTo>
                  <a:pt x="248" y="387"/>
                </a:lnTo>
                <a:lnTo>
                  <a:pt x="250" y="381"/>
                </a:lnTo>
                <a:lnTo>
                  <a:pt x="252" y="375"/>
                </a:lnTo>
                <a:lnTo>
                  <a:pt x="254" y="368"/>
                </a:lnTo>
                <a:lnTo>
                  <a:pt x="256" y="362"/>
                </a:lnTo>
                <a:lnTo>
                  <a:pt x="258" y="355"/>
                </a:lnTo>
                <a:lnTo>
                  <a:pt x="260" y="348"/>
                </a:lnTo>
                <a:lnTo>
                  <a:pt x="262" y="342"/>
                </a:lnTo>
                <a:lnTo>
                  <a:pt x="264" y="335"/>
                </a:lnTo>
                <a:lnTo>
                  <a:pt x="266" y="328"/>
                </a:lnTo>
                <a:lnTo>
                  <a:pt x="268" y="320"/>
                </a:lnTo>
                <a:lnTo>
                  <a:pt x="270" y="313"/>
                </a:lnTo>
                <a:lnTo>
                  <a:pt x="272" y="306"/>
                </a:lnTo>
                <a:lnTo>
                  <a:pt x="274" y="298"/>
                </a:lnTo>
                <a:lnTo>
                  <a:pt x="276" y="291"/>
                </a:lnTo>
                <a:lnTo>
                  <a:pt x="278" y="283"/>
                </a:lnTo>
                <a:lnTo>
                  <a:pt x="280" y="276"/>
                </a:lnTo>
                <a:lnTo>
                  <a:pt x="282" y="268"/>
                </a:lnTo>
                <a:lnTo>
                  <a:pt x="284" y="261"/>
                </a:lnTo>
                <a:lnTo>
                  <a:pt x="286" y="253"/>
                </a:lnTo>
                <a:lnTo>
                  <a:pt x="288" y="245"/>
                </a:lnTo>
                <a:lnTo>
                  <a:pt x="290" y="238"/>
                </a:lnTo>
                <a:lnTo>
                  <a:pt x="292" y="230"/>
                </a:lnTo>
                <a:lnTo>
                  <a:pt x="294" y="222"/>
                </a:lnTo>
                <a:lnTo>
                  <a:pt x="296" y="215"/>
                </a:lnTo>
                <a:lnTo>
                  <a:pt x="298" y="207"/>
                </a:lnTo>
                <a:lnTo>
                  <a:pt x="300" y="199"/>
                </a:lnTo>
                <a:lnTo>
                  <a:pt x="302" y="192"/>
                </a:lnTo>
                <a:lnTo>
                  <a:pt x="304" y="184"/>
                </a:lnTo>
                <a:lnTo>
                  <a:pt x="306" y="177"/>
                </a:lnTo>
                <a:lnTo>
                  <a:pt x="308" y="169"/>
                </a:lnTo>
                <a:lnTo>
                  <a:pt x="310" y="162"/>
                </a:lnTo>
                <a:lnTo>
                  <a:pt x="312" y="155"/>
                </a:lnTo>
                <a:lnTo>
                  <a:pt x="314" y="147"/>
                </a:lnTo>
                <a:lnTo>
                  <a:pt x="316" y="140"/>
                </a:lnTo>
                <a:lnTo>
                  <a:pt x="318" y="133"/>
                </a:lnTo>
                <a:lnTo>
                  <a:pt x="320" y="127"/>
                </a:lnTo>
                <a:lnTo>
                  <a:pt x="322" y="120"/>
                </a:lnTo>
                <a:lnTo>
                  <a:pt x="324" y="113"/>
                </a:lnTo>
                <a:lnTo>
                  <a:pt x="326" y="107"/>
                </a:lnTo>
                <a:lnTo>
                  <a:pt x="328" y="100"/>
                </a:lnTo>
                <a:lnTo>
                  <a:pt x="330" y="94"/>
                </a:lnTo>
                <a:lnTo>
                  <a:pt x="332" y="88"/>
                </a:lnTo>
                <a:lnTo>
                  <a:pt x="334" y="82"/>
                </a:lnTo>
                <a:lnTo>
                  <a:pt x="336" y="76"/>
                </a:lnTo>
                <a:lnTo>
                  <a:pt x="338" y="71"/>
                </a:lnTo>
                <a:lnTo>
                  <a:pt x="340" y="65"/>
                </a:lnTo>
                <a:lnTo>
                  <a:pt x="342" y="60"/>
                </a:lnTo>
                <a:lnTo>
                  <a:pt x="344" y="55"/>
                </a:lnTo>
                <a:lnTo>
                  <a:pt x="346" y="50"/>
                </a:lnTo>
                <a:lnTo>
                  <a:pt x="348" y="46"/>
                </a:lnTo>
                <a:lnTo>
                  <a:pt x="350" y="41"/>
                </a:lnTo>
                <a:lnTo>
                  <a:pt x="352" y="37"/>
                </a:lnTo>
                <a:lnTo>
                  <a:pt x="354" y="33"/>
                </a:lnTo>
                <a:lnTo>
                  <a:pt x="356" y="29"/>
                </a:lnTo>
                <a:lnTo>
                  <a:pt x="358" y="26"/>
                </a:lnTo>
                <a:lnTo>
                  <a:pt x="360" y="22"/>
                </a:lnTo>
                <a:lnTo>
                  <a:pt x="362" y="19"/>
                </a:lnTo>
                <a:lnTo>
                  <a:pt x="364" y="16"/>
                </a:lnTo>
                <a:lnTo>
                  <a:pt x="366" y="14"/>
                </a:lnTo>
                <a:lnTo>
                  <a:pt x="368" y="11"/>
                </a:lnTo>
                <a:lnTo>
                  <a:pt x="370" y="9"/>
                </a:lnTo>
                <a:lnTo>
                  <a:pt x="372" y="7"/>
                </a:lnTo>
                <a:lnTo>
                  <a:pt x="374" y="5"/>
                </a:lnTo>
                <a:lnTo>
                  <a:pt x="376" y="4"/>
                </a:lnTo>
                <a:lnTo>
                  <a:pt x="378" y="3"/>
                </a:lnTo>
                <a:lnTo>
                  <a:pt x="380" y="2"/>
                </a:lnTo>
                <a:lnTo>
                  <a:pt x="382" y="1"/>
                </a:lnTo>
                <a:lnTo>
                  <a:pt x="384" y="0"/>
                </a:lnTo>
                <a:lnTo>
                  <a:pt x="386" y="0"/>
                </a:lnTo>
                <a:lnTo>
                  <a:pt x="387" y="0"/>
                </a:lnTo>
              </a:path>
            </a:pathLst>
          </a:custGeom>
          <a:noFill/>
          <a:ln w="222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6" name="Freeform 114">
            <a:extLst>
              <a:ext uri="{FF2B5EF4-FFF2-40B4-BE49-F238E27FC236}">
                <a16:creationId xmlns:a16="http://schemas.microsoft.com/office/drawing/2014/main" id="{BC1C597A-96CB-D493-8F92-82C6EBA953CB}"/>
              </a:ext>
            </a:extLst>
          </p:cNvPr>
          <p:cNvSpPr>
            <a:spLocks/>
          </p:cNvSpPr>
          <p:nvPr/>
        </p:nvSpPr>
        <p:spPr bwMode="auto">
          <a:xfrm>
            <a:off x="3930650" y="4244975"/>
            <a:ext cx="1919288" cy="1928813"/>
          </a:xfrm>
          <a:custGeom>
            <a:avLst/>
            <a:gdLst>
              <a:gd name="T0" fmla="*/ 2147483646 w 387"/>
              <a:gd name="T1" fmla="*/ 2147483646 h 474"/>
              <a:gd name="T2" fmla="*/ 2147483646 w 387"/>
              <a:gd name="T3" fmla="*/ 2147483646 h 474"/>
              <a:gd name="T4" fmla="*/ 2147483646 w 387"/>
              <a:gd name="T5" fmla="*/ 2147483646 h 474"/>
              <a:gd name="T6" fmla="*/ 2147483646 w 387"/>
              <a:gd name="T7" fmla="*/ 2147483646 h 474"/>
              <a:gd name="T8" fmla="*/ 2147483646 w 387"/>
              <a:gd name="T9" fmla="*/ 2147483646 h 474"/>
              <a:gd name="T10" fmla="*/ 2147483646 w 387"/>
              <a:gd name="T11" fmla="*/ 2147483646 h 474"/>
              <a:gd name="T12" fmla="*/ 2147483646 w 387"/>
              <a:gd name="T13" fmla="*/ 2147483646 h 474"/>
              <a:gd name="T14" fmla="*/ 2147483646 w 387"/>
              <a:gd name="T15" fmla="*/ 2147483646 h 474"/>
              <a:gd name="T16" fmla="*/ 2147483646 w 387"/>
              <a:gd name="T17" fmla="*/ 2147483646 h 474"/>
              <a:gd name="T18" fmla="*/ 2147483646 w 387"/>
              <a:gd name="T19" fmla="*/ 2147483646 h 474"/>
              <a:gd name="T20" fmla="*/ 2147483646 w 387"/>
              <a:gd name="T21" fmla="*/ 2147483646 h 474"/>
              <a:gd name="T22" fmla="*/ 2147483646 w 387"/>
              <a:gd name="T23" fmla="*/ 2147483646 h 474"/>
              <a:gd name="T24" fmla="*/ 2147483646 w 387"/>
              <a:gd name="T25" fmla="*/ 2147483646 h 474"/>
              <a:gd name="T26" fmla="*/ 2147483646 w 387"/>
              <a:gd name="T27" fmla="*/ 2147483646 h 474"/>
              <a:gd name="T28" fmla="*/ 2147483646 w 387"/>
              <a:gd name="T29" fmla="*/ 2147483646 h 474"/>
              <a:gd name="T30" fmla="*/ 2147483646 w 387"/>
              <a:gd name="T31" fmla="*/ 2147483646 h 474"/>
              <a:gd name="T32" fmla="*/ 2147483646 w 387"/>
              <a:gd name="T33" fmla="*/ 2147483646 h 474"/>
              <a:gd name="T34" fmla="*/ 2147483646 w 387"/>
              <a:gd name="T35" fmla="*/ 2147483646 h 474"/>
              <a:gd name="T36" fmla="*/ 2147483646 w 387"/>
              <a:gd name="T37" fmla="*/ 2147483646 h 474"/>
              <a:gd name="T38" fmla="*/ 2147483646 w 387"/>
              <a:gd name="T39" fmla="*/ 2147483646 h 474"/>
              <a:gd name="T40" fmla="*/ 2147483646 w 387"/>
              <a:gd name="T41" fmla="*/ 2147483646 h 474"/>
              <a:gd name="T42" fmla="*/ 2147483646 w 387"/>
              <a:gd name="T43" fmla="*/ 2147483646 h 474"/>
              <a:gd name="T44" fmla="*/ 2147483646 w 387"/>
              <a:gd name="T45" fmla="*/ 2147483646 h 474"/>
              <a:gd name="T46" fmla="*/ 2147483646 w 387"/>
              <a:gd name="T47" fmla="*/ 2147483646 h 474"/>
              <a:gd name="T48" fmla="*/ 2147483646 w 387"/>
              <a:gd name="T49" fmla="*/ 2147483646 h 474"/>
              <a:gd name="T50" fmla="*/ 2147483646 w 387"/>
              <a:gd name="T51" fmla="*/ 2147483646 h 474"/>
              <a:gd name="T52" fmla="*/ 2147483646 w 387"/>
              <a:gd name="T53" fmla="*/ 2147483646 h 474"/>
              <a:gd name="T54" fmla="*/ 2147483646 w 387"/>
              <a:gd name="T55" fmla="*/ 2147483646 h 474"/>
              <a:gd name="T56" fmla="*/ 2147483646 w 387"/>
              <a:gd name="T57" fmla="*/ 2147483646 h 474"/>
              <a:gd name="T58" fmla="*/ 2147483646 w 387"/>
              <a:gd name="T59" fmla="*/ 2147483646 h 474"/>
              <a:gd name="T60" fmla="*/ 2147483646 w 387"/>
              <a:gd name="T61" fmla="*/ 2147483646 h 474"/>
              <a:gd name="T62" fmla="*/ 2147483646 w 387"/>
              <a:gd name="T63" fmla="*/ 2147483646 h 474"/>
              <a:gd name="T64" fmla="*/ 2147483646 w 387"/>
              <a:gd name="T65" fmla="*/ 2147483646 h 474"/>
              <a:gd name="T66" fmla="*/ 2147483646 w 387"/>
              <a:gd name="T67" fmla="*/ 2147483646 h 474"/>
              <a:gd name="T68" fmla="*/ 2147483646 w 387"/>
              <a:gd name="T69" fmla="*/ 2147483646 h 474"/>
              <a:gd name="T70" fmla="*/ 2147483646 w 387"/>
              <a:gd name="T71" fmla="*/ 2147483646 h 474"/>
              <a:gd name="T72" fmla="*/ 2147483646 w 387"/>
              <a:gd name="T73" fmla="*/ 2147483646 h 474"/>
              <a:gd name="T74" fmla="*/ 2147483646 w 387"/>
              <a:gd name="T75" fmla="*/ 2147483646 h 474"/>
              <a:gd name="T76" fmla="*/ 2147483646 w 387"/>
              <a:gd name="T77" fmla="*/ 2147483646 h 474"/>
              <a:gd name="T78" fmla="*/ 2147483646 w 387"/>
              <a:gd name="T79" fmla="*/ 2147483646 h 474"/>
              <a:gd name="T80" fmla="*/ 2147483646 w 387"/>
              <a:gd name="T81" fmla="*/ 2147483646 h 474"/>
              <a:gd name="T82" fmla="*/ 2147483646 w 387"/>
              <a:gd name="T83" fmla="*/ 2147483646 h 474"/>
              <a:gd name="T84" fmla="*/ 2147483646 w 387"/>
              <a:gd name="T85" fmla="*/ 2147483646 h 474"/>
              <a:gd name="T86" fmla="*/ 2147483646 w 387"/>
              <a:gd name="T87" fmla="*/ 2147483646 h 474"/>
              <a:gd name="T88" fmla="*/ 2147483646 w 387"/>
              <a:gd name="T89" fmla="*/ 2147483646 h 474"/>
              <a:gd name="T90" fmla="*/ 2147483646 w 387"/>
              <a:gd name="T91" fmla="*/ 2147483646 h 474"/>
              <a:gd name="T92" fmla="*/ 2147483646 w 387"/>
              <a:gd name="T93" fmla="*/ 2147483646 h 474"/>
              <a:gd name="T94" fmla="*/ 2147483646 w 387"/>
              <a:gd name="T95" fmla="*/ 2147483646 h 47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87"/>
              <a:gd name="T145" fmla="*/ 0 h 474"/>
              <a:gd name="T146" fmla="*/ 387 w 387"/>
              <a:gd name="T147" fmla="*/ 474 h 47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87" h="474">
                <a:moveTo>
                  <a:pt x="0" y="0"/>
                </a:moveTo>
                <a:lnTo>
                  <a:pt x="2" y="0"/>
                </a:lnTo>
                <a:lnTo>
                  <a:pt x="4" y="1"/>
                </a:lnTo>
                <a:lnTo>
                  <a:pt x="6" y="1"/>
                </a:lnTo>
                <a:lnTo>
                  <a:pt x="8" y="2"/>
                </a:lnTo>
                <a:lnTo>
                  <a:pt x="10" y="3"/>
                </a:lnTo>
                <a:lnTo>
                  <a:pt x="12" y="5"/>
                </a:lnTo>
                <a:lnTo>
                  <a:pt x="14" y="6"/>
                </a:lnTo>
                <a:lnTo>
                  <a:pt x="16" y="8"/>
                </a:lnTo>
                <a:lnTo>
                  <a:pt x="18" y="10"/>
                </a:lnTo>
                <a:lnTo>
                  <a:pt x="20" y="12"/>
                </a:lnTo>
                <a:lnTo>
                  <a:pt x="22" y="15"/>
                </a:lnTo>
                <a:lnTo>
                  <a:pt x="24" y="18"/>
                </a:lnTo>
                <a:lnTo>
                  <a:pt x="26" y="21"/>
                </a:lnTo>
                <a:lnTo>
                  <a:pt x="28" y="24"/>
                </a:lnTo>
                <a:lnTo>
                  <a:pt x="30" y="28"/>
                </a:lnTo>
                <a:lnTo>
                  <a:pt x="32" y="31"/>
                </a:lnTo>
                <a:lnTo>
                  <a:pt x="34" y="35"/>
                </a:lnTo>
                <a:lnTo>
                  <a:pt x="36" y="39"/>
                </a:lnTo>
                <a:lnTo>
                  <a:pt x="38" y="44"/>
                </a:lnTo>
                <a:lnTo>
                  <a:pt x="40" y="48"/>
                </a:lnTo>
                <a:lnTo>
                  <a:pt x="42" y="53"/>
                </a:lnTo>
                <a:lnTo>
                  <a:pt x="44" y="58"/>
                </a:lnTo>
                <a:lnTo>
                  <a:pt x="46" y="63"/>
                </a:lnTo>
                <a:lnTo>
                  <a:pt x="48" y="68"/>
                </a:lnTo>
                <a:lnTo>
                  <a:pt x="50" y="74"/>
                </a:lnTo>
                <a:lnTo>
                  <a:pt x="52" y="80"/>
                </a:lnTo>
                <a:lnTo>
                  <a:pt x="54" y="86"/>
                </a:lnTo>
                <a:lnTo>
                  <a:pt x="56" y="91"/>
                </a:lnTo>
                <a:lnTo>
                  <a:pt x="58" y="98"/>
                </a:lnTo>
                <a:lnTo>
                  <a:pt x="60" y="104"/>
                </a:lnTo>
                <a:lnTo>
                  <a:pt x="62" y="110"/>
                </a:lnTo>
                <a:lnTo>
                  <a:pt x="64" y="117"/>
                </a:lnTo>
                <a:lnTo>
                  <a:pt x="66" y="124"/>
                </a:lnTo>
                <a:lnTo>
                  <a:pt x="68" y="130"/>
                </a:lnTo>
                <a:lnTo>
                  <a:pt x="70" y="137"/>
                </a:lnTo>
                <a:lnTo>
                  <a:pt x="72" y="144"/>
                </a:lnTo>
                <a:lnTo>
                  <a:pt x="74" y="152"/>
                </a:lnTo>
                <a:lnTo>
                  <a:pt x="76" y="159"/>
                </a:lnTo>
                <a:lnTo>
                  <a:pt x="78" y="166"/>
                </a:lnTo>
                <a:lnTo>
                  <a:pt x="80" y="173"/>
                </a:lnTo>
                <a:lnTo>
                  <a:pt x="82" y="181"/>
                </a:lnTo>
                <a:lnTo>
                  <a:pt x="84" y="188"/>
                </a:lnTo>
                <a:lnTo>
                  <a:pt x="86" y="196"/>
                </a:lnTo>
                <a:lnTo>
                  <a:pt x="88" y="204"/>
                </a:lnTo>
                <a:lnTo>
                  <a:pt x="90" y="211"/>
                </a:lnTo>
                <a:lnTo>
                  <a:pt x="92" y="219"/>
                </a:lnTo>
                <a:lnTo>
                  <a:pt x="94" y="227"/>
                </a:lnTo>
                <a:lnTo>
                  <a:pt x="96" y="234"/>
                </a:lnTo>
                <a:lnTo>
                  <a:pt x="98" y="242"/>
                </a:lnTo>
                <a:lnTo>
                  <a:pt x="100" y="250"/>
                </a:lnTo>
                <a:lnTo>
                  <a:pt x="102" y="257"/>
                </a:lnTo>
                <a:lnTo>
                  <a:pt x="104" y="265"/>
                </a:lnTo>
                <a:lnTo>
                  <a:pt x="106" y="273"/>
                </a:lnTo>
                <a:lnTo>
                  <a:pt x="108" y="280"/>
                </a:lnTo>
                <a:lnTo>
                  <a:pt x="110" y="288"/>
                </a:lnTo>
                <a:lnTo>
                  <a:pt x="112" y="295"/>
                </a:lnTo>
                <a:lnTo>
                  <a:pt x="114" y="303"/>
                </a:lnTo>
                <a:lnTo>
                  <a:pt x="116" y="310"/>
                </a:lnTo>
                <a:lnTo>
                  <a:pt x="118" y="317"/>
                </a:lnTo>
                <a:lnTo>
                  <a:pt x="120" y="324"/>
                </a:lnTo>
                <a:lnTo>
                  <a:pt x="122" y="332"/>
                </a:lnTo>
                <a:lnTo>
                  <a:pt x="124" y="339"/>
                </a:lnTo>
                <a:lnTo>
                  <a:pt x="126" y="345"/>
                </a:lnTo>
                <a:lnTo>
                  <a:pt x="128" y="352"/>
                </a:lnTo>
                <a:lnTo>
                  <a:pt x="130" y="359"/>
                </a:lnTo>
                <a:lnTo>
                  <a:pt x="132" y="365"/>
                </a:lnTo>
                <a:lnTo>
                  <a:pt x="134" y="372"/>
                </a:lnTo>
                <a:lnTo>
                  <a:pt x="136" y="378"/>
                </a:lnTo>
                <a:lnTo>
                  <a:pt x="138" y="384"/>
                </a:lnTo>
                <a:lnTo>
                  <a:pt x="140" y="390"/>
                </a:lnTo>
                <a:lnTo>
                  <a:pt x="142" y="396"/>
                </a:lnTo>
                <a:lnTo>
                  <a:pt x="144" y="402"/>
                </a:lnTo>
                <a:lnTo>
                  <a:pt x="146" y="407"/>
                </a:lnTo>
                <a:lnTo>
                  <a:pt x="148" y="412"/>
                </a:lnTo>
                <a:lnTo>
                  <a:pt x="150" y="417"/>
                </a:lnTo>
                <a:lnTo>
                  <a:pt x="152" y="422"/>
                </a:lnTo>
                <a:lnTo>
                  <a:pt x="154" y="427"/>
                </a:lnTo>
                <a:lnTo>
                  <a:pt x="156" y="431"/>
                </a:lnTo>
                <a:lnTo>
                  <a:pt x="158" y="436"/>
                </a:lnTo>
                <a:lnTo>
                  <a:pt x="160" y="440"/>
                </a:lnTo>
                <a:lnTo>
                  <a:pt x="162" y="444"/>
                </a:lnTo>
                <a:lnTo>
                  <a:pt x="164" y="447"/>
                </a:lnTo>
                <a:lnTo>
                  <a:pt x="166" y="451"/>
                </a:lnTo>
                <a:lnTo>
                  <a:pt x="168" y="454"/>
                </a:lnTo>
                <a:lnTo>
                  <a:pt x="170" y="457"/>
                </a:lnTo>
                <a:lnTo>
                  <a:pt x="172" y="460"/>
                </a:lnTo>
                <a:lnTo>
                  <a:pt x="174" y="462"/>
                </a:lnTo>
                <a:lnTo>
                  <a:pt x="176" y="464"/>
                </a:lnTo>
                <a:lnTo>
                  <a:pt x="178" y="467"/>
                </a:lnTo>
                <a:lnTo>
                  <a:pt x="180" y="468"/>
                </a:lnTo>
                <a:lnTo>
                  <a:pt x="182" y="470"/>
                </a:lnTo>
                <a:lnTo>
                  <a:pt x="184" y="471"/>
                </a:lnTo>
                <a:lnTo>
                  <a:pt x="186" y="472"/>
                </a:lnTo>
                <a:lnTo>
                  <a:pt x="188" y="473"/>
                </a:lnTo>
                <a:lnTo>
                  <a:pt x="190" y="474"/>
                </a:lnTo>
                <a:lnTo>
                  <a:pt x="192" y="474"/>
                </a:lnTo>
                <a:lnTo>
                  <a:pt x="194" y="474"/>
                </a:lnTo>
                <a:lnTo>
                  <a:pt x="196" y="474"/>
                </a:lnTo>
                <a:lnTo>
                  <a:pt x="198" y="473"/>
                </a:lnTo>
                <a:lnTo>
                  <a:pt x="200" y="473"/>
                </a:lnTo>
                <a:lnTo>
                  <a:pt x="202" y="472"/>
                </a:lnTo>
                <a:lnTo>
                  <a:pt x="204" y="470"/>
                </a:lnTo>
                <a:lnTo>
                  <a:pt x="206" y="469"/>
                </a:lnTo>
                <a:lnTo>
                  <a:pt x="208" y="467"/>
                </a:lnTo>
                <a:lnTo>
                  <a:pt x="210" y="465"/>
                </a:lnTo>
                <a:lnTo>
                  <a:pt x="212" y="463"/>
                </a:lnTo>
                <a:lnTo>
                  <a:pt x="214" y="461"/>
                </a:lnTo>
                <a:lnTo>
                  <a:pt x="216" y="458"/>
                </a:lnTo>
                <a:lnTo>
                  <a:pt x="218" y="455"/>
                </a:lnTo>
                <a:lnTo>
                  <a:pt x="220" y="452"/>
                </a:lnTo>
                <a:lnTo>
                  <a:pt x="222" y="449"/>
                </a:lnTo>
                <a:lnTo>
                  <a:pt x="224" y="445"/>
                </a:lnTo>
                <a:lnTo>
                  <a:pt x="226" y="442"/>
                </a:lnTo>
                <a:lnTo>
                  <a:pt x="228" y="438"/>
                </a:lnTo>
                <a:lnTo>
                  <a:pt x="230" y="433"/>
                </a:lnTo>
                <a:lnTo>
                  <a:pt x="232" y="429"/>
                </a:lnTo>
                <a:lnTo>
                  <a:pt x="234" y="424"/>
                </a:lnTo>
                <a:lnTo>
                  <a:pt x="236" y="420"/>
                </a:lnTo>
                <a:lnTo>
                  <a:pt x="238" y="415"/>
                </a:lnTo>
                <a:lnTo>
                  <a:pt x="240" y="409"/>
                </a:lnTo>
                <a:lnTo>
                  <a:pt x="242" y="404"/>
                </a:lnTo>
                <a:lnTo>
                  <a:pt x="244" y="398"/>
                </a:lnTo>
                <a:lnTo>
                  <a:pt x="246" y="393"/>
                </a:lnTo>
                <a:lnTo>
                  <a:pt x="248" y="387"/>
                </a:lnTo>
                <a:lnTo>
                  <a:pt x="250" y="381"/>
                </a:lnTo>
                <a:lnTo>
                  <a:pt x="252" y="375"/>
                </a:lnTo>
                <a:lnTo>
                  <a:pt x="254" y="368"/>
                </a:lnTo>
                <a:lnTo>
                  <a:pt x="256" y="362"/>
                </a:lnTo>
                <a:lnTo>
                  <a:pt x="258" y="355"/>
                </a:lnTo>
                <a:lnTo>
                  <a:pt x="260" y="348"/>
                </a:lnTo>
                <a:lnTo>
                  <a:pt x="262" y="342"/>
                </a:lnTo>
                <a:lnTo>
                  <a:pt x="264" y="335"/>
                </a:lnTo>
                <a:lnTo>
                  <a:pt x="266" y="328"/>
                </a:lnTo>
                <a:lnTo>
                  <a:pt x="268" y="320"/>
                </a:lnTo>
                <a:lnTo>
                  <a:pt x="270" y="313"/>
                </a:lnTo>
                <a:lnTo>
                  <a:pt x="272" y="306"/>
                </a:lnTo>
                <a:lnTo>
                  <a:pt x="274" y="298"/>
                </a:lnTo>
                <a:lnTo>
                  <a:pt x="276" y="291"/>
                </a:lnTo>
                <a:lnTo>
                  <a:pt x="278" y="283"/>
                </a:lnTo>
                <a:lnTo>
                  <a:pt x="280" y="276"/>
                </a:lnTo>
                <a:lnTo>
                  <a:pt x="282" y="268"/>
                </a:lnTo>
                <a:lnTo>
                  <a:pt x="284" y="261"/>
                </a:lnTo>
                <a:lnTo>
                  <a:pt x="286" y="253"/>
                </a:lnTo>
                <a:lnTo>
                  <a:pt x="288" y="245"/>
                </a:lnTo>
                <a:lnTo>
                  <a:pt x="290" y="238"/>
                </a:lnTo>
                <a:lnTo>
                  <a:pt x="292" y="230"/>
                </a:lnTo>
                <a:lnTo>
                  <a:pt x="294" y="222"/>
                </a:lnTo>
                <a:lnTo>
                  <a:pt x="296" y="215"/>
                </a:lnTo>
                <a:lnTo>
                  <a:pt x="298" y="207"/>
                </a:lnTo>
                <a:lnTo>
                  <a:pt x="300" y="199"/>
                </a:lnTo>
                <a:lnTo>
                  <a:pt x="302" y="192"/>
                </a:lnTo>
                <a:lnTo>
                  <a:pt x="304" y="184"/>
                </a:lnTo>
                <a:lnTo>
                  <a:pt x="306" y="177"/>
                </a:lnTo>
                <a:lnTo>
                  <a:pt x="308" y="169"/>
                </a:lnTo>
                <a:lnTo>
                  <a:pt x="310" y="162"/>
                </a:lnTo>
                <a:lnTo>
                  <a:pt x="312" y="155"/>
                </a:lnTo>
                <a:lnTo>
                  <a:pt x="314" y="147"/>
                </a:lnTo>
                <a:lnTo>
                  <a:pt x="316" y="140"/>
                </a:lnTo>
                <a:lnTo>
                  <a:pt x="318" y="133"/>
                </a:lnTo>
                <a:lnTo>
                  <a:pt x="320" y="127"/>
                </a:lnTo>
                <a:lnTo>
                  <a:pt x="322" y="120"/>
                </a:lnTo>
                <a:lnTo>
                  <a:pt x="324" y="113"/>
                </a:lnTo>
                <a:lnTo>
                  <a:pt x="326" y="107"/>
                </a:lnTo>
                <a:lnTo>
                  <a:pt x="328" y="100"/>
                </a:lnTo>
                <a:lnTo>
                  <a:pt x="330" y="94"/>
                </a:lnTo>
                <a:lnTo>
                  <a:pt x="332" y="88"/>
                </a:lnTo>
                <a:lnTo>
                  <a:pt x="334" y="82"/>
                </a:lnTo>
                <a:lnTo>
                  <a:pt x="336" y="76"/>
                </a:lnTo>
                <a:lnTo>
                  <a:pt x="338" y="71"/>
                </a:lnTo>
                <a:lnTo>
                  <a:pt x="340" y="65"/>
                </a:lnTo>
                <a:lnTo>
                  <a:pt x="342" y="60"/>
                </a:lnTo>
                <a:lnTo>
                  <a:pt x="344" y="55"/>
                </a:lnTo>
                <a:lnTo>
                  <a:pt x="346" y="50"/>
                </a:lnTo>
                <a:lnTo>
                  <a:pt x="348" y="46"/>
                </a:lnTo>
                <a:lnTo>
                  <a:pt x="350" y="41"/>
                </a:lnTo>
                <a:lnTo>
                  <a:pt x="352" y="37"/>
                </a:lnTo>
                <a:lnTo>
                  <a:pt x="354" y="33"/>
                </a:lnTo>
                <a:lnTo>
                  <a:pt x="356" y="29"/>
                </a:lnTo>
                <a:lnTo>
                  <a:pt x="358" y="26"/>
                </a:lnTo>
                <a:lnTo>
                  <a:pt x="360" y="22"/>
                </a:lnTo>
                <a:lnTo>
                  <a:pt x="362" y="19"/>
                </a:lnTo>
                <a:lnTo>
                  <a:pt x="364" y="16"/>
                </a:lnTo>
                <a:lnTo>
                  <a:pt x="366" y="14"/>
                </a:lnTo>
                <a:lnTo>
                  <a:pt x="368" y="11"/>
                </a:lnTo>
                <a:lnTo>
                  <a:pt x="370" y="9"/>
                </a:lnTo>
                <a:lnTo>
                  <a:pt x="372" y="7"/>
                </a:lnTo>
                <a:lnTo>
                  <a:pt x="374" y="5"/>
                </a:lnTo>
                <a:lnTo>
                  <a:pt x="376" y="4"/>
                </a:lnTo>
                <a:lnTo>
                  <a:pt x="378" y="3"/>
                </a:lnTo>
                <a:lnTo>
                  <a:pt x="380" y="2"/>
                </a:lnTo>
                <a:lnTo>
                  <a:pt x="382" y="1"/>
                </a:lnTo>
                <a:lnTo>
                  <a:pt x="384" y="0"/>
                </a:lnTo>
                <a:lnTo>
                  <a:pt x="386" y="0"/>
                </a:lnTo>
                <a:lnTo>
                  <a:pt x="387" y="0"/>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127" name="Object 8">
            <a:extLst>
              <a:ext uri="{FF2B5EF4-FFF2-40B4-BE49-F238E27FC236}">
                <a16:creationId xmlns:a16="http://schemas.microsoft.com/office/drawing/2014/main" id="{15BE8C0A-08E5-2ECD-9E3D-93498F415097}"/>
              </a:ext>
            </a:extLst>
          </p:cNvPr>
          <p:cNvGraphicFramePr>
            <a:graphicFrameLocks noChangeAspect="1"/>
          </p:cNvGraphicFramePr>
          <p:nvPr/>
        </p:nvGraphicFramePr>
        <p:xfrm>
          <a:off x="2225675" y="5329238"/>
          <a:ext cx="933450" cy="809625"/>
        </p:xfrm>
        <a:graphic>
          <a:graphicData uri="http://schemas.openxmlformats.org/presentationml/2006/ole">
            <mc:AlternateContent xmlns:mc="http://schemas.openxmlformats.org/markup-compatibility/2006">
              <mc:Choice xmlns:v="urn:schemas-microsoft-com:vml" Requires="v">
                <p:oleObj name="Equation" r:id="rId16" imgW="495085" imgH="431613" progId="Equation.DSMT4">
                  <p:embed/>
                </p:oleObj>
              </mc:Choice>
              <mc:Fallback>
                <p:oleObj name="Equation" r:id="rId16" imgW="495085" imgH="431613" progId="Equation.DSMT4">
                  <p:embed/>
                  <p:pic>
                    <p:nvPicPr>
                      <p:cNvPr id="127" name="Object 8">
                        <a:extLst>
                          <a:ext uri="{FF2B5EF4-FFF2-40B4-BE49-F238E27FC236}">
                            <a16:creationId xmlns:a16="http://schemas.microsoft.com/office/drawing/2014/main" id="{15BE8C0A-08E5-2ECD-9E3D-93498F41509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225675" y="5329238"/>
                        <a:ext cx="933450" cy="809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8" name="Freeform 114">
            <a:extLst>
              <a:ext uri="{FF2B5EF4-FFF2-40B4-BE49-F238E27FC236}">
                <a16:creationId xmlns:a16="http://schemas.microsoft.com/office/drawing/2014/main" id="{3924583B-5513-F372-6F82-75837479B318}"/>
              </a:ext>
            </a:extLst>
          </p:cNvPr>
          <p:cNvSpPr>
            <a:spLocks/>
          </p:cNvSpPr>
          <p:nvPr/>
        </p:nvSpPr>
        <p:spPr bwMode="auto">
          <a:xfrm>
            <a:off x="5857875" y="4246563"/>
            <a:ext cx="1919288" cy="1928812"/>
          </a:xfrm>
          <a:custGeom>
            <a:avLst/>
            <a:gdLst>
              <a:gd name="T0" fmla="*/ 2147483646 w 387"/>
              <a:gd name="T1" fmla="*/ 2147483646 h 474"/>
              <a:gd name="T2" fmla="*/ 2147483646 w 387"/>
              <a:gd name="T3" fmla="*/ 2147483646 h 474"/>
              <a:gd name="T4" fmla="*/ 2147483646 w 387"/>
              <a:gd name="T5" fmla="*/ 2147483646 h 474"/>
              <a:gd name="T6" fmla="*/ 2147483646 w 387"/>
              <a:gd name="T7" fmla="*/ 2147483646 h 474"/>
              <a:gd name="T8" fmla="*/ 2147483646 w 387"/>
              <a:gd name="T9" fmla="*/ 2147483646 h 474"/>
              <a:gd name="T10" fmla="*/ 2147483646 w 387"/>
              <a:gd name="T11" fmla="*/ 2147483646 h 474"/>
              <a:gd name="T12" fmla="*/ 2147483646 w 387"/>
              <a:gd name="T13" fmla="*/ 2147483646 h 474"/>
              <a:gd name="T14" fmla="*/ 2147483646 w 387"/>
              <a:gd name="T15" fmla="*/ 2147483646 h 474"/>
              <a:gd name="T16" fmla="*/ 2147483646 w 387"/>
              <a:gd name="T17" fmla="*/ 2147483646 h 474"/>
              <a:gd name="T18" fmla="*/ 2147483646 w 387"/>
              <a:gd name="T19" fmla="*/ 2147483646 h 474"/>
              <a:gd name="T20" fmla="*/ 2147483646 w 387"/>
              <a:gd name="T21" fmla="*/ 2147483646 h 474"/>
              <a:gd name="T22" fmla="*/ 2147483646 w 387"/>
              <a:gd name="T23" fmla="*/ 2147483646 h 474"/>
              <a:gd name="T24" fmla="*/ 2147483646 w 387"/>
              <a:gd name="T25" fmla="*/ 2147483646 h 474"/>
              <a:gd name="T26" fmla="*/ 2147483646 w 387"/>
              <a:gd name="T27" fmla="*/ 2147483646 h 474"/>
              <a:gd name="T28" fmla="*/ 2147483646 w 387"/>
              <a:gd name="T29" fmla="*/ 2147483646 h 474"/>
              <a:gd name="T30" fmla="*/ 2147483646 w 387"/>
              <a:gd name="T31" fmla="*/ 2147483646 h 474"/>
              <a:gd name="T32" fmla="*/ 2147483646 w 387"/>
              <a:gd name="T33" fmla="*/ 2147483646 h 474"/>
              <a:gd name="T34" fmla="*/ 2147483646 w 387"/>
              <a:gd name="T35" fmla="*/ 2147483646 h 474"/>
              <a:gd name="T36" fmla="*/ 2147483646 w 387"/>
              <a:gd name="T37" fmla="*/ 2147483646 h 474"/>
              <a:gd name="T38" fmla="*/ 2147483646 w 387"/>
              <a:gd name="T39" fmla="*/ 2147483646 h 474"/>
              <a:gd name="T40" fmla="*/ 2147483646 w 387"/>
              <a:gd name="T41" fmla="*/ 2147483646 h 474"/>
              <a:gd name="T42" fmla="*/ 2147483646 w 387"/>
              <a:gd name="T43" fmla="*/ 2147483646 h 474"/>
              <a:gd name="T44" fmla="*/ 2147483646 w 387"/>
              <a:gd name="T45" fmla="*/ 2147483646 h 474"/>
              <a:gd name="T46" fmla="*/ 2147483646 w 387"/>
              <a:gd name="T47" fmla="*/ 2147483646 h 474"/>
              <a:gd name="T48" fmla="*/ 2147483646 w 387"/>
              <a:gd name="T49" fmla="*/ 2147483646 h 474"/>
              <a:gd name="T50" fmla="*/ 2147483646 w 387"/>
              <a:gd name="T51" fmla="*/ 2147483646 h 474"/>
              <a:gd name="T52" fmla="*/ 2147483646 w 387"/>
              <a:gd name="T53" fmla="*/ 2147483646 h 474"/>
              <a:gd name="T54" fmla="*/ 2147483646 w 387"/>
              <a:gd name="T55" fmla="*/ 2147483646 h 474"/>
              <a:gd name="T56" fmla="*/ 2147483646 w 387"/>
              <a:gd name="T57" fmla="*/ 2147483646 h 474"/>
              <a:gd name="T58" fmla="*/ 2147483646 w 387"/>
              <a:gd name="T59" fmla="*/ 2147483646 h 474"/>
              <a:gd name="T60" fmla="*/ 2147483646 w 387"/>
              <a:gd name="T61" fmla="*/ 2147483646 h 474"/>
              <a:gd name="T62" fmla="*/ 2147483646 w 387"/>
              <a:gd name="T63" fmla="*/ 2147483646 h 474"/>
              <a:gd name="T64" fmla="*/ 2147483646 w 387"/>
              <a:gd name="T65" fmla="*/ 2147483646 h 474"/>
              <a:gd name="T66" fmla="*/ 2147483646 w 387"/>
              <a:gd name="T67" fmla="*/ 2147483646 h 474"/>
              <a:gd name="T68" fmla="*/ 2147483646 w 387"/>
              <a:gd name="T69" fmla="*/ 2147483646 h 474"/>
              <a:gd name="T70" fmla="*/ 2147483646 w 387"/>
              <a:gd name="T71" fmla="*/ 2147483646 h 474"/>
              <a:gd name="T72" fmla="*/ 2147483646 w 387"/>
              <a:gd name="T73" fmla="*/ 2147483646 h 474"/>
              <a:gd name="T74" fmla="*/ 2147483646 w 387"/>
              <a:gd name="T75" fmla="*/ 2147483646 h 474"/>
              <a:gd name="T76" fmla="*/ 2147483646 w 387"/>
              <a:gd name="T77" fmla="*/ 2147483646 h 474"/>
              <a:gd name="T78" fmla="*/ 2147483646 w 387"/>
              <a:gd name="T79" fmla="*/ 2147483646 h 474"/>
              <a:gd name="T80" fmla="*/ 2147483646 w 387"/>
              <a:gd name="T81" fmla="*/ 2147483646 h 474"/>
              <a:gd name="T82" fmla="*/ 2147483646 w 387"/>
              <a:gd name="T83" fmla="*/ 2147483646 h 474"/>
              <a:gd name="T84" fmla="*/ 2147483646 w 387"/>
              <a:gd name="T85" fmla="*/ 2147483646 h 474"/>
              <a:gd name="T86" fmla="*/ 2147483646 w 387"/>
              <a:gd name="T87" fmla="*/ 2147483646 h 474"/>
              <a:gd name="T88" fmla="*/ 2147483646 w 387"/>
              <a:gd name="T89" fmla="*/ 2147483646 h 474"/>
              <a:gd name="T90" fmla="*/ 2147483646 w 387"/>
              <a:gd name="T91" fmla="*/ 2147483646 h 474"/>
              <a:gd name="T92" fmla="*/ 2147483646 w 387"/>
              <a:gd name="T93" fmla="*/ 2147483646 h 474"/>
              <a:gd name="T94" fmla="*/ 2147483646 w 387"/>
              <a:gd name="T95" fmla="*/ 2147483646 h 47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87"/>
              <a:gd name="T145" fmla="*/ 0 h 474"/>
              <a:gd name="T146" fmla="*/ 387 w 387"/>
              <a:gd name="T147" fmla="*/ 474 h 47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87" h="474">
                <a:moveTo>
                  <a:pt x="0" y="0"/>
                </a:moveTo>
                <a:lnTo>
                  <a:pt x="2" y="0"/>
                </a:lnTo>
                <a:lnTo>
                  <a:pt x="4" y="1"/>
                </a:lnTo>
                <a:lnTo>
                  <a:pt x="6" y="1"/>
                </a:lnTo>
                <a:lnTo>
                  <a:pt x="8" y="2"/>
                </a:lnTo>
                <a:lnTo>
                  <a:pt x="10" y="3"/>
                </a:lnTo>
                <a:lnTo>
                  <a:pt x="12" y="5"/>
                </a:lnTo>
                <a:lnTo>
                  <a:pt x="14" y="6"/>
                </a:lnTo>
                <a:lnTo>
                  <a:pt x="16" y="8"/>
                </a:lnTo>
                <a:lnTo>
                  <a:pt x="18" y="10"/>
                </a:lnTo>
                <a:lnTo>
                  <a:pt x="20" y="12"/>
                </a:lnTo>
                <a:lnTo>
                  <a:pt x="22" y="15"/>
                </a:lnTo>
                <a:lnTo>
                  <a:pt x="24" y="18"/>
                </a:lnTo>
                <a:lnTo>
                  <a:pt x="26" y="21"/>
                </a:lnTo>
                <a:lnTo>
                  <a:pt x="28" y="24"/>
                </a:lnTo>
                <a:lnTo>
                  <a:pt x="30" y="28"/>
                </a:lnTo>
                <a:lnTo>
                  <a:pt x="32" y="31"/>
                </a:lnTo>
                <a:lnTo>
                  <a:pt x="34" y="35"/>
                </a:lnTo>
                <a:lnTo>
                  <a:pt x="36" y="39"/>
                </a:lnTo>
                <a:lnTo>
                  <a:pt x="38" y="44"/>
                </a:lnTo>
                <a:lnTo>
                  <a:pt x="40" y="48"/>
                </a:lnTo>
                <a:lnTo>
                  <a:pt x="42" y="53"/>
                </a:lnTo>
                <a:lnTo>
                  <a:pt x="44" y="58"/>
                </a:lnTo>
                <a:lnTo>
                  <a:pt x="46" y="63"/>
                </a:lnTo>
                <a:lnTo>
                  <a:pt x="48" y="68"/>
                </a:lnTo>
                <a:lnTo>
                  <a:pt x="50" y="74"/>
                </a:lnTo>
                <a:lnTo>
                  <a:pt x="52" y="80"/>
                </a:lnTo>
                <a:lnTo>
                  <a:pt x="54" y="86"/>
                </a:lnTo>
                <a:lnTo>
                  <a:pt x="56" y="91"/>
                </a:lnTo>
                <a:lnTo>
                  <a:pt x="58" y="98"/>
                </a:lnTo>
                <a:lnTo>
                  <a:pt x="60" y="104"/>
                </a:lnTo>
                <a:lnTo>
                  <a:pt x="62" y="110"/>
                </a:lnTo>
                <a:lnTo>
                  <a:pt x="64" y="117"/>
                </a:lnTo>
                <a:lnTo>
                  <a:pt x="66" y="124"/>
                </a:lnTo>
                <a:lnTo>
                  <a:pt x="68" y="130"/>
                </a:lnTo>
                <a:lnTo>
                  <a:pt x="70" y="137"/>
                </a:lnTo>
                <a:lnTo>
                  <a:pt x="72" y="144"/>
                </a:lnTo>
                <a:lnTo>
                  <a:pt x="74" y="152"/>
                </a:lnTo>
                <a:lnTo>
                  <a:pt x="76" y="159"/>
                </a:lnTo>
                <a:lnTo>
                  <a:pt x="78" y="166"/>
                </a:lnTo>
                <a:lnTo>
                  <a:pt x="80" y="173"/>
                </a:lnTo>
                <a:lnTo>
                  <a:pt x="82" y="181"/>
                </a:lnTo>
                <a:lnTo>
                  <a:pt x="84" y="188"/>
                </a:lnTo>
                <a:lnTo>
                  <a:pt x="86" y="196"/>
                </a:lnTo>
                <a:lnTo>
                  <a:pt x="88" y="204"/>
                </a:lnTo>
                <a:lnTo>
                  <a:pt x="90" y="211"/>
                </a:lnTo>
                <a:lnTo>
                  <a:pt x="92" y="219"/>
                </a:lnTo>
                <a:lnTo>
                  <a:pt x="94" y="227"/>
                </a:lnTo>
                <a:lnTo>
                  <a:pt x="96" y="234"/>
                </a:lnTo>
                <a:lnTo>
                  <a:pt x="98" y="242"/>
                </a:lnTo>
                <a:lnTo>
                  <a:pt x="100" y="250"/>
                </a:lnTo>
                <a:lnTo>
                  <a:pt x="102" y="257"/>
                </a:lnTo>
                <a:lnTo>
                  <a:pt x="104" y="265"/>
                </a:lnTo>
                <a:lnTo>
                  <a:pt x="106" y="273"/>
                </a:lnTo>
                <a:lnTo>
                  <a:pt x="108" y="280"/>
                </a:lnTo>
                <a:lnTo>
                  <a:pt x="110" y="288"/>
                </a:lnTo>
                <a:lnTo>
                  <a:pt x="112" y="295"/>
                </a:lnTo>
                <a:lnTo>
                  <a:pt x="114" y="303"/>
                </a:lnTo>
                <a:lnTo>
                  <a:pt x="116" y="310"/>
                </a:lnTo>
                <a:lnTo>
                  <a:pt x="118" y="317"/>
                </a:lnTo>
                <a:lnTo>
                  <a:pt x="120" y="324"/>
                </a:lnTo>
                <a:lnTo>
                  <a:pt x="122" y="332"/>
                </a:lnTo>
                <a:lnTo>
                  <a:pt x="124" y="339"/>
                </a:lnTo>
                <a:lnTo>
                  <a:pt x="126" y="345"/>
                </a:lnTo>
                <a:lnTo>
                  <a:pt x="128" y="352"/>
                </a:lnTo>
                <a:lnTo>
                  <a:pt x="130" y="359"/>
                </a:lnTo>
                <a:lnTo>
                  <a:pt x="132" y="365"/>
                </a:lnTo>
                <a:lnTo>
                  <a:pt x="134" y="372"/>
                </a:lnTo>
                <a:lnTo>
                  <a:pt x="136" y="378"/>
                </a:lnTo>
                <a:lnTo>
                  <a:pt x="138" y="384"/>
                </a:lnTo>
                <a:lnTo>
                  <a:pt x="140" y="390"/>
                </a:lnTo>
                <a:lnTo>
                  <a:pt x="142" y="396"/>
                </a:lnTo>
                <a:lnTo>
                  <a:pt x="144" y="402"/>
                </a:lnTo>
                <a:lnTo>
                  <a:pt x="146" y="407"/>
                </a:lnTo>
                <a:lnTo>
                  <a:pt x="148" y="412"/>
                </a:lnTo>
                <a:lnTo>
                  <a:pt x="150" y="417"/>
                </a:lnTo>
                <a:lnTo>
                  <a:pt x="152" y="422"/>
                </a:lnTo>
                <a:lnTo>
                  <a:pt x="154" y="427"/>
                </a:lnTo>
                <a:lnTo>
                  <a:pt x="156" y="431"/>
                </a:lnTo>
                <a:lnTo>
                  <a:pt x="158" y="436"/>
                </a:lnTo>
                <a:lnTo>
                  <a:pt x="160" y="440"/>
                </a:lnTo>
                <a:lnTo>
                  <a:pt x="162" y="444"/>
                </a:lnTo>
                <a:lnTo>
                  <a:pt x="164" y="447"/>
                </a:lnTo>
                <a:lnTo>
                  <a:pt x="166" y="451"/>
                </a:lnTo>
                <a:lnTo>
                  <a:pt x="168" y="454"/>
                </a:lnTo>
                <a:lnTo>
                  <a:pt x="170" y="457"/>
                </a:lnTo>
                <a:lnTo>
                  <a:pt x="172" y="460"/>
                </a:lnTo>
                <a:lnTo>
                  <a:pt x="174" y="462"/>
                </a:lnTo>
                <a:lnTo>
                  <a:pt x="176" y="464"/>
                </a:lnTo>
                <a:lnTo>
                  <a:pt x="178" y="467"/>
                </a:lnTo>
                <a:lnTo>
                  <a:pt x="180" y="468"/>
                </a:lnTo>
                <a:lnTo>
                  <a:pt x="182" y="470"/>
                </a:lnTo>
                <a:lnTo>
                  <a:pt x="184" y="471"/>
                </a:lnTo>
                <a:lnTo>
                  <a:pt x="186" y="472"/>
                </a:lnTo>
                <a:lnTo>
                  <a:pt x="188" y="473"/>
                </a:lnTo>
                <a:lnTo>
                  <a:pt x="190" y="474"/>
                </a:lnTo>
                <a:lnTo>
                  <a:pt x="192" y="474"/>
                </a:lnTo>
                <a:lnTo>
                  <a:pt x="194" y="474"/>
                </a:lnTo>
                <a:lnTo>
                  <a:pt x="196" y="474"/>
                </a:lnTo>
                <a:lnTo>
                  <a:pt x="198" y="473"/>
                </a:lnTo>
                <a:lnTo>
                  <a:pt x="200" y="473"/>
                </a:lnTo>
                <a:lnTo>
                  <a:pt x="202" y="472"/>
                </a:lnTo>
                <a:lnTo>
                  <a:pt x="204" y="470"/>
                </a:lnTo>
                <a:lnTo>
                  <a:pt x="206" y="469"/>
                </a:lnTo>
                <a:lnTo>
                  <a:pt x="208" y="467"/>
                </a:lnTo>
                <a:lnTo>
                  <a:pt x="210" y="465"/>
                </a:lnTo>
                <a:lnTo>
                  <a:pt x="212" y="463"/>
                </a:lnTo>
                <a:lnTo>
                  <a:pt x="214" y="461"/>
                </a:lnTo>
                <a:lnTo>
                  <a:pt x="216" y="458"/>
                </a:lnTo>
                <a:lnTo>
                  <a:pt x="218" y="455"/>
                </a:lnTo>
                <a:lnTo>
                  <a:pt x="220" y="452"/>
                </a:lnTo>
                <a:lnTo>
                  <a:pt x="222" y="449"/>
                </a:lnTo>
                <a:lnTo>
                  <a:pt x="224" y="445"/>
                </a:lnTo>
                <a:lnTo>
                  <a:pt x="226" y="442"/>
                </a:lnTo>
                <a:lnTo>
                  <a:pt x="228" y="438"/>
                </a:lnTo>
                <a:lnTo>
                  <a:pt x="230" y="433"/>
                </a:lnTo>
                <a:lnTo>
                  <a:pt x="232" y="429"/>
                </a:lnTo>
                <a:lnTo>
                  <a:pt x="234" y="424"/>
                </a:lnTo>
                <a:lnTo>
                  <a:pt x="236" y="420"/>
                </a:lnTo>
                <a:lnTo>
                  <a:pt x="238" y="415"/>
                </a:lnTo>
                <a:lnTo>
                  <a:pt x="240" y="409"/>
                </a:lnTo>
                <a:lnTo>
                  <a:pt x="242" y="404"/>
                </a:lnTo>
                <a:lnTo>
                  <a:pt x="244" y="398"/>
                </a:lnTo>
                <a:lnTo>
                  <a:pt x="246" y="393"/>
                </a:lnTo>
                <a:lnTo>
                  <a:pt x="248" y="387"/>
                </a:lnTo>
                <a:lnTo>
                  <a:pt x="250" y="381"/>
                </a:lnTo>
                <a:lnTo>
                  <a:pt x="252" y="375"/>
                </a:lnTo>
                <a:lnTo>
                  <a:pt x="254" y="368"/>
                </a:lnTo>
                <a:lnTo>
                  <a:pt x="256" y="362"/>
                </a:lnTo>
                <a:lnTo>
                  <a:pt x="258" y="355"/>
                </a:lnTo>
                <a:lnTo>
                  <a:pt x="260" y="348"/>
                </a:lnTo>
                <a:lnTo>
                  <a:pt x="262" y="342"/>
                </a:lnTo>
                <a:lnTo>
                  <a:pt x="264" y="335"/>
                </a:lnTo>
                <a:lnTo>
                  <a:pt x="266" y="328"/>
                </a:lnTo>
                <a:lnTo>
                  <a:pt x="268" y="320"/>
                </a:lnTo>
                <a:lnTo>
                  <a:pt x="270" y="313"/>
                </a:lnTo>
                <a:lnTo>
                  <a:pt x="272" y="306"/>
                </a:lnTo>
                <a:lnTo>
                  <a:pt x="274" y="298"/>
                </a:lnTo>
                <a:lnTo>
                  <a:pt x="276" y="291"/>
                </a:lnTo>
                <a:lnTo>
                  <a:pt x="278" y="283"/>
                </a:lnTo>
                <a:lnTo>
                  <a:pt x="280" y="276"/>
                </a:lnTo>
                <a:lnTo>
                  <a:pt x="282" y="268"/>
                </a:lnTo>
                <a:lnTo>
                  <a:pt x="284" y="261"/>
                </a:lnTo>
                <a:lnTo>
                  <a:pt x="286" y="253"/>
                </a:lnTo>
                <a:lnTo>
                  <a:pt x="288" y="245"/>
                </a:lnTo>
                <a:lnTo>
                  <a:pt x="290" y="238"/>
                </a:lnTo>
                <a:lnTo>
                  <a:pt x="292" y="230"/>
                </a:lnTo>
                <a:lnTo>
                  <a:pt x="294" y="222"/>
                </a:lnTo>
                <a:lnTo>
                  <a:pt x="296" y="215"/>
                </a:lnTo>
                <a:lnTo>
                  <a:pt x="298" y="207"/>
                </a:lnTo>
                <a:lnTo>
                  <a:pt x="300" y="199"/>
                </a:lnTo>
                <a:lnTo>
                  <a:pt x="302" y="192"/>
                </a:lnTo>
                <a:lnTo>
                  <a:pt x="304" y="184"/>
                </a:lnTo>
                <a:lnTo>
                  <a:pt x="306" y="177"/>
                </a:lnTo>
                <a:lnTo>
                  <a:pt x="308" y="169"/>
                </a:lnTo>
                <a:lnTo>
                  <a:pt x="310" y="162"/>
                </a:lnTo>
                <a:lnTo>
                  <a:pt x="312" y="155"/>
                </a:lnTo>
                <a:lnTo>
                  <a:pt x="314" y="147"/>
                </a:lnTo>
                <a:lnTo>
                  <a:pt x="316" y="140"/>
                </a:lnTo>
                <a:lnTo>
                  <a:pt x="318" y="133"/>
                </a:lnTo>
                <a:lnTo>
                  <a:pt x="320" y="127"/>
                </a:lnTo>
                <a:lnTo>
                  <a:pt x="322" y="120"/>
                </a:lnTo>
                <a:lnTo>
                  <a:pt x="324" y="113"/>
                </a:lnTo>
                <a:lnTo>
                  <a:pt x="326" y="107"/>
                </a:lnTo>
                <a:lnTo>
                  <a:pt x="328" y="100"/>
                </a:lnTo>
                <a:lnTo>
                  <a:pt x="330" y="94"/>
                </a:lnTo>
                <a:lnTo>
                  <a:pt x="332" y="88"/>
                </a:lnTo>
                <a:lnTo>
                  <a:pt x="334" y="82"/>
                </a:lnTo>
                <a:lnTo>
                  <a:pt x="336" y="76"/>
                </a:lnTo>
                <a:lnTo>
                  <a:pt x="338" y="71"/>
                </a:lnTo>
                <a:lnTo>
                  <a:pt x="340" y="65"/>
                </a:lnTo>
                <a:lnTo>
                  <a:pt x="342" y="60"/>
                </a:lnTo>
                <a:lnTo>
                  <a:pt x="344" y="55"/>
                </a:lnTo>
                <a:lnTo>
                  <a:pt x="346" y="50"/>
                </a:lnTo>
                <a:lnTo>
                  <a:pt x="348" y="46"/>
                </a:lnTo>
                <a:lnTo>
                  <a:pt x="350" y="41"/>
                </a:lnTo>
                <a:lnTo>
                  <a:pt x="352" y="37"/>
                </a:lnTo>
                <a:lnTo>
                  <a:pt x="354" y="33"/>
                </a:lnTo>
                <a:lnTo>
                  <a:pt x="356" y="29"/>
                </a:lnTo>
                <a:lnTo>
                  <a:pt x="358" y="26"/>
                </a:lnTo>
                <a:lnTo>
                  <a:pt x="360" y="22"/>
                </a:lnTo>
                <a:lnTo>
                  <a:pt x="362" y="19"/>
                </a:lnTo>
                <a:lnTo>
                  <a:pt x="364" y="16"/>
                </a:lnTo>
                <a:lnTo>
                  <a:pt x="366" y="14"/>
                </a:lnTo>
                <a:lnTo>
                  <a:pt x="368" y="11"/>
                </a:lnTo>
                <a:lnTo>
                  <a:pt x="370" y="9"/>
                </a:lnTo>
                <a:lnTo>
                  <a:pt x="372" y="7"/>
                </a:lnTo>
                <a:lnTo>
                  <a:pt x="374" y="5"/>
                </a:lnTo>
                <a:lnTo>
                  <a:pt x="376" y="4"/>
                </a:lnTo>
                <a:lnTo>
                  <a:pt x="378" y="3"/>
                </a:lnTo>
                <a:lnTo>
                  <a:pt x="380" y="2"/>
                </a:lnTo>
                <a:lnTo>
                  <a:pt x="382" y="1"/>
                </a:lnTo>
                <a:lnTo>
                  <a:pt x="384" y="0"/>
                </a:lnTo>
                <a:lnTo>
                  <a:pt x="386" y="0"/>
                </a:lnTo>
                <a:lnTo>
                  <a:pt x="387" y="0"/>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cxnSp>
        <p:nvCxnSpPr>
          <p:cNvPr id="130" name="Straight Connector 129">
            <a:extLst>
              <a:ext uri="{FF2B5EF4-FFF2-40B4-BE49-F238E27FC236}">
                <a16:creationId xmlns:a16="http://schemas.microsoft.com/office/drawing/2014/main" id="{6DD855D7-14F4-4C3B-BF84-B987492C413E}"/>
              </a:ext>
            </a:extLst>
          </p:cNvPr>
          <p:cNvCxnSpPr/>
          <p:nvPr/>
        </p:nvCxnSpPr>
        <p:spPr>
          <a:xfrm flipV="1">
            <a:off x="3076575" y="5194300"/>
            <a:ext cx="231775" cy="2047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3A736B8D-77F4-4407-8C63-2B70E014FBB1}"/>
              </a:ext>
            </a:extLst>
          </p:cNvPr>
          <p:cNvCxnSpPr/>
          <p:nvPr/>
        </p:nvCxnSpPr>
        <p:spPr>
          <a:xfrm flipV="1">
            <a:off x="1827213" y="5165725"/>
            <a:ext cx="233362" cy="2047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132" name="Freeform 114">
            <a:extLst>
              <a:ext uri="{FF2B5EF4-FFF2-40B4-BE49-F238E27FC236}">
                <a16:creationId xmlns:a16="http://schemas.microsoft.com/office/drawing/2014/main" id="{8132C03A-F588-8683-FA08-D913FAD9F0B1}"/>
              </a:ext>
            </a:extLst>
          </p:cNvPr>
          <p:cNvSpPr>
            <a:spLocks/>
          </p:cNvSpPr>
          <p:nvPr/>
        </p:nvSpPr>
        <p:spPr bwMode="auto">
          <a:xfrm>
            <a:off x="7767638" y="4256088"/>
            <a:ext cx="1919287" cy="1928812"/>
          </a:xfrm>
          <a:custGeom>
            <a:avLst/>
            <a:gdLst>
              <a:gd name="T0" fmla="*/ 2147483646 w 387"/>
              <a:gd name="T1" fmla="*/ 2147483646 h 474"/>
              <a:gd name="T2" fmla="*/ 2147483646 w 387"/>
              <a:gd name="T3" fmla="*/ 2147483646 h 474"/>
              <a:gd name="T4" fmla="*/ 2147483646 w 387"/>
              <a:gd name="T5" fmla="*/ 2147483646 h 474"/>
              <a:gd name="T6" fmla="*/ 2147483646 w 387"/>
              <a:gd name="T7" fmla="*/ 2147483646 h 474"/>
              <a:gd name="T8" fmla="*/ 2147483646 w 387"/>
              <a:gd name="T9" fmla="*/ 2147483646 h 474"/>
              <a:gd name="T10" fmla="*/ 2147483646 w 387"/>
              <a:gd name="T11" fmla="*/ 2147483646 h 474"/>
              <a:gd name="T12" fmla="*/ 2147483646 w 387"/>
              <a:gd name="T13" fmla="*/ 2147483646 h 474"/>
              <a:gd name="T14" fmla="*/ 2147483646 w 387"/>
              <a:gd name="T15" fmla="*/ 2147483646 h 474"/>
              <a:gd name="T16" fmla="*/ 2147483646 w 387"/>
              <a:gd name="T17" fmla="*/ 2147483646 h 474"/>
              <a:gd name="T18" fmla="*/ 2147483646 w 387"/>
              <a:gd name="T19" fmla="*/ 2147483646 h 474"/>
              <a:gd name="T20" fmla="*/ 2147483646 w 387"/>
              <a:gd name="T21" fmla="*/ 2147483646 h 474"/>
              <a:gd name="T22" fmla="*/ 2147483646 w 387"/>
              <a:gd name="T23" fmla="*/ 2147483646 h 474"/>
              <a:gd name="T24" fmla="*/ 2147483646 w 387"/>
              <a:gd name="T25" fmla="*/ 2147483646 h 474"/>
              <a:gd name="T26" fmla="*/ 2147483646 w 387"/>
              <a:gd name="T27" fmla="*/ 2147483646 h 474"/>
              <a:gd name="T28" fmla="*/ 2147483646 w 387"/>
              <a:gd name="T29" fmla="*/ 2147483646 h 474"/>
              <a:gd name="T30" fmla="*/ 2147483646 w 387"/>
              <a:gd name="T31" fmla="*/ 2147483646 h 474"/>
              <a:gd name="T32" fmla="*/ 2147483646 w 387"/>
              <a:gd name="T33" fmla="*/ 2147483646 h 474"/>
              <a:gd name="T34" fmla="*/ 2147483646 w 387"/>
              <a:gd name="T35" fmla="*/ 2147483646 h 474"/>
              <a:gd name="T36" fmla="*/ 2147483646 w 387"/>
              <a:gd name="T37" fmla="*/ 2147483646 h 474"/>
              <a:gd name="T38" fmla="*/ 2147483646 w 387"/>
              <a:gd name="T39" fmla="*/ 2147483646 h 474"/>
              <a:gd name="T40" fmla="*/ 2147483646 w 387"/>
              <a:gd name="T41" fmla="*/ 2147483646 h 474"/>
              <a:gd name="T42" fmla="*/ 2147483646 w 387"/>
              <a:gd name="T43" fmla="*/ 2147483646 h 474"/>
              <a:gd name="T44" fmla="*/ 2147483646 w 387"/>
              <a:gd name="T45" fmla="*/ 2147483646 h 474"/>
              <a:gd name="T46" fmla="*/ 2147483646 w 387"/>
              <a:gd name="T47" fmla="*/ 2147483646 h 474"/>
              <a:gd name="T48" fmla="*/ 2147483646 w 387"/>
              <a:gd name="T49" fmla="*/ 2147483646 h 474"/>
              <a:gd name="T50" fmla="*/ 2147483646 w 387"/>
              <a:gd name="T51" fmla="*/ 2147483646 h 474"/>
              <a:gd name="T52" fmla="*/ 2147483646 w 387"/>
              <a:gd name="T53" fmla="*/ 2147483646 h 474"/>
              <a:gd name="T54" fmla="*/ 2147483646 w 387"/>
              <a:gd name="T55" fmla="*/ 2147483646 h 474"/>
              <a:gd name="T56" fmla="*/ 2147483646 w 387"/>
              <a:gd name="T57" fmla="*/ 2147483646 h 474"/>
              <a:gd name="T58" fmla="*/ 2147483646 w 387"/>
              <a:gd name="T59" fmla="*/ 2147483646 h 474"/>
              <a:gd name="T60" fmla="*/ 2147483646 w 387"/>
              <a:gd name="T61" fmla="*/ 2147483646 h 474"/>
              <a:gd name="T62" fmla="*/ 2147483646 w 387"/>
              <a:gd name="T63" fmla="*/ 2147483646 h 474"/>
              <a:gd name="T64" fmla="*/ 2147483646 w 387"/>
              <a:gd name="T65" fmla="*/ 2147483646 h 474"/>
              <a:gd name="T66" fmla="*/ 2147483646 w 387"/>
              <a:gd name="T67" fmla="*/ 2147483646 h 474"/>
              <a:gd name="T68" fmla="*/ 2147483646 w 387"/>
              <a:gd name="T69" fmla="*/ 2147483646 h 474"/>
              <a:gd name="T70" fmla="*/ 2147483646 w 387"/>
              <a:gd name="T71" fmla="*/ 2147483646 h 474"/>
              <a:gd name="T72" fmla="*/ 2147483646 w 387"/>
              <a:gd name="T73" fmla="*/ 2147483646 h 474"/>
              <a:gd name="T74" fmla="*/ 2147483646 w 387"/>
              <a:gd name="T75" fmla="*/ 2147483646 h 474"/>
              <a:gd name="T76" fmla="*/ 2147483646 w 387"/>
              <a:gd name="T77" fmla="*/ 2147483646 h 474"/>
              <a:gd name="T78" fmla="*/ 2147483646 w 387"/>
              <a:gd name="T79" fmla="*/ 2147483646 h 474"/>
              <a:gd name="T80" fmla="*/ 2147483646 w 387"/>
              <a:gd name="T81" fmla="*/ 2147483646 h 474"/>
              <a:gd name="T82" fmla="*/ 2147483646 w 387"/>
              <a:gd name="T83" fmla="*/ 2147483646 h 474"/>
              <a:gd name="T84" fmla="*/ 2147483646 w 387"/>
              <a:gd name="T85" fmla="*/ 2147483646 h 474"/>
              <a:gd name="T86" fmla="*/ 2147483646 w 387"/>
              <a:gd name="T87" fmla="*/ 2147483646 h 474"/>
              <a:gd name="T88" fmla="*/ 2147483646 w 387"/>
              <a:gd name="T89" fmla="*/ 2147483646 h 474"/>
              <a:gd name="T90" fmla="*/ 2147483646 w 387"/>
              <a:gd name="T91" fmla="*/ 2147483646 h 474"/>
              <a:gd name="T92" fmla="*/ 2147483646 w 387"/>
              <a:gd name="T93" fmla="*/ 2147483646 h 474"/>
              <a:gd name="T94" fmla="*/ 2147483646 w 387"/>
              <a:gd name="T95" fmla="*/ 2147483646 h 47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87"/>
              <a:gd name="T145" fmla="*/ 0 h 474"/>
              <a:gd name="T146" fmla="*/ 387 w 387"/>
              <a:gd name="T147" fmla="*/ 474 h 47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87" h="474">
                <a:moveTo>
                  <a:pt x="0" y="0"/>
                </a:moveTo>
                <a:lnTo>
                  <a:pt x="2" y="0"/>
                </a:lnTo>
                <a:lnTo>
                  <a:pt x="4" y="1"/>
                </a:lnTo>
                <a:lnTo>
                  <a:pt x="6" y="1"/>
                </a:lnTo>
                <a:lnTo>
                  <a:pt x="8" y="2"/>
                </a:lnTo>
                <a:lnTo>
                  <a:pt x="10" y="3"/>
                </a:lnTo>
                <a:lnTo>
                  <a:pt x="12" y="5"/>
                </a:lnTo>
                <a:lnTo>
                  <a:pt x="14" y="6"/>
                </a:lnTo>
                <a:lnTo>
                  <a:pt x="16" y="8"/>
                </a:lnTo>
                <a:lnTo>
                  <a:pt x="18" y="10"/>
                </a:lnTo>
                <a:lnTo>
                  <a:pt x="20" y="12"/>
                </a:lnTo>
                <a:lnTo>
                  <a:pt x="22" y="15"/>
                </a:lnTo>
                <a:lnTo>
                  <a:pt x="24" y="18"/>
                </a:lnTo>
                <a:lnTo>
                  <a:pt x="26" y="21"/>
                </a:lnTo>
                <a:lnTo>
                  <a:pt x="28" y="24"/>
                </a:lnTo>
                <a:lnTo>
                  <a:pt x="30" y="28"/>
                </a:lnTo>
                <a:lnTo>
                  <a:pt x="32" y="31"/>
                </a:lnTo>
                <a:lnTo>
                  <a:pt x="34" y="35"/>
                </a:lnTo>
                <a:lnTo>
                  <a:pt x="36" y="39"/>
                </a:lnTo>
                <a:lnTo>
                  <a:pt x="38" y="44"/>
                </a:lnTo>
                <a:lnTo>
                  <a:pt x="40" y="48"/>
                </a:lnTo>
                <a:lnTo>
                  <a:pt x="42" y="53"/>
                </a:lnTo>
                <a:lnTo>
                  <a:pt x="44" y="58"/>
                </a:lnTo>
                <a:lnTo>
                  <a:pt x="46" y="63"/>
                </a:lnTo>
                <a:lnTo>
                  <a:pt x="48" y="68"/>
                </a:lnTo>
                <a:lnTo>
                  <a:pt x="50" y="74"/>
                </a:lnTo>
                <a:lnTo>
                  <a:pt x="52" y="80"/>
                </a:lnTo>
                <a:lnTo>
                  <a:pt x="54" y="86"/>
                </a:lnTo>
                <a:lnTo>
                  <a:pt x="56" y="91"/>
                </a:lnTo>
                <a:lnTo>
                  <a:pt x="58" y="98"/>
                </a:lnTo>
                <a:lnTo>
                  <a:pt x="60" y="104"/>
                </a:lnTo>
                <a:lnTo>
                  <a:pt x="62" y="110"/>
                </a:lnTo>
                <a:lnTo>
                  <a:pt x="64" y="117"/>
                </a:lnTo>
                <a:lnTo>
                  <a:pt x="66" y="124"/>
                </a:lnTo>
                <a:lnTo>
                  <a:pt x="68" y="130"/>
                </a:lnTo>
                <a:lnTo>
                  <a:pt x="70" y="137"/>
                </a:lnTo>
                <a:lnTo>
                  <a:pt x="72" y="144"/>
                </a:lnTo>
                <a:lnTo>
                  <a:pt x="74" y="152"/>
                </a:lnTo>
                <a:lnTo>
                  <a:pt x="76" y="159"/>
                </a:lnTo>
                <a:lnTo>
                  <a:pt x="78" y="166"/>
                </a:lnTo>
                <a:lnTo>
                  <a:pt x="80" y="173"/>
                </a:lnTo>
                <a:lnTo>
                  <a:pt x="82" y="181"/>
                </a:lnTo>
                <a:lnTo>
                  <a:pt x="84" y="188"/>
                </a:lnTo>
                <a:lnTo>
                  <a:pt x="86" y="196"/>
                </a:lnTo>
                <a:lnTo>
                  <a:pt x="88" y="204"/>
                </a:lnTo>
                <a:lnTo>
                  <a:pt x="90" y="211"/>
                </a:lnTo>
                <a:lnTo>
                  <a:pt x="92" y="219"/>
                </a:lnTo>
                <a:lnTo>
                  <a:pt x="94" y="227"/>
                </a:lnTo>
                <a:lnTo>
                  <a:pt x="96" y="234"/>
                </a:lnTo>
                <a:lnTo>
                  <a:pt x="98" y="242"/>
                </a:lnTo>
                <a:lnTo>
                  <a:pt x="100" y="250"/>
                </a:lnTo>
                <a:lnTo>
                  <a:pt x="102" y="257"/>
                </a:lnTo>
                <a:lnTo>
                  <a:pt x="104" y="265"/>
                </a:lnTo>
                <a:lnTo>
                  <a:pt x="106" y="273"/>
                </a:lnTo>
                <a:lnTo>
                  <a:pt x="108" y="280"/>
                </a:lnTo>
                <a:lnTo>
                  <a:pt x="110" y="288"/>
                </a:lnTo>
                <a:lnTo>
                  <a:pt x="112" y="295"/>
                </a:lnTo>
                <a:lnTo>
                  <a:pt x="114" y="303"/>
                </a:lnTo>
                <a:lnTo>
                  <a:pt x="116" y="310"/>
                </a:lnTo>
                <a:lnTo>
                  <a:pt x="118" y="317"/>
                </a:lnTo>
                <a:lnTo>
                  <a:pt x="120" y="324"/>
                </a:lnTo>
                <a:lnTo>
                  <a:pt x="122" y="332"/>
                </a:lnTo>
                <a:lnTo>
                  <a:pt x="124" y="339"/>
                </a:lnTo>
                <a:lnTo>
                  <a:pt x="126" y="345"/>
                </a:lnTo>
                <a:lnTo>
                  <a:pt x="128" y="352"/>
                </a:lnTo>
                <a:lnTo>
                  <a:pt x="130" y="359"/>
                </a:lnTo>
                <a:lnTo>
                  <a:pt x="132" y="365"/>
                </a:lnTo>
                <a:lnTo>
                  <a:pt x="134" y="372"/>
                </a:lnTo>
                <a:lnTo>
                  <a:pt x="136" y="378"/>
                </a:lnTo>
                <a:lnTo>
                  <a:pt x="138" y="384"/>
                </a:lnTo>
                <a:lnTo>
                  <a:pt x="140" y="390"/>
                </a:lnTo>
                <a:lnTo>
                  <a:pt x="142" y="396"/>
                </a:lnTo>
                <a:lnTo>
                  <a:pt x="144" y="402"/>
                </a:lnTo>
                <a:lnTo>
                  <a:pt x="146" y="407"/>
                </a:lnTo>
                <a:lnTo>
                  <a:pt x="148" y="412"/>
                </a:lnTo>
                <a:lnTo>
                  <a:pt x="150" y="417"/>
                </a:lnTo>
                <a:lnTo>
                  <a:pt x="152" y="422"/>
                </a:lnTo>
                <a:lnTo>
                  <a:pt x="154" y="427"/>
                </a:lnTo>
                <a:lnTo>
                  <a:pt x="156" y="431"/>
                </a:lnTo>
                <a:lnTo>
                  <a:pt x="158" y="436"/>
                </a:lnTo>
                <a:lnTo>
                  <a:pt x="160" y="440"/>
                </a:lnTo>
                <a:lnTo>
                  <a:pt x="162" y="444"/>
                </a:lnTo>
                <a:lnTo>
                  <a:pt x="164" y="447"/>
                </a:lnTo>
                <a:lnTo>
                  <a:pt x="166" y="451"/>
                </a:lnTo>
                <a:lnTo>
                  <a:pt x="168" y="454"/>
                </a:lnTo>
                <a:lnTo>
                  <a:pt x="170" y="457"/>
                </a:lnTo>
                <a:lnTo>
                  <a:pt x="172" y="460"/>
                </a:lnTo>
                <a:lnTo>
                  <a:pt x="174" y="462"/>
                </a:lnTo>
                <a:lnTo>
                  <a:pt x="176" y="464"/>
                </a:lnTo>
                <a:lnTo>
                  <a:pt x="178" y="467"/>
                </a:lnTo>
                <a:lnTo>
                  <a:pt x="180" y="468"/>
                </a:lnTo>
                <a:lnTo>
                  <a:pt x="182" y="470"/>
                </a:lnTo>
                <a:lnTo>
                  <a:pt x="184" y="471"/>
                </a:lnTo>
                <a:lnTo>
                  <a:pt x="186" y="472"/>
                </a:lnTo>
                <a:lnTo>
                  <a:pt x="188" y="473"/>
                </a:lnTo>
                <a:lnTo>
                  <a:pt x="190" y="474"/>
                </a:lnTo>
                <a:lnTo>
                  <a:pt x="192" y="474"/>
                </a:lnTo>
                <a:lnTo>
                  <a:pt x="194" y="474"/>
                </a:lnTo>
                <a:lnTo>
                  <a:pt x="196" y="474"/>
                </a:lnTo>
                <a:lnTo>
                  <a:pt x="198" y="473"/>
                </a:lnTo>
                <a:lnTo>
                  <a:pt x="200" y="473"/>
                </a:lnTo>
                <a:lnTo>
                  <a:pt x="202" y="472"/>
                </a:lnTo>
                <a:lnTo>
                  <a:pt x="204" y="470"/>
                </a:lnTo>
                <a:lnTo>
                  <a:pt x="206" y="469"/>
                </a:lnTo>
                <a:lnTo>
                  <a:pt x="208" y="467"/>
                </a:lnTo>
                <a:lnTo>
                  <a:pt x="210" y="465"/>
                </a:lnTo>
                <a:lnTo>
                  <a:pt x="212" y="463"/>
                </a:lnTo>
                <a:lnTo>
                  <a:pt x="214" y="461"/>
                </a:lnTo>
                <a:lnTo>
                  <a:pt x="216" y="458"/>
                </a:lnTo>
                <a:lnTo>
                  <a:pt x="218" y="455"/>
                </a:lnTo>
                <a:lnTo>
                  <a:pt x="220" y="452"/>
                </a:lnTo>
                <a:lnTo>
                  <a:pt x="222" y="449"/>
                </a:lnTo>
                <a:lnTo>
                  <a:pt x="224" y="445"/>
                </a:lnTo>
                <a:lnTo>
                  <a:pt x="226" y="442"/>
                </a:lnTo>
                <a:lnTo>
                  <a:pt x="228" y="438"/>
                </a:lnTo>
                <a:lnTo>
                  <a:pt x="230" y="433"/>
                </a:lnTo>
                <a:lnTo>
                  <a:pt x="232" y="429"/>
                </a:lnTo>
                <a:lnTo>
                  <a:pt x="234" y="424"/>
                </a:lnTo>
                <a:lnTo>
                  <a:pt x="236" y="420"/>
                </a:lnTo>
                <a:lnTo>
                  <a:pt x="238" y="415"/>
                </a:lnTo>
                <a:lnTo>
                  <a:pt x="240" y="409"/>
                </a:lnTo>
                <a:lnTo>
                  <a:pt x="242" y="404"/>
                </a:lnTo>
                <a:lnTo>
                  <a:pt x="244" y="398"/>
                </a:lnTo>
                <a:lnTo>
                  <a:pt x="246" y="393"/>
                </a:lnTo>
                <a:lnTo>
                  <a:pt x="248" y="387"/>
                </a:lnTo>
                <a:lnTo>
                  <a:pt x="250" y="381"/>
                </a:lnTo>
                <a:lnTo>
                  <a:pt x="252" y="375"/>
                </a:lnTo>
                <a:lnTo>
                  <a:pt x="254" y="368"/>
                </a:lnTo>
                <a:lnTo>
                  <a:pt x="256" y="362"/>
                </a:lnTo>
                <a:lnTo>
                  <a:pt x="258" y="355"/>
                </a:lnTo>
                <a:lnTo>
                  <a:pt x="260" y="348"/>
                </a:lnTo>
                <a:lnTo>
                  <a:pt x="262" y="342"/>
                </a:lnTo>
                <a:lnTo>
                  <a:pt x="264" y="335"/>
                </a:lnTo>
                <a:lnTo>
                  <a:pt x="266" y="328"/>
                </a:lnTo>
                <a:lnTo>
                  <a:pt x="268" y="320"/>
                </a:lnTo>
                <a:lnTo>
                  <a:pt x="270" y="313"/>
                </a:lnTo>
                <a:lnTo>
                  <a:pt x="272" y="306"/>
                </a:lnTo>
                <a:lnTo>
                  <a:pt x="274" y="298"/>
                </a:lnTo>
                <a:lnTo>
                  <a:pt x="276" y="291"/>
                </a:lnTo>
                <a:lnTo>
                  <a:pt x="278" y="283"/>
                </a:lnTo>
                <a:lnTo>
                  <a:pt x="280" y="276"/>
                </a:lnTo>
                <a:lnTo>
                  <a:pt x="282" y="268"/>
                </a:lnTo>
                <a:lnTo>
                  <a:pt x="284" y="261"/>
                </a:lnTo>
                <a:lnTo>
                  <a:pt x="286" y="253"/>
                </a:lnTo>
                <a:lnTo>
                  <a:pt x="288" y="245"/>
                </a:lnTo>
                <a:lnTo>
                  <a:pt x="290" y="238"/>
                </a:lnTo>
                <a:lnTo>
                  <a:pt x="292" y="230"/>
                </a:lnTo>
                <a:lnTo>
                  <a:pt x="294" y="222"/>
                </a:lnTo>
                <a:lnTo>
                  <a:pt x="296" y="215"/>
                </a:lnTo>
                <a:lnTo>
                  <a:pt x="298" y="207"/>
                </a:lnTo>
                <a:lnTo>
                  <a:pt x="300" y="199"/>
                </a:lnTo>
                <a:lnTo>
                  <a:pt x="302" y="192"/>
                </a:lnTo>
                <a:lnTo>
                  <a:pt x="304" y="184"/>
                </a:lnTo>
                <a:lnTo>
                  <a:pt x="306" y="177"/>
                </a:lnTo>
                <a:lnTo>
                  <a:pt x="308" y="169"/>
                </a:lnTo>
                <a:lnTo>
                  <a:pt x="310" y="162"/>
                </a:lnTo>
                <a:lnTo>
                  <a:pt x="312" y="155"/>
                </a:lnTo>
                <a:lnTo>
                  <a:pt x="314" y="147"/>
                </a:lnTo>
                <a:lnTo>
                  <a:pt x="316" y="140"/>
                </a:lnTo>
                <a:lnTo>
                  <a:pt x="318" y="133"/>
                </a:lnTo>
                <a:lnTo>
                  <a:pt x="320" y="127"/>
                </a:lnTo>
                <a:lnTo>
                  <a:pt x="322" y="120"/>
                </a:lnTo>
                <a:lnTo>
                  <a:pt x="324" y="113"/>
                </a:lnTo>
                <a:lnTo>
                  <a:pt x="326" y="107"/>
                </a:lnTo>
                <a:lnTo>
                  <a:pt x="328" y="100"/>
                </a:lnTo>
                <a:lnTo>
                  <a:pt x="330" y="94"/>
                </a:lnTo>
                <a:lnTo>
                  <a:pt x="332" y="88"/>
                </a:lnTo>
                <a:lnTo>
                  <a:pt x="334" y="82"/>
                </a:lnTo>
                <a:lnTo>
                  <a:pt x="336" y="76"/>
                </a:lnTo>
                <a:lnTo>
                  <a:pt x="338" y="71"/>
                </a:lnTo>
                <a:lnTo>
                  <a:pt x="340" y="65"/>
                </a:lnTo>
                <a:lnTo>
                  <a:pt x="342" y="60"/>
                </a:lnTo>
                <a:lnTo>
                  <a:pt x="344" y="55"/>
                </a:lnTo>
                <a:lnTo>
                  <a:pt x="346" y="50"/>
                </a:lnTo>
                <a:lnTo>
                  <a:pt x="348" y="46"/>
                </a:lnTo>
                <a:lnTo>
                  <a:pt x="350" y="41"/>
                </a:lnTo>
                <a:lnTo>
                  <a:pt x="352" y="37"/>
                </a:lnTo>
                <a:lnTo>
                  <a:pt x="354" y="33"/>
                </a:lnTo>
                <a:lnTo>
                  <a:pt x="356" y="29"/>
                </a:lnTo>
                <a:lnTo>
                  <a:pt x="358" y="26"/>
                </a:lnTo>
                <a:lnTo>
                  <a:pt x="360" y="22"/>
                </a:lnTo>
                <a:lnTo>
                  <a:pt x="362" y="19"/>
                </a:lnTo>
                <a:lnTo>
                  <a:pt x="364" y="16"/>
                </a:lnTo>
                <a:lnTo>
                  <a:pt x="366" y="14"/>
                </a:lnTo>
                <a:lnTo>
                  <a:pt x="368" y="11"/>
                </a:lnTo>
                <a:lnTo>
                  <a:pt x="370" y="9"/>
                </a:lnTo>
                <a:lnTo>
                  <a:pt x="372" y="7"/>
                </a:lnTo>
                <a:lnTo>
                  <a:pt x="374" y="5"/>
                </a:lnTo>
                <a:lnTo>
                  <a:pt x="376" y="4"/>
                </a:lnTo>
                <a:lnTo>
                  <a:pt x="378" y="3"/>
                </a:lnTo>
                <a:lnTo>
                  <a:pt x="380" y="2"/>
                </a:lnTo>
                <a:lnTo>
                  <a:pt x="382" y="1"/>
                </a:lnTo>
                <a:lnTo>
                  <a:pt x="384" y="0"/>
                </a:lnTo>
                <a:lnTo>
                  <a:pt x="386" y="0"/>
                </a:lnTo>
                <a:lnTo>
                  <a:pt x="387" y="0"/>
                </a:lnTo>
              </a:path>
            </a:pathLst>
          </a:custGeom>
          <a:noFill/>
          <a:ln w="222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479" name="Text Box 5">
            <a:extLst>
              <a:ext uri="{FF2B5EF4-FFF2-40B4-BE49-F238E27FC236}">
                <a16:creationId xmlns:a16="http://schemas.microsoft.com/office/drawing/2014/main" id="{7DAA02B0-37D9-9F44-1AEC-0EE3291E7BD2}"/>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18"/>
              </a:rPr>
              <a:t>www.BCMath.ca</a:t>
            </a:r>
            <a:r>
              <a:rPr lang="en-US" altLang="en-US" sz="1000">
                <a:latin typeface="Arial" panose="020B0604020202020204" pitchFamily="34" charset="0"/>
              </a:rPr>
              <a:t> </a:t>
            </a:r>
          </a:p>
        </p:txBody>
      </p:sp>
      <p:sp>
        <p:nvSpPr>
          <p:cNvPr id="19480" name="Line 34">
            <a:extLst>
              <a:ext uri="{FF2B5EF4-FFF2-40B4-BE49-F238E27FC236}">
                <a16:creationId xmlns:a16="http://schemas.microsoft.com/office/drawing/2014/main" id="{C9FC3408-020A-1BB6-CA68-763303048689}"/>
              </a:ext>
            </a:extLst>
          </p:cNvPr>
          <p:cNvSpPr>
            <a:spLocks noChangeShapeType="1"/>
          </p:cNvSpPr>
          <p:nvPr/>
        </p:nvSpPr>
        <p:spPr bwMode="auto">
          <a:xfrm flipV="1">
            <a:off x="3800475" y="5219700"/>
            <a:ext cx="6473825" cy="0"/>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19481" name="Line 34">
            <a:extLst>
              <a:ext uri="{FF2B5EF4-FFF2-40B4-BE49-F238E27FC236}">
                <a16:creationId xmlns:a16="http://schemas.microsoft.com/office/drawing/2014/main" id="{64297515-47F4-12C2-CF95-9563E36C9CCE}"/>
              </a:ext>
            </a:extLst>
          </p:cNvPr>
          <p:cNvSpPr>
            <a:spLocks noChangeShapeType="1"/>
          </p:cNvSpPr>
          <p:nvPr/>
        </p:nvSpPr>
        <p:spPr bwMode="auto">
          <a:xfrm flipV="1">
            <a:off x="3827463" y="2012950"/>
            <a:ext cx="6472237" cy="0"/>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19482" name="Line 34">
            <a:extLst>
              <a:ext uri="{FF2B5EF4-FFF2-40B4-BE49-F238E27FC236}">
                <a16:creationId xmlns:a16="http://schemas.microsoft.com/office/drawing/2014/main" id="{9DA52A92-D769-820B-D3B8-16305A54A23F}"/>
              </a:ext>
            </a:extLst>
          </p:cNvPr>
          <p:cNvSpPr>
            <a:spLocks noChangeShapeType="1"/>
          </p:cNvSpPr>
          <p:nvPr/>
        </p:nvSpPr>
        <p:spPr bwMode="auto">
          <a:xfrm>
            <a:off x="3948113" y="757238"/>
            <a:ext cx="0" cy="2522537"/>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19483" name="Line 34">
            <a:extLst>
              <a:ext uri="{FF2B5EF4-FFF2-40B4-BE49-F238E27FC236}">
                <a16:creationId xmlns:a16="http://schemas.microsoft.com/office/drawing/2014/main" id="{0D2191D6-7353-915E-6C76-045D8B72A1AB}"/>
              </a:ext>
            </a:extLst>
          </p:cNvPr>
          <p:cNvSpPr>
            <a:spLocks noChangeShapeType="1"/>
          </p:cNvSpPr>
          <p:nvPr/>
        </p:nvSpPr>
        <p:spPr bwMode="auto">
          <a:xfrm>
            <a:off x="3941763" y="3976688"/>
            <a:ext cx="0" cy="2522537"/>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6"/>
                                        </p:tgtEl>
                                        <p:attrNameLst>
                                          <p:attrName>style.visibility</p:attrName>
                                        </p:attrNameLst>
                                      </p:cBhvr>
                                      <p:to>
                                        <p:strVal val="visible"/>
                                      </p:to>
                                    </p:set>
                                    <p:animEffect transition="in" filter="blinds(horizontal)">
                                      <p:cBhvr>
                                        <p:cTn id="7" dur="500"/>
                                        <p:tgtEl>
                                          <p:spTgt spid="1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17"/>
                                        </p:tgtEl>
                                        <p:attrNameLst>
                                          <p:attrName>style.visibility</p:attrName>
                                        </p:attrNameLst>
                                      </p:cBhvr>
                                      <p:to>
                                        <p:strVal val="visible"/>
                                      </p:to>
                                    </p:set>
                                    <p:animEffect transition="in" filter="blinds(horizontal)">
                                      <p:cBhvr>
                                        <p:cTn id="12" dur="500"/>
                                        <p:tgtEl>
                                          <p:spTgt spid="1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18"/>
                                        </p:tgtEl>
                                        <p:attrNameLst>
                                          <p:attrName>style.visibility</p:attrName>
                                        </p:attrNameLst>
                                      </p:cBhvr>
                                      <p:to>
                                        <p:strVal val="visible"/>
                                      </p:to>
                                    </p:set>
                                    <p:animEffect transition="in" filter="blinds(horizontal)">
                                      <p:cBhvr>
                                        <p:cTn id="17" dur="500"/>
                                        <p:tgtEl>
                                          <p:spTgt spid="1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24"/>
                                        </p:tgtEl>
                                        <p:attrNameLst>
                                          <p:attrName>style.visibility</p:attrName>
                                        </p:attrNameLst>
                                      </p:cBhvr>
                                      <p:to>
                                        <p:strVal val="visible"/>
                                      </p:to>
                                    </p:set>
                                    <p:animEffect transition="in" filter="wipe(left)">
                                      <p:cBhvr>
                                        <p:cTn id="22" dur="2000"/>
                                        <p:tgtEl>
                                          <p:spTgt spid="1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25"/>
                                        </p:tgtEl>
                                        <p:attrNameLst>
                                          <p:attrName>style.visibility</p:attrName>
                                        </p:attrNameLst>
                                      </p:cBhvr>
                                      <p:to>
                                        <p:strVal val="visible"/>
                                      </p:to>
                                    </p:set>
                                    <p:animEffect transition="in" filter="wipe(left)">
                                      <p:cBhvr>
                                        <p:cTn id="27" dur="2000"/>
                                        <p:tgtEl>
                                          <p:spTgt spid="12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19"/>
                                        </p:tgtEl>
                                        <p:attrNameLst>
                                          <p:attrName>style.visibility</p:attrName>
                                        </p:attrNameLst>
                                      </p:cBhvr>
                                      <p:to>
                                        <p:strVal val="visible"/>
                                      </p:to>
                                    </p:set>
                                    <p:animEffect transition="in" filter="blinds(horizontal)">
                                      <p:cBhvr>
                                        <p:cTn id="32" dur="500"/>
                                        <p:tgtEl>
                                          <p:spTgt spid="11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20"/>
                                        </p:tgtEl>
                                        <p:attrNameLst>
                                          <p:attrName>style.visibility</p:attrName>
                                        </p:attrNameLst>
                                      </p:cBhvr>
                                      <p:to>
                                        <p:strVal val="visible"/>
                                      </p:to>
                                    </p:set>
                                    <p:animEffect transition="in" filter="blinds(horizontal)">
                                      <p:cBhvr>
                                        <p:cTn id="37" dur="500"/>
                                        <p:tgtEl>
                                          <p:spTgt spid="12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22"/>
                                        </p:tgtEl>
                                        <p:attrNameLst>
                                          <p:attrName>style.visibility</p:attrName>
                                        </p:attrNameLst>
                                      </p:cBhvr>
                                      <p:to>
                                        <p:strVal val="visible"/>
                                      </p:to>
                                    </p:set>
                                    <p:animEffect transition="in" filter="blinds(horizontal)">
                                      <p:cBhvr>
                                        <p:cTn id="42" dur="500"/>
                                        <p:tgtEl>
                                          <p:spTgt spid="12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30"/>
                                        </p:tgtEl>
                                        <p:attrNameLst>
                                          <p:attrName>style.visibility</p:attrName>
                                        </p:attrNameLst>
                                      </p:cBhvr>
                                      <p:to>
                                        <p:strVal val="visible"/>
                                      </p:to>
                                    </p:set>
                                    <p:animEffect transition="in" filter="blinds(horizontal)">
                                      <p:cBhvr>
                                        <p:cTn id="47" dur="500"/>
                                        <p:tgtEl>
                                          <p:spTgt spid="130"/>
                                        </p:tgtEl>
                                      </p:cBhvr>
                                    </p:animEffect>
                                  </p:childTnLst>
                                </p:cTn>
                              </p:par>
                              <p:par>
                                <p:cTn id="48" presetID="3" presetClass="entr" presetSubtype="10" fill="hold" nodeType="withEffect">
                                  <p:stCondLst>
                                    <p:cond delay="0"/>
                                  </p:stCondLst>
                                  <p:childTnLst>
                                    <p:set>
                                      <p:cBhvr>
                                        <p:cTn id="49" dur="1" fill="hold">
                                          <p:stCondLst>
                                            <p:cond delay="0"/>
                                          </p:stCondLst>
                                        </p:cTn>
                                        <p:tgtEl>
                                          <p:spTgt spid="131"/>
                                        </p:tgtEl>
                                        <p:attrNameLst>
                                          <p:attrName>style.visibility</p:attrName>
                                        </p:attrNameLst>
                                      </p:cBhvr>
                                      <p:to>
                                        <p:strVal val="visible"/>
                                      </p:to>
                                    </p:set>
                                    <p:animEffect transition="in" filter="blinds(horizontal)">
                                      <p:cBhvr>
                                        <p:cTn id="50" dur="500"/>
                                        <p:tgtEl>
                                          <p:spTgt spid="13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0" presetClass="exit" presetSubtype="0" fill="hold" nodeType="clickEffect">
                                  <p:stCondLst>
                                    <p:cond delay="0"/>
                                  </p:stCondLst>
                                  <p:childTnLst>
                                    <p:animEffect transition="out" filter="fade">
                                      <p:cBhvr>
                                        <p:cTn id="54" dur="2000"/>
                                        <p:tgtEl>
                                          <p:spTgt spid="122"/>
                                        </p:tgtEl>
                                      </p:cBhvr>
                                    </p:animEffect>
                                    <p:set>
                                      <p:cBhvr>
                                        <p:cTn id="55" dur="1" fill="hold">
                                          <p:stCondLst>
                                            <p:cond delay="1999"/>
                                          </p:stCondLst>
                                        </p:cTn>
                                        <p:tgtEl>
                                          <p:spTgt spid="122"/>
                                        </p:tgtEl>
                                        <p:attrNameLst>
                                          <p:attrName>style.visibility</p:attrName>
                                        </p:attrNameLst>
                                      </p:cBhvr>
                                      <p:to>
                                        <p:strVal val="hidden"/>
                                      </p:to>
                                    </p:set>
                                  </p:childTnLst>
                                </p:cTn>
                              </p:par>
                              <p:par>
                                <p:cTn id="56" presetID="10" presetClass="exit" presetSubtype="0" fill="hold" nodeType="withEffect">
                                  <p:stCondLst>
                                    <p:cond delay="0"/>
                                  </p:stCondLst>
                                  <p:childTnLst>
                                    <p:animEffect transition="out" filter="fade">
                                      <p:cBhvr>
                                        <p:cTn id="57" dur="2000"/>
                                        <p:tgtEl>
                                          <p:spTgt spid="131"/>
                                        </p:tgtEl>
                                      </p:cBhvr>
                                    </p:animEffect>
                                    <p:set>
                                      <p:cBhvr>
                                        <p:cTn id="58" dur="1" fill="hold">
                                          <p:stCondLst>
                                            <p:cond delay="1999"/>
                                          </p:stCondLst>
                                        </p:cTn>
                                        <p:tgtEl>
                                          <p:spTgt spid="131"/>
                                        </p:tgtEl>
                                        <p:attrNameLst>
                                          <p:attrName>style.visibility</p:attrName>
                                        </p:attrNameLst>
                                      </p:cBhvr>
                                      <p:to>
                                        <p:strVal val="hidden"/>
                                      </p:to>
                                    </p:set>
                                  </p:childTnLst>
                                </p:cTn>
                              </p:par>
                              <p:par>
                                <p:cTn id="59" presetID="10" presetClass="exit" presetSubtype="0" fill="hold" nodeType="withEffect">
                                  <p:stCondLst>
                                    <p:cond delay="0"/>
                                  </p:stCondLst>
                                  <p:childTnLst>
                                    <p:animEffect transition="out" filter="fade">
                                      <p:cBhvr>
                                        <p:cTn id="60" dur="2000"/>
                                        <p:tgtEl>
                                          <p:spTgt spid="130"/>
                                        </p:tgtEl>
                                      </p:cBhvr>
                                    </p:animEffect>
                                    <p:set>
                                      <p:cBhvr>
                                        <p:cTn id="61" dur="1" fill="hold">
                                          <p:stCondLst>
                                            <p:cond delay="1999"/>
                                          </p:stCondLst>
                                        </p:cTn>
                                        <p:tgtEl>
                                          <p:spTgt spid="130"/>
                                        </p:tgtEl>
                                        <p:attrNameLst>
                                          <p:attrName>style.visibility</p:attrName>
                                        </p:attrNameLst>
                                      </p:cBhvr>
                                      <p:to>
                                        <p:strVal val="hidden"/>
                                      </p:to>
                                    </p:set>
                                  </p:childTnLst>
                                </p:cTn>
                              </p:par>
                              <p:par>
                                <p:cTn id="62" presetID="10" presetClass="entr" presetSubtype="0" fill="hold" nodeType="withEffect">
                                  <p:stCondLst>
                                    <p:cond delay="0"/>
                                  </p:stCondLst>
                                  <p:childTnLst>
                                    <p:set>
                                      <p:cBhvr>
                                        <p:cTn id="63" dur="1" fill="hold">
                                          <p:stCondLst>
                                            <p:cond delay="0"/>
                                          </p:stCondLst>
                                        </p:cTn>
                                        <p:tgtEl>
                                          <p:spTgt spid="123"/>
                                        </p:tgtEl>
                                        <p:attrNameLst>
                                          <p:attrName>style.visibility</p:attrName>
                                        </p:attrNameLst>
                                      </p:cBhvr>
                                      <p:to>
                                        <p:strVal val="visible"/>
                                      </p:to>
                                    </p:set>
                                    <p:animEffect transition="in" filter="fade">
                                      <p:cBhvr>
                                        <p:cTn id="64" dur="2000"/>
                                        <p:tgtEl>
                                          <p:spTgt spid="123"/>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nodeType="clickEffect">
                                  <p:stCondLst>
                                    <p:cond delay="0"/>
                                  </p:stCondLst>
                                  <p:childTnLst>
                                    <p:set>
                                      <p:cBhvr>
                                        <p:cTn id="68" dur="1" fill="hold">
                                          <p:stCondLst>
                                            <p:cond delay="0"/>
                                          </p:stCondLst>
                                        </p:cTn>
                                        <p:tgtEl>
                                          <p:spTgt spid="127"/>
                                        </p:tgtEl>
                                        <p:attrNameLst>
                                          <p:attrName>style.visibility</p:attrName>
                                        </p:attrNameLst>
                                      </p:cBhvr>
                                      <p:to>
                                        <p:strVal val="visible"/>
                                      </p:to>
                                    </p:set>
                                    <p:animEffect transition="in" filter="blinds(horizontal)">
                                      <p:cBhvr>
                                        <p:cTn id="69" dur="500"/>
                                        <p:tgtEl>
                                          <p:spTgt spid="127"/>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nodeType="clickEffect">
                                  <p:stCondLst>
                                    <p:cond delay="0"/>
                                  </p:stCondLst>
                                  <p:childTnLst>
                                    <p:set>
                                      <p:cBhvr>
                                        <p:cTn id="73" dur="1" fill="hold">
                                          <p:stCondLst>
                                            <p:cond delay="0"/>
                                          </p:stCondLst>
                                        </p:cTn>
                                        <p:tgtEl>
                                          <p:spTgt spid="121"/>
                                        </p:tgtEl>
                                        <p:attrNameLst>
                                          <p:attrName>style.visibility</p:attrName>
                                        </p:attrNameLst>
                                      </p:cBhvr>
                                      <p:to>
                                        <p:strVal val="visible"/>
                                      </p:to>
                                    </p:set>
                                    <p:animEffect transition="in" filter="blinds(horizontal)">
                                      <p:cBhvr>
                                        <p:cTn id="74" dur="500"/>
                                        <p:tgtEl>
                                          <p:spTgt spid="121"/>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22" presetClass="entr" presetSubtype="8" fill="hold" nodeType="clickEffect">
                                  <p:stCondLst>
                                    <p:cond delay="0"/>
                                  </p:stCondLst>
                                  <p:childTnLst>
                                    <p:set>
                                      <p:cBhvr>
                                        <p:cTn id="78" dur="1" fill="hold">
                                          <p:stCondLst>
                                            <p:cond delay="0"/>
                                          </p:stCondLst>
                                        </p:cTn>
                                        <p:tgtEl>
                                          <p:spTgt spid="126"/>
                                        </p:tgtEl>
                                        <p:attrNameLst>
                                          <p:attrName>style.visibility</p:attrName>
                                        </p:attrNameLst>
                                      </p:cBhvr>
                                      <p:to>
                                        <p:strVal val="visible"/>
                                      </p:to>
                                    </p:set>
                                    <p:animEffect transition="in" filter="wipe(left)">
                                      <p:cBhvr>
                                        <p:cTn id="79" dur="2000"/>
                                        <p:tgtEl>
                                          <p:spTgt spid="126"/>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2" presetClass="entr" presetSubtype="8" fill="hold" nodeType="clickEffect">
                                  <p:stCondLst>
                                    <p:cond delay="0"/>
                                  </p:stCondLst>
                                  <p:childTnLst>
                                    <p:set>
                                      <p:cBhvr>
                                        <p:cTn id="83" dur="1" fill="hold">
                                          <p:stCondLst>
                                            <p:cond delay="0"/>
                                          </p:stCondLst>
                                        </p:cTn>
                                        <p:tgtEl>
                                          <p:spTgt spid="128"/>
                                        </p:tgtEl>
                                        <p:attrNameLst>
                                          <p:attrName>style.visibility</p:attrName>
                                        </p:attrNameLst>
                                      </p:cBhvr>
                                      <p:to>
                                        <p:strVal val="visible"/>
                                      </p:to>
                                    </p:set>
                                    <p:animEffect transition="in" filter="wipe(left)">
                                      <p:cBhvr>
                                        <p:cTn id="84" dur="2000"/>
                                        <p:tgtEl>
                                          <p:spTgt spid="128"/>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2" presetClass="entr" presetSubtype="8" fill="hold" nodeType="clickEffect">
                                  <p:stCondLst>
                                    <p:cond delay="0"/>
                                  </p:stCondLst>
                                  <p:childTnLst>
                                    <p:set>
                                      <p:cBhvr>
                                        <p:cTn id="88" dur="1" fill="hold">
                                          <p:stCondLst>
                                            <p:cond delay="0"/>
                                          </p:stCondLst>
                                        </p:cTn>
                                        <p:tgtEl>
                                          <p:spTgt spid="132"/>
                                        </p:tgtEl>
                                        <p:attrNameLst>
                                          <p:attrName>style.visibility</p:attrName>
                                        </p:attrNameLst>
                                      </p:cBhvr>
                                      <p:to>
                                        <p:strVal val="visible"/>
                                      </p:to>
                                    </p:set>
                                    <p:animEffect transition="in" filter="wipe(left)">
                                      <p:cBhvr>
                                        <p:cTn id="89" dur="2000"/>
                                        <p:tgtEl>
                                          <p:spTgt spid="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 grpId="0"/>
      <p:bldP spid="118" grpId="0"/>
      <p:bldP spid="119" grpId="0"/>
      <p:bldP spid="1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A3795395-E00F-1DC4-6B5F-EC1DA925CD58}"/>
              </a:ext>
            </a:extLst>
          </p:cNvPr>
          <p:cNvSpPr>
            <a:spLocks noGrp="1"/>
          </p:cNvSpPr>
          <p:nvPr>
            <p:ph sz="quarter" idx="1"/>
          </p:nvPr>
        </p:nvSpPr>
        <p:spPr>
          <a:xfrm>
            <a:off x="1858963" y="276225"/>
            <a:ext cx="8016875" cy="828675"/>
          </a:xfrm>
        </p:spPr>
        <p:txBody>
          <a:bodyPr/>
          <a:lstStyle/>
          <a:p>
            <a:pPr>
              <a:buFont typeface="Wingdings" panose="05000000000000000000" pitchFamily="2" charset="2"/>
              <a:buNone/>
            </a:pPr>
            <a:r>
              <a:rPr lang="en-CA" altLang="en-US" sz="2200"/>
              <a:t>Ex: Given that each of the following graphs is in the form of                       </a:t>
            </a:r>
          </a:p>
          <a:p>
            <a:pPr>
              <a:buFont typeface="Wingdings" panose="05000000000000000000" pitchFamily="2" charset="2"/>
              <a:buNone/>
            </a:pPr>
            <a:r>
              <a:rPr lang="en-CA" altLang="en-US" sz="2200"/>
              <a:t>                      , find the value of “B”</a:t>
            </a:r>
          </a:p>
        </p:txBody>
      </p:sp>
      <p:graphicFrame>
        <p:nvGraphicFramePr>
          <p:cNvPr id="21507" name="Object 2">
            <a:extLst>
              <a:ext uri="{FF2B5EF4-FFF2-40B4-BE49-F238E27FC236}">
                <a16:creationId xmlns:a16="http://schemas.microsoft.com/office/drawing/2014/main" id="{E21A7739-C4D6-2CEF-B2C3-B1DDC59DA4F8}"/>
              </a:ext>
            </a:extLst>
          </p:cNvPr>
          <p:cNvGraphicFramePr>
            <a:graphicFrameLocks noChangeAspect="1"/>
          </p:cNvGraphicFramePr>
          <p:nvPr/>
        </p:nvGraphicFramePr>
        <p:xfrm>
          <a:off x="2082800" y="685800"/>
          <a:ext cx="1533525" cy="452438"/>
        </p:xfrm>
        <a:graphic>
          <a:graphicData uri="http://schemas.openxmlformats.org/presentationml/2006/ole">
            <mc:AlternateContent xmlns:mc="http://schemas.openxmlformats.org/markup-compatibility/2006">
              <mc:Choice xmlns:v="urn:schemas-microsoft-com:vml" Requires="v">
                <p:oleObj name="Equation" r:id="rId4" imgW="863225" imgH="253890" progId="Equation.DSMT4">
                  <p:embed/>
                </p:oleObj>
              </mc:Choice>
              <mc:Fallback>
                <p:oleObj name="Equation" r:id="rId4" imgW="863225" imgH="253890" progId="Equation.DSMT4">
                  <p:embed/>
                  <p:pic>
                    <p:nvPicPr>
                      <p:cNvPr id="21507" name="Object 2">
                        <a:extLst>
                          <a:ext uri="{FF2B5EF4-FFF2-40B4-BE49-F238E27FC236}">
                            <a16:creationId xmlns:a16="http://schemas.microsoft.com/office/drawing/2014/main" id="{E21A7739-C4D6-2CEF-B2C3-B1DDC59DA4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2800" y="685800"/>
                        <a:ext cx="1533525"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1508" name="Group 6">
            <a:extLst>
              <a:ext uri="{FF2B5EF4-FFF2-40B4-BE49-F238E27FC236}">
                <a16:creationId xmlns:a16="http://schemas.microsoft.com/office/drawing/2014/main" id="{75252FFB-17A0-E2BD-E5C8-F45F517A8531}"/>
              </a:ext>
            </a:extLst>
          </p:cNvPr>
          <p:cNvGrpSpPr>
            <a:grpSpLocks noChangeAspect="1"/>
          </p:cNvGrpSpPr>
          <p:nvPr/>
        </p:nvGrpSpPr>
        <p:grpSpPr bwMode="auto">
          <a:xfrm>
            <a:off x="2087563" y="1198563"/>
            <a:ext cx="3940175" cy="1366837"/>
            <a:chOff x="355" y="755"/>
            <a:chExt cx="2482" cy="1204"/>
          </a:xfrm>
        </p:grpSpPr>
        <p:sp>
          <p:nvSpPr>
            <p:cNvPr id="21653" name="AutoShape 5">
              <a:extLst>
                <a:ext uri="{FF2B5EF4-FFF2-40B4-BE49-F238E27FC236}">
                  <a16:creationId xmlns:a16="http://schemas.microsoft.com/office/drawing/2014/main" id="{0755BFF8-D1A7-E090-CC1A-5BD51F15371C}"/>
                </a:ext>
              </a:extLst>
            </p:cNvPr>
            <p:cNvSpPr>
              <a:spLocks noChangeAspect="1" noChangeArrowheads="1" noTextEdit="1"/>
            </p:cNvSpPr>
            <p:nvPr/>
          </p:nvSpPr>
          <p:spPr bwMode="auto">
            <a:xfrm>
              <a:off x="355" y="757"/>
              <a:ext cx="2482" cy="1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654" name="Rectangle 7">
              <a:extLst>
                <a:ext uri="{FF2B5EF4-FFF2-40B4-BE49-F238E27FC236}">
                  <a16:creationId xmlns:a16="http://schemas.microsoft.com/office/drawing/2014/main" id="{03DD2AF3-8C79-536E-A0E2-E013E943BDB7}"/>
                </a:ext>
              </a:extLst>
            </p:cNvPr>
            <p:cNvSpPr>
              <a:spLocks noChangeArrowheads="1"/>
            </p:cNvSpPr>
            <p:nvPr/>
          </p:nvSpPr>
          <p:spPr bwMode="auto">
            <a:xfrm>
              <a:off x="357" y="759"/>
              <a:ext cx="2478" cy="1198"/>
            </a:xfrm>
            <a:prstGeom prst="rect">
              <a:avLst/>
            </a:prstGeom>
            <a:solidFill>
              <a:srgbClr val="FFFFFF"/>
            </a:solidFill>
            <a:ln w="2">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1655" name="Line 8">
              <a:extLst>
                <a:ext uri="{FF2B5EF4-FFF2-40B4-BE49-F238E27FC236}">
                  <a16:creationId xmlns:a16="http://schemas.microsoft.com/office/drawing/2014/main" id="{8CB5ADBC-5A67-6C80-DC0F-1E1FF61ECF80}"/>
                </a:ext>
              </a:extLst>
            </p:cNvPr>
            <p:cNvSpPr>
              <a:spLocks noChangeShapeType="1"/>
            </p:cNvSpPr>
            <p:nvPr/>
          </p:nvSpPr>
          <p:spPr bwMode="auto">
            <a:xfrm flipV="1">
              <a:off x="405"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56" name="Line 9">
              <a:extLst>
                <a:ext uri="{FF2B5EF4-FFF2-40B4-BE49-F238E27FC236}">
                  <a16:creationId xmlns:a16="http://schemas.microsoft.com/office/drawing/2014/main" id="{AC293B1B-AE43-CEA2-8B03-2A66AE0171A7}"/>
                </a:ext>
              </a:extLst>
            </p:cNvPr>
            <p:cNvSpPr>
              <a:spLocks noChangeShapeType="1"/>
            </p:cNvSpPr>
            <p:nvPr/>
          </p:nvSpPr>
          <p:spPr bwMode="auto">
            <a:xfrm flipV="1">
              <a:off x="407"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57" name="Line 10">
              <a:extLst>
                <a:ext uri="{FF2B5EF4-FFF2-40B4-BE49-F238E27FC236}">
                  <a16:creationId xmlns:a16="http://schemas.microsoft.com/office/drawing/2014/main" id="{481ACB68-169B-A31A-07CE-00049FA9DCF7}"/>
                </a:ext>
              </a:extLst>
            </p:cNvPr>
            <p:cNvSpPr>
              <a:spLocks noChangeShapeType="1"/>
            </p:cNvSpPr>
            <p:nvPr/>
          </p:nvSpPr>
          <p:spPr bwMode="auto">
            <a:xfrm flipV="1">
              <a:off x="758"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58" name="Line 11">
              <a:extLst>
                <a:ext uri="{FF2B5EF4-FFF2-40B4-BE49-F238E27FC236}">
                  <a16:creationId xmlns:a16="http://schemas.microsoft.com/office/drawing/2014/main" id="{7C692852-4D4B-2B88-5F68-882AA3D47F68}"/>
                </a:ext>
              </a:extLst>
            </p:cNvPr>
            <p:cNvSpPr>
              <a:spLocks noChangeShapeType="1"/>
            </p:cNvSpPr>
            <p:nvPr/>
          </p:nvSpPr>
          <p:spPr bwMode="auto">
            <a:xfrm flipV="1">
              <a:off x="760"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59" name="Line 12">
              <a:extLst>
                <a:ext uri="{FF2B5EF4-FFF2-40B4-BE49-F238E27FC236}">
                  <a16:creationId xmlns:a16="http://schemas.microsoft.com/office/drawing/2014/main" id="{4722C90B-26F0-9FEC-23E1-A831B2EA33FF}"/>
                </a:ext>
              </a:extLst>
            </p:cNvPr>
            <p:cNvSpPr>
              <a:spLocks noChangeShapeType="1"/>
            </p:cNvSpPr>
            <p:nvPr/>
          </p:nvSpPr>
          <p:spPr bwMode="auto">
            <a:xfrm flipV="1">
              <a:off x="935"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0" name="Line 13">
              <a:extLst>
                <a:ext uri="{FF2B5EF4-FFF2-40B4-BE49-F238E27FC236}">
                  <a16:creationId xmlns:a16="http://schemas.microsoft.com/office/drawing/2014/main" id="{4DA0013F-716C-B953-6091-FC20260EF3A3}"/>
                </a:ext>
              </a:extLst>
            </p:cNvPr>
            <p:cNvSpPr>
              <a:spLocks noChangeShapeType="1"/>
            </p:cNvSpPr>
            <p:nvPr/>
          </p:nvSpPr>
          <p:spPr bwMode="auto">
            <a:xfrm flipV="1">
              <a:off x="937"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1" name="Line 14">
              <a:extLst>
                <a:ext uri="{FF2B5EF4-FFF2-40B4-BE49-F238E27FC236}">
                  <a16:creationId xmlns:a16="http://schemas.microsoft.com/office/drawing/2014/main" id="{259E549C-8563-4FA9-343F-93ADD38144B5}"/>
                </a:ext>
              </a:extLst>
            </p:cNvPr>
            <p:cNvSpPr>
              <a:spLocks noChangeShapeType="1"/>
            </p:cNvSpPr>
            <p:nvPr/>
          </p:nvSpPr>
          <p:spPr bwMode="auto">
            <a:xfrm flipV="1">
              <a:off x="1111"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2" name="Line 15">
              <a:extLst>
                <a:ext uri="{FF2B5EF4-FFF2-40B4-BE49-F238E27FC236}">
                  <a16:creationId xmlns:a16="http://schemas.microsoft.com/office/drawing/2014/main" id="{4665F047-32EE-5C64-FE53-2F65DA550A18}"/>
                </a:ext>
              </a:extLst>
            </p:cNvPr>
            <p:cNvSpPr>
              <a:spLocks noChangeShapeType="1"/>
            </p:cNvSpPr>
            <p:nvPr/>
          </p:nvSpPr>
          <p:spPr bwMode="auto">
            <a:xfrm flipV="1">
              <a:off x="1113"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3" name="Line 16">
              <a:extLst>
                <a:ext uri="{FF2B5EF4-FFF2-40B4-BE49-F238E27FC236}">
                  <a16:creationId xmlns:a16="http://schemas.microsoft.com/office/drawing/2014/main" id="{037C49DF-1FE6-0A76-B4DD-EC5EF62AAC9F}"/>
                </a:ext>
              </a:extLst>
            </p:cNvPr>
            <p:cNvSpPr>
              <a:spLocks noChangeShapeType="1"/>
            </p:cNvSpPr>
            <p:nvPr/>
          </p:nvSpPr>
          <p:spPr bwMode="auto">
            <a:xfrm flipV="1">
              <a:off x="1288"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4" name="Line 17">
              <a:extLst>
                <a:ext uri="{FF2B5EF4-FFF2-40B4-BE49-F238E27FC236}">
                  <a16:creationId xmlns:a16="http://schemas.microsoft.com/office/drawing/2014/main" id="{7E763346-6358-1EB3-B14A-EB860E5A283B}"/>
                </a:ext>
              </a:extLst>
            </p:cNvPr>
            <p:cNvSpPr>
              <a:spLocks noChangeShapeType="1"/>
            </p:cNvSpPr>
            <p:nvPr/>
          </p:nvSpPr>
          <p:spPr bwMode="auto">
            <a:xfrm flipV="1">
              <a:off x="1290"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5" name="Line 18">
              <a:extLst>
                <a:ext uri="{FF2B5EF4-FFF2-40B4-BE49-F238E27FC236}">
                  <a16:creationId xmlns:a16="http://schemas.microsoft.com/office/drawing/2014/main" id="{5754BD2D-F3AA-68DE-0B1F-DF8F822CBBC9}"/>
                </a:ext>
              </a:extLst>
            </p:cNvPr>
            <p:cNvSpPr>
              <a:spLocks noChangeShapeType="1"/>
            </p:cNvSpPr>
            <p:nvPr/>
          </p:nvSpPr>
          <p:spPr bwMode="auto">
            <a:xfrm flipV="1">
              <a:off x="1464"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6" name="Line 19">
              <a:extLst>
                <a:ext uri="{FF2B5EF4-FFF2-40B4-BE49-F238E27FC236}">
                  <a16:creationId xmlns:a16="http://schemas.microsoft.com/office/drawing/2014/main" id="{D183FCB8-E2DC-9DDD-3446-AC734654A818}"/>
                </a:ext>
              </a:extLst>
            </p:cNvPr>
            <p:cNvSpPr>
              <a:spLocks noChangeShapeType="1"/>
            </p:cNvSpPr>
            <p:nvPr/>
          </p:nvSpPr>
          <p:spPr bwMode="auto">
            <a:xfrm flipV="1">
              <a:off x="1466"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7" name="Line 20">
              <a:extLst>
                <a:ext uri="{FF2B5EF4-FFF2-40B4-BE49-F238E27FC236}">
                  <a16:creationId xmlns:a16="http://schemas.microsoft.com/office/drawing/2014/main" id="{5EED0C65-71DE-84BB-A572-66CE4C222D64}"/>
                </a:ext>
              </a:extLst>
            </p:cNvPr>
            <p:cNvSpPr>
              <a:spLocks noChangeShapeType="1"/>
            </p:cNvSpPr>
            <p:nvPr/>
          </p:nvSpPr>
          <p:spPr bwMode="auto">
            <a:xfrm flipV="1">
              <a:off x="1641"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8" name="Line 21">
              <a:extLst>
                <a:ext uri="{FF2B5EF4-FFF2-40B4-BE49-F238E27FC236}">
                  <a16:creationId xmlns:a16="http://schemas.microsoft.com/office/drawing/2014/main" id="{A749EAE4-2876-7C96-A163-98F9130CF15A}"/>
                </a:ext>
              </a:extLst>
            </p:cNvPr>
            <p:cNvSpPr>
              <a:spLocks noChangeShapeType="1"/>
            </p:cNvSpPr>
            <p:nvPr/>
          </p:nvSpPr>
          <p:spPr bwMode="auto">
            <a:xfrm flipV="1">
              <a:off x="1643"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69" name="Line 22">
              <a:extLst>
                <a:ext uri="{FF2B5EF4-FFF2-40B4-BE49-F238E27FC236}">
                  <a16:creationId xmlns:a16="http://schemas.microsoft.com/office/drawing/2014/main" id="{839BDD7C-E879-BD8F-ECC9-E759BF7B975A}"/>
                </a:ext>
              </a:extLst>
            </p:cNvPr>
            <p:cNvSpPr>
              <a:spLocks noChangeShapeType="1"/>
            </p:cNvSpPr>
            <p:nvPr/>
          </p:nvSpPr>
          <p:spPr bwMode="auto">
            <a:xfrm flipV="1">
              <a:off x="1817"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0" name="Line 23">
              <a:extLst>
                <a:ext uri="{FF2B5EF4-FFF2-40B4-BE49-F238E27FC236}">
                  <a16:creationId xmlns:a16="http://schemas.microsoft.com/office/drawing/2014/main" id="{B4285B91-0435-E979-71E0-3D526A7C18AF}"/>
                </a:ext>
              </a:extLst>
            </p:cNvPr>
            <p:cNvSpPr>
              <a:spLocks noChangeShapeType="1"/>
            </p:cNvSpPr>
            <p:nvPr/>
          </p:nvSpPr>
          <p:spPr bwMode="auto">
            <a:xfrm flipV="1">
              <a:off x="1819"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1" name="Line 24">
              <a:extLst>
                <a:ext uri="{FF2B5EF4-FFF2-40B4-BE49-F238E27FC236}">
                  <a16:creationId xmlns:a16="http://schemas.microsoft.com/office/drawing/2014/main" id="{1BE252CB-C683-A6D6-25BE-C6F3074055DA}"/>
                </a:ext>
              </a:extLst>
            </p:cNvPr>
            <p:cNvSpPr>
              <a:spLocks noChangeShapeType="1"/>
            </p:cNvSpPr>
            <p:nvPr/>
          </p:nvSpPr>
          <p:spPr bwMode="auto">
            <a:xfrm flipV="1">
              <a:off x="1994"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2" name="Line 25">
              <a:extLst>
                <a:ext uri="{FF2B5EF4-FFF2-40B4-BE49-F238E27FC236}">
                  <a16:creationId xmlns:a16="http://schemas.microsoft.com/office/drawing/2014/main" id="{0FB51231-A1B1-953E-D161-26F94B602EC4}"/>
                </a:ext>
              </a:extLst>
            </p:cNvPr>
            <p:cNvSpPr>
              <a:spLocks noChangeShapeType="1"/>
            </p:cNvSpPr>
            <p:nvPr/>
          </p:nvSpPr>
          <p:spPr bwMode="auto">
            <a:xfrm flipV="1">
              <a:off x="1995"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3" name="Line 26">
              <a:extLst>
                <a:ext uri="{FF2B5EF4-FFF2-40B4-BE49-F238E27FC236}">
                  <a16:creationId xmlns:a16="http://schemas.microsoft.com/office/drawing/2014/main" id="{E6F140AC-5C80-FD36-F4B7-B829570FED6C}"/>
                </a:ext>
              </a:extLst>
            </p:cNvPr>
            <p:cNvSpPr>
              <a:spLocks noChangeShapeType="1"/>
            </p:cNvSpPr>
            <p:nvPr/>
          </p:nvSpPr>
          <p:spPr bwMode="auto">
            <a:xfrm flipV="1">
              <a:off x="2172"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4" name="Line 27">
              <a:extLst>
                <a:ext uri="{FF2B5EF4-FFF2-40B4-BE49-F238E27FC236}">
                  <a16:creationId xmlns:a16="http://schemas.microsoft.com/office/drawing/2014/main" id="{E1135906-2B53-1157-1C85-A424AE2CC49D}"/>
                </a:ext>
              </a:extLst>
            </p:cNvPr>
            <p:cNvSpPr>
              <a:spLocks noChangeShapeType="1"/>
            </p:cNvSpPr>
            <p:nvPr/>
          </p:nvSpPr>
          <p:spPr bwMode="auto">
            <a:xfrm flipV="1">
              <a:off x="2174"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5" name="Line 28">
              <a:extLst>
                <a:ext uri="{FF2B5EF4-FFF2-40B4-BE49-F238E27FC236}">
                  <a16:creationId xmlns:a16="http://schemas.microsoft.com/office/drawing/2014/main" id="{03D1B7C2-0671-294B-2DFE-8F56F94BDCAD}"/>
                </a:ext>
              </a:extLst>
            </p:cNvPr>
            <p:cNvSpPr>
              <a:spLocks noChangeShapeType="1"/>
            </p:cNvSpPr>
            <p:nvPr/>
          </p:nvSpPr>
          <p:spPr bwMode="auto">
            <a:xfrm flipV="1">
              <a:off x="2348"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6" name="Line 29">
              <a:extLst>
                <a:ext uri="{FF2B5EF4-FFF2-40B4-BE49-F238E27FC236}">
                  <a16:creationId xmlns:a16="http://schemas.microsoft.com/office/drawing/2014/main" id="{91F0E707-0E49-C1B5-F165-E77B66340F29}"/>
                </a:ext>
              </a:extLst>
            </p:cNvPr>
            <p:cNvSpPr>
              <a:spLocks noChangeShapeType="1"/>
            </p:cNvSpPr>
            <p:nvPr/>
          </p:nvSpPr>
          <p:spPr bwMode="auto">
            <a:xfrm flipV="1">
              <a:off x="2350"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7" name="Line 30">
              <a:extLst>
                <a:ext uri="{FF2B5EF4-FFF2-40B4-BE49-F238E27FC236}">
                  <a16:creationId xmlns:a16="http://schemas.microsoft.com/office/drawing/2014/main" id="{A9FFDEA9-AB06-25DB-168A-FFB88398E9BF}"/>
                </a:ext>
              </a:extLst>
            </p:cNvPr>
            <p:cNvSpPr>
              <a:spLocks noChangeShapeType="1"/>
            </p:cNvSpPr>
            <p:nvPr/>
          </p:nvSpPr>
          <p:spPr bwMode="auto">
            <a:xfrm flipV="1">
              <a:off x="2525"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8" name="Line 31">
              <a:extLst>
                <a:ext uri="{FF2B5EF4-FFF2-40B4-BE49-F238E27FC236}">
                  <a16:creationId xmlns:a16="http://schemas.microsoft.com/office/drawing/2014/main" id="{300FA1EA-C78C-6CC6-82A5-8B45820B02A6}"/>
                </a:ext>
              </a:extLst>
            </p:cNvPr>
            <p:cNvSpPr>
              <a:spLocks noChangeShapeType="1"/>
            </p:cNvSpPr>
            <p:nvPr/>
          </p:nvSpPr>
          <p:spPr bwMode="auto">
            <a:xfrm flipV="1">
              <a:off x="2527"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79" name="Line 32">
              <a:extLst>
                <a:ext uri="{FF2B5EF4-FFF2-40B4-BE49-F238E27FC236}">
                  <a16:creationId xmlns:a16="http://schemas.microsoft.com/office/drawing/2014/main" id="{0BE06739-F64B-00E5-89EB-DAD2C239C731}"/>
                </a:ext>
              </a:extLst>
            </p:cNvPr>
            <p:cNvSpPr>
              <a:spLocks noChangeShapeType="1"/>
            </p:cNvSpPr>
            <p:nvPr/>
          </p:nvSpPr>
          <p:spPr bwMode="auto">
            <a:xfrm flipV="1">
              <a:off x="2701"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0" name="Line 33">
              <a:extLst>
                <a:ext uri="{FF2B5EF4-FFF2-40B4-BE49-F238E27FC236}">
                  <a16:creationId xmlns:a16="http://schemas.microsoft.com/office/drawing/2014/main" id="{35105513-D596-5D18-59DF-C84118EBD620}"/>
                </a:ext>
              </a:extLst>
            </p:cNvPr>
            <p:cNvSpPr>
              <a:spLocks noChangeShapeType="1"/>
            </p:cNvSpPr>
            <p:nvPr/>
          </p:nvSpPr>
          <p:spPr bwMode="auto">
            <a:xfrm flipV="1">
              <a:off x="2703" y="759"/>
              <a:ext cx="1" cy="1196"/>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1" name="Line 34">
              <a:extLst>
                <a:ext uri="{FF2B5EF4-FFF2-40B4-BE49-F238E27FC236}">
                  <a16:creationId xmlns:a16="http://schemas.microsoft.com/office/drawing/2014/main" id="{FBD98301-A745-1329-DB68-CD5C2184F58E}"/>
                </a:ext>
              </a:extLst>
            </p:cNvPr>
            <p:cNvSpPr>
              <a:spLocks noChangeShapeType="1"/>
            </p:cNvSpPr>
            <p:nvPr/>
          </p:nvSpPr>
          <p:spPr bwMode="auto">
            <a:xfrm>
              <a:off x="359" y="1854"/>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2" name="Line 35">
              <a:extLst>
                <a:ext uri="{FF2B5EF4-FFF2-40B4-BE49-F238E27FC236}">
                  <a16:creationId xmlns:a16="http://schemas.microsoft.com/office/drawing/2014/main" id="{6F92C329-D3C3-F813-461F-06DD973C03B5}"/>
                </a:ext>
              </a:extLst>
            </p:cNvPr>
            <p:cNvSpPr>
              <a:spLocks noChangeShapeType="1"/>
            </p:cNvSpPr>
            <p:nvPr/>
          </p:nvSpPr>
          <p:spPr bwMode="auto">
            <a:xfrm>
              <a:off x="359" y="1856"/>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3" name="Line 36">
              <a:extLst>
                <a:ext uri="{FF2B5EF4-FFF2-40B4-BE49-F238E27FC236}">
                  <a16:creationId xmlns:a16="http://schemas.microsoft.com/office/drawing/2014/main" id="{3ECB70C3-7F17-7086-96F2-F15B387255E3}"/>
                </a:ext>
              </a:extLst>
            </p:cNvPr>
            <p:cNvSpPr>
              <a:spLocks noChangeShapeType="1"/>
            </p:cNvSpPr>
            <p:nvPr/>
          </p:nvSpPr>
          <p:spPr bwMode="auto">
            <a:xfrm>
              <a:off x="359" y="1604"/>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4" name="Line 37">
              <a:extLst>
                <a:ext uri="{FF2B5EF4-FFF2-40B4-BE49-F238E27FC236}">
                  <a16:creationId xmlns:a16="http://schemas.microsoft.com/office/drawing/2014/main" id="{2DC5DF61-44FC-6295-5C5A-B05DD6E0EBBC}"/>
                </a:ext>
              </a:extLst>
            </p:cNvPr>
            <p:cNvSpPr>
              <a:spLocks noChangeShapeType="1"/>
            </p:cNvSpPr>
            <p:nvPr/>
          </p:nvSpPr>
          <p:spPr bwMode="auto">
            <a:xfrm>
              <a:off x="359" y="1606"/>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5" name="Line 38">
              <a:extLst>
                <a:ext uri="{FF2B5EF4-FFF2-40B4-BE49-F238E27FC236}">
                  <a16:creationId xmlns:a16="http://schemas.microsoft.com/office/drawing/2014/main" id="{1926DF44-EED4-28F5-E070-8CDDB9E2AB68}"/>
                </a:ext>
              </a:extLst>
            </p:cNvPr>
            <p:cNvSpPr>
              <a:spLocks noChangeShapeType="1"/>
            </p:cNvSpPr>
            <p:nvPr/>
          </p:nvSpPr>
          <p:spPr bwMode="auto">
            <a:xfrm>
              <a:off x="359" y="1108"/>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6" name="Line 39">
              <a:extLst>
                <a:ext uri="{FF2B5EF4-FFF2-40B4-BE49-F238E27FC236}">
                  <a16:creationId xmlns:a16="http://schemas.microsoft.com/office/drawing/2014/main" id="{BDC46BAE-6166-0FCE-B8FC-19B6270933DA}"/>
                </a:ext>
              </a:extLst>
            </p:cNvPr>
            <p:cNvSpPr>
              <a:spLocks noChangeShapeType="1"/>
            </p:cNvSpPr>
            <p:nvPr/>
          </p:nvSpPr>
          <p:spPr bwMode="auto">
            <a:xfrm>
              <a:off x="359" y="1110"/>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7" name="Line 40">
              <a:extLst>
                <a:ext uri="{FF2B5EF4-FFF2-40B4-BE49-F238E27FC236}">
                  <a16:creationId xmlns:a16="http://schemas.microsoft.com/office/drawing/2014/main" id="{BABD9482-3C20-844D-A20C-B6C6364E3D2E}"/>
                </a:ext>
              </a:extLst>
            </p:cNvPr>
            <p:cNvSpPr>
              <a:spLocks noChangeShapeType="1"/>
            </p:cNvSpPr>
            <p:nvPr/>
          </p:nvSpPr>
          <p:spPr bwMode="auto">
            <a:xfrm>
              <a:off x="359" y="858"/>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8" name="Line 41">
              <a:extLst>
                <a:ext uri="{FF2B5EF4-FFF2-40B4-BE49-F238E27FC236}">
                  <a16:creationId xmlns:a16="http://schemas.microsoft.com/office/drawing/2014/main" id="{EA349C41-7964-7FB0-34AB-04A5ADF344BC}"/>
                </a:ext>
              </a:extLst>
            </p:cNvPr>
            <p:cNvSpPr>
              <a:spLocks noChangeShapeType="1"/>
            </p:cNvSpPr>
            <p:nvPr/>
          </p:nvSpPr>
          <p:spPr bwMode="auto">
            <a:xfrm>
              <a:off x="359" y="860"/>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89" name="Line 42">
              <a:extLst>
                <a:ext uri="{FF2B5EF4-FFF2-40B4-BE49-F238E27FC236}">
                  <a16:creationId xmlns:a16="http://schemas.microsoft.com/office/drawing/2014/main" id="{88EF3B77-7249-3EA8-3E2D-5C8488566957}"/>
                </a:ext>
              </a:extLst>
            </p:cNvPr>
            <p:cNvSpPr>
              <a:spLocks noChangeShapeType="1"/>
            </p:cNvSpPr>
            <p:nvPr/>
          </p:nvSpPr>
          <p:spPr bwMode="auto">
            <a:xfrm>
              <a:off x="359" y="1354"/>
              <a:ext cx="247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90" name="Line 43">
              <a:extLst>
                <a:ext uri="{FF2B5EF4-FFF2-40B4-BE49-F238E27FC236}">
                  <a16:creationId xmlns:a16="http://schemas.microsoft.com/office/drawing/2014/main" id="{91C44ECC-3097-4096-5AF0-E3E181081519}"/>
                </a:ext>
              </a:extLst>
            </p:cNvPr>
            <p:cNvSpPr>
              <a:spLocks noChangeShapeType="1"/>
            </p:cNvSpPr>
            <p:nvPr/>
          </p:nvSpPr>
          <p:spPr bwMode="auto">
            <a:xfrm>
              <a:off x="359" y="1356"/>
              <a:ext cx="247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91" name="Line 44">
              <a:extLst>
                <a:ext uri="{FF2B5EF4-FFF2-40B4-BE49-F238E27FC236}">
                  <a16:creationId xmlns:a16="http://schemas.microsoft.com/office/drawing/2014/main" id="{6C86F456-2147-0A7E-D4EB-9FAA6BF2F423}"/>
                </a:ext>
              </a:extLst>
            </p:cNvPr>
            <p:cNvSpPr>
              <a:spLocks noChangeShapeType="1"/>
            </p:cNvSpPr>
            <p:nvPr/>
          </p:nvSpPr>
          <p:spPr bwMode="auto">
            <a:xfrm>
              <a:off x="359" y="1358"/>
              <a:ext cx="247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92" name="Line 45">
              <a:extLst>
                <a:ext uri="{FF2B5EF4-FFF2-40B4-BE49-F238E27FC236}">
                  <a16:creationId xmlns:a16="http://schemas.microsoft.com/office/drawing/2014/main" id="{23F4E7BD-60F2-9988-6AC7-E63617C3060C}"/>
                </a:ext>
              </a:extLst>
            </p:cNvPr>
            <p:cNvSpPr>
              <a:spLocks noChangeShapeType="1"/>
            </p:cNvSpPr>
            <p:nvPr/>
          </p:nvSpPr>
          <p:spPr bwMode="auto">
            <a:xfrm>
              <a:off x="359" y="1360"/>
              <a:ext cx="2476"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1693" name="Rectangle 46">
              <a:extLst>
                <a:ext uri="{FF2B5EF4-FFF2-40B4-BE49-F238E27FC236}">
                  <a16:creationId xmlns:a16="http://schemas.microsoft.com/office/drawing/2014/main" id="{7E62DCCD-8132-4EE1-7F7A-D707DCC86BBB}"/>
                </a:ext>
              </a:extLst>
            </p:cNvPr>
            <p:cNvSpPr>
              <a:spLocks noChangeArrowheads="1"/>
            </p:cNvSpPr>
            <p:nvPr/>
          </p:nvSpPr>
          <p:spPr bwMode="auto">
            <a:xfrm>
              <a:off x="2786" y="1280"/>
              <a:ext cx="21" cy="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1694" name="Freeform 47">
              <a:extLst>
                <a:ext uri="{FF2B5EF4-FFF2-40B4-BE49-F238E27FC236}">
                  <a16:creationId xmlns:a16="http://schemas.microsoft.com/office/drawing/2014/main" id="{97449808-657D-B69F-06A2-AEA45DD61CAA}"/>
                </a:ext>
              </a:extLst>
            </p:cNvPr>
            <p:cNvSpPr>
              <a:spLocks/>
            </p:cNvSpPr>
            <p:nvPr/>
          </p:nvSpPr>
          <p:spPr bwMode="auto">
            <a:xfrm>
              <a:off x="2810" y="1337"/>
              <a:ext cx="21" cy="42"/>
            </a:xfrm>
            <a:custGeom>
              <a:avLst/>
              <a:gdLst>
                <a:gd name="T0" fmla="*/ 0 w 21"/>
                <a:gd name="T1" fmla="*/ 0 h 42"/>
                <a:gd name="T2" fmla="*/ 21 w 21"/>
                <a:gd name="T3" fmla="*/ 21 h 42"/>
                <a:gd name="T4" fmla="*/ 0 w 21"/>
                <a:gd name="T5" fmla="*/ 42 h 42"/>
                <a:gd name="T6" fmla="*/ 0 w 21"/>
                <a:gd name="T7" fmla="*/ 0 h 42"/>
                <a:gd name="T8" fmla="*/ 0 60000 65536"/>
                <a:gd name="T9" fmla="*/ 0 60000 65536"/>
                <a:gd name="T10" fmla="*/ 0 60000 65536"/>
                <a:gd name="T11" fmla="*/ 0 60000 65536"/>
                <a:gd name="T12" fmla="*/ 0 w 21"/>
                <a:gd name="T13" fmla="*/ 0 h 42"/>
                <a:gd name="T14" fmla="*/ 21 w 21"/>
                <a:gd name="T15" fmla="*/ 42 h 42"/>
              </a:gdLst>
              <a:ahLst/>
              <a:cxnLst>
                <a:cxn ang="T8">
                  <a:pos x="T0" y="T1"/>
                </a:cxn>
                <a:cxn ang="T9">
                  <a:pos x="T2" y="T3"/>
                </a:cxn>
                <a:cxn ang="T10">
                  <a:pos x="T4" y="T5"/>
                </a:cxn>
                <a:cxn ang="T11">
                  <a:pos x="T6" y="T7"/>
                </a:cxn>
              </a:cxnLst>
              <a:rect l="T12" t="T13" r="T14" b="T15"/>
              <a:pathLst>
                <a:path w="21" h="42">
                  <a:moveTo>
                    <a:pt x="0" y="0"/>
                  </a:moveTo>
                  <a:lnTo>
                    <a:pt x="21" y="21"/>
                  </a:lnTo>
                  <a:lnTo>
                    <a:pt x="0" y="42"/>
                  </a:lnTo>
                  <a:lnTo>
                    <a:pt x="0" y="0"/>
                  </a:lnTo>
                  <a:close/>
                </a:path>
              </a:pathLst>
            </a:custGeom>
            <a:solidFill>
              <a:srgbClr val="000000"/>
            </a:solidFill>
            <a:ln w="2">
              <a:solidFill>
                <a:srgbClr val="000000"/>
              </a:solidFill>
              <a:round/>
              <a:headEnd/>
              <a:tailEnd/>
            </a:ln>
          </p:spPr>
          <p:txBody>
            <a:bodyPr/>
            <a:lstStyle/>
            <a:p>
              <a:endParaRPr lang="en-US"/>
            </a:p>
          </p:txBody>
        </p:sp>
        <p:sp>
          <p:nvSpPr>
            <p:cNvPr id="21695" name="Line 48">
              <a:extLst>
                <a:ext uri="{FF2B5EF4-FFF2-40B4-BE49-F238E27FC236}">
                  <a16:creationId xmlns:a16="http://schemas.microsoft.com/office/drawing/2014/main" id="{AEB7BD91-B1B1-634A-A4A9-7CEC4A6C335F}"/>
                </a:ext>
              </a:extLst>
            </p:cNvPr>
            <p:cNvSpPr>
              <a:spLocks noChangeShapeType="1"/>
            </p:cNvSpPr>
            <p:nvPr/>
          </p:nvSpPr>
          <p:spPr bwMode="auto">
            <a:xfrm flipV="1">
              <a:off x="580" y="759"/>
              <a:ext cx="1" cy="119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96" name="Line 49">
              <a:extLst>
                <a:ext uri="{FF2B5EF4-FFF2-40B4-BE49-F238E27FC236}">
                  <a16:creationId xmlns:a16="http://schemas.microsoft.com/office/drawing/2014/main" id="{435998D2-C70B-2ACC-0923-599A6A300322}"/>
                </a:ext>
              </a:extLst>
            </p:cNvPr>
            <p:cNvSpPr>
              <a:spLocks noChangeShapeType="1"/>
            </p:cNvSpPr>
            <p:nvPr/>
          </p:nvSpPr>
          <p:spPr bwMode="auto">
            <a:xfrm flipV="1">
              <a:off x="582" y="759"/>
              <a:ext cx="1" cy="119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97" name="Line 50">
              <a:extLst>
                <a:ext uri="{FF2B5EF4-FFF2-40B4-BE49-F238E27FC236}">
                  <a16:creationId xmlns:a16="http://schemas.microsoft.com/office/drawing/2014/main" id="{2350CBDA-F517-D343-CFD3-89FB1BE4CFF1}"/>
                </a:ext>
              </a:extLst>
            </p:cNvPr>
            <p:cNvSpPr>
              <a:spLocks noChangeShapeType="1"/>
            </p:cNvSpPr>
            <p:nvPr/>
          </p:nvSpPr>
          <p:spPr bwMode="auto">
            <a:xfrm flipV="1">
              <a:off x="584" y="759"/>
              <a:ext cx="1" cy="119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98" name="Line 51">
              <a:extLst>
                <a:ext uri="{FF2B5EF4-FFF2-40B4-BE49-F238E27FC236}">
                  <a16:creationId xmlns:a16="http://schemas.microsoft.com/office/drawing/2014/main" id="{F7E9327F-D070-D1A4-A359-41186C7E2F91}"/>
                </a:ext>
              </a:extLst>
            </p:cNvPr>
            <p:cNvSpPr>
              <a:spLocks noChangeShapeType="1"/>
            </p:cNvSpPr>
            <p:nvPr/>
          </p:nvSpPr>
          <p:spPr bwMode="auto">
            <a:xfrm flipV="1">
              <a:off x="586" y="759"/>
              <a:ext cx="1" cy="1196"/>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1699" name="Rectangle 52">
              <a:extLst>
                <a:ext uri="{FF2B5EF4-FFF2-40B4-BE49-F238E27FC236}">
                  <a16:creationId xmlns:a16="http://schemas.microsoft.com/office/drawing/2014/main" id="{994BFBD8-1286-E99A-A82D-DEB312C1D50B}"/>
                </a:ext>
              </a:extLst>
            </p:cNvPr>
            <p:cNvSpPr>
              <a:spLocks noChangeArrowheads="1"/>
            </p:cNvSpPr>
            <p:nvPr/>
          </p:nvSpPr>
          <p:spPr bwMode="auto">
            <a:xfrm>
              <a:off x="611" y="755"/>
              <a:ext cx="21" cy="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1700" name="Freeform 53">
              <a:extLst>
                <a:ext uri="{FF2B5EF4-FFF2-40B4-BE49-F238E27FC236}">
                  <a16:creationId xmlns:a16="http://schemas.microsoft.com/office/drawing/2014/main" id="{F64C3377-4CA5-D99D-9F33-304CC7D837E2}"/>
                </a:ext>
              </a:extLst>
            </p:cNvPr>
            <p:cNvSpPr>
              <a:spLocks/>
            </p:cNvSpPr>
            <p:nvPr/>
          </p:nvSpPr>
          <p:spPr bwMode="auto">
            <a:xfrm>
              <a:off x="562" y="761"/>
              <a:ext cx="43" cy="21"/>
            </a:xfrm>
            <a:custGeom>
              <a:avLst/>
              <a:gdLst>
                <a:gd name="T0" fmla="*/ 0 w 43"/>
                <a:gd name="T1" fmla="*/ 21 h 21"/>
                <a:gd name="T2" fmla="*/ 22 w 43"/>
                <a:gd name="T3" fmla="*/ 0 h 21"/>
                <a:gd name="T4" fmla="*/ 43 w 43"/>
                <a:gd name="T5" fmla="*/ 21 h 21"/>
                <a:gd name="T6" fmla="*/ 0 w 43"/>
                <a:gd name="T7" fmla="*/ 21 h 21"/>
                <a:gd name="T8" fmla="*/ 0 60000 65536"/>
                <a:gd name="T9" fmla="*/ 0 60000 65536"/>
                <a:gd name="T10" fmla="*/ 0 60000 65536"/>
                <a:gd name="T11" fmla="*/ 0 60000 65536"/>
                <a:gd name="T12" fmla="*/ 0 w 43"/>
                <a:gd name="T13" fmla="*/ 0 h 21"/>
                <a:gd name="T14" fmla="*/ 43 w 43"/>
                <a:gd name="T15" fmla="*/ 21 h 21"/>
              </a:gdLst>
              <a:ahLst/>
              <a:cxnLst>
                <a:cxn ang="T8">
                  <a:pos x="T0" y="T1"/>
                </a:cxn>
                <a:cxn ang="T9">
                  <a:pos x="T2" y="T3"/>
                </a:cxn>
                <a:cxn ang="T10">
                  <a:pos x="T4" y="T5"/>
                </a:cxn>
                <a:cxn ang="T11">
                  <a:pos x="T6" y="T7"/>
                </a:cxn>
              </a:cxnLst>
              <a:rect l="T12" t="T13" r="T14" b="T15"/>
              <a:pathLst>
                <a:path w="43" h="21">
                  <a:moveTo>
                    <a:pt x="0" y="21"/>
                  </a:moveTo>
                  <a:lnTo>
                    <a:pt x="22" y="0"/>
                  </a:lnTo>
                  <a:lnTo>
                    <a:pt x="43" y="21"/>
                  </a:lnTo>
                  <a:lnTo>
                    <a:pt x="0" y="21"/>
                  </a:lnTo>
                  <a:close/>
                </a:path>
              </a:pathLst>
            </a:custGeom>
            <a:solidFill>
              <a:srgbClr val="000000"/>
            </a:solidFill>
            <a:ln w="2">
              <a:solidFill>
                <a:srgbClr val="000000"/>
              </a:solidFill>
              <a:round/>
              <a:headEnd/>
              <a:tailEnd/>
            </a:ln>
          </p:spPr>
          <p:txBody>
            <a:bodyPr/>
            <a:lstStyle/>
            <a:p>
              <a:endParaRPr lang="en-US"/>
            </a:p>
          </p:txBody>
        </p:sp>
        <p:sp>
          <p:nvSpPr>
            <p:cNvPr id="21701" name="Rectangle 54">
              <a:extLst>
                <a:ext uri="{FF2B5EF4-FFF2-40B4-BE49-F238E27FC236}">
                  <a16:creationId xmlns:a16="http://schemas.microsoft.com/office/drawing/2014/main" id="{5EA381C4-0AC0-9D37-823C-BF64CFBC5215}"/>
                </a:ext>
              </a:extLst>
            </p:cNvPr>
            <p:cNvSpPr>
              <a:spLocks noChangeArrowheads="1"/>
            </p:cNvSpPr>
            <p:nvPr/>
          </p:nvSpPr>
          <p:spPr bwMode="auto">
            <a:xfrm>
              <a:off x="357" y="759"/>
              <a:ext cx="2478" cy="1198"/>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1702" name="Rectangle 55">
              <a:extLst>
                <a:ext uri="{FF2B5EF4-FFF2-40B4-BE49-F238E27FC236}">
                  <a16:creationId xmlns:a16="http://schemas.microsoft.com/office/drawing/2014/main" id="{D0A77B3E-8125-0EB3-B8E1-B62E1847CECA}"/>
                </a:ext>
              </a:extLst>
            </p:cNvPr>
            <p:cNvSpPr>
              <a:spLocks noChangeArrowheads="1"/>
            </p:cNvSpPr>
            <p:nvPr/>
          </p:nvSpPr>
          <p:spPr bwMode="auto">
            <a:xfrm>
              <a:off x="592" y="1372"/>
              <a:ext cx="48"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Symbol" panose="05050102010706020507" pitchFamily="18" charset="2"/>
                </a:rPr>
                <a:t>0</a:t>
              </a:r>
              <a:endParaRPr lang="en-US" altLang="en-US" sz="1200">
                <a:solidFill>
                  <a:srgbClr val="FF0000"/>
                </a:solidFill>
                <a:latin typeface="Arial" panose="020B0604020202020204" pitchFamily="34" charset="0"/>
              </a:endParaRPr>
            </a:p>
          </p:txBody>
        </p:sp>
        <p:sp>
          <p:nvSpPr>
            <p:cNvPr id="21703" name="Line 56">
              <a:extLst>
                <a:ext uri="{FF2B5EF4-FFF2-40B4-BE49-F238E27FC236}">
                  <a16:creationId xmlns:a16="http://schemas.microsoft.com/office/drawing/2014/main" id="{1497970A-E0FD-03C8-A2AB-5D8FC1E05865}"/>
                </a:ext>
              </a:extLst>
            </p:cNvPr>
            <p:cNvSpPr>
              <a:spLocks noChangeShapeType="1"/>
            </p:cNvSpPr>
            <p:nvPr/>
          </p:nvSpPr>
          <p:spPr bwMode="auto">
            <a:xfrm>
              <a:off x="937" y="1346"/>
              <a:ext cx="1" cy="2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704" name="Rectangle 57">
              <a:extLst>
                <a:ext uri="{FF2B5EF4-FFF2-40B4-BE49-F238E27FC236}">
                  <a16:creationId xmlns:a16="http://schemas.microsoft.com/office/drawing/2014/main" id="{E7849704-FE44-58F3-289C-5DDE3DEAF08C}"/>
                </a:ext>
              </a:extLst>
            </p:cNvPr>
            <p:cNvSpPr>
              <a:spLocks noChangeArrowheads="1"/>
            </p:cNvSpPr>
            <p:nvPr/>
          </p:nvSpPr>
          <p:spPr bwMode="auto">
            <a:xfrm>
              <a:off x="939" y="1372"/>
              <a:ext cx="54"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Symbol" panose="05050102010706020507" pitchFamily="18" charset="2"/>
                </a:rPr>
                <a:t>p</a:t>
              </a:r>
              <a:endParaRPr lang="en-US" altLang="en-US" sz="1200">
                <a:solidFill>
                  <a:srgbClr val="FF0000"/>
                </a:solidFill>
                <a:latin typeface="Arial" panose="020B0604020202020204" pitchFamily="34" charset="0"/>
              </a:endParaRPr>
            </a:p>
          </p:txBody>
        </p:sp>
        <p:sp>
          <p:nvSpPr>
            <p:cNvPr id="21705" name="Line 58">
              <a:extLst>
                <a:ext uri="{FF2B5EF4-FFF2-40B4-BE49-F238E27FC236}">
                  <a16:creationId xmlns:a16="http://schemas.microsoft.com/office/drawing/2014/main" id="{4E0C9ACD-601E-CC42-9C29-D6ABA1E24045}"/>
                </a:ext>
              </a:extLst>
            </p:cNvPr>
            <p:cNvSpPr>
              <a:spLocks noChangeShapeType="1"/>
            </p:cNvSpPr>
            <p:nvPr/>
          </p:nvSpPr>
          <p:spPr bwMode="auto">
            <a:xfrm>
              <a:off x="1290" y="1346"/>
              <a:ext cx="1" cy="2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706" name="Rectangle 59">
              <a:extLst>
                <a:ext uri="{FF2B5EF4-FFF2-40B4-BE49-F238E27FC236}">
                  <a16:creationId xmlns:a16="http://schemas.microsoft.com/office/drawing/2014/main" id="{1FE4B21E-A3E8-986A-D124-DD6DC68B5C99}"/>
                </a:ext>
              </a:extLst>
            </p:cNvPr>
            <p:cNvSpPr>
              <a:spLocks noChangeArrowheads="1"/>
            </p:cNvSpPr>
            <p:nvPr/>
          </p:nvSpPr>
          <p:spPr bwMode="auto">
            <a:xfrm>
              <a:off x="1268" y="1372"/>
              <a:ext cx="10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Symbol" panose="05050102010706020507" pitchFamily="18" charset="2"/>
                </a:rPr>
                <a:t>2p</a:t>
              </a:r>
              <a:endParaRPr lang="en-US" altLang="en-US" sz="1200">
                <a:solidFill>
                  <a:srgbClr val="FF0000"/>
                </a:solidFill>
                <a:latin typeface="Arial" panose="020B0604020202020204" pitchFamily="34" charset="0"/>
              </a:endParaRPr>
            </a:p>
          </p:txBody>
        </p:sp>
        <p:sp>
          <p:nvSpPr>
            <p:cNvPr id="21707" name="Line 60">
              <a:extLst>
                <a:ext uri="{FF2B5EF4-FFF2-40B4-BE49-F238E27FC236}">
                  <a16:creationId xmlns:a16="http://schemas.microsoft.com/office/drawing/2014/main" id="{9F907787-27F1-D453-9972-729EF003A51B}"/>
                </a:ext>
              </a:extLst>
            </p:cNvPr>
            <p:cNvSpPr>
              <a:spLocks noChangeShapeType="1"/>
            </p:cNvSpPr>
            <p:nvPr/>
          </p:nvSpPr>
          <p:spPr bwMode="auto">
            <a:xfrm>
              <a:off x="1644" y="1346"/>
              <a:ext cx="1" cy="2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708" name="Rectangle 61">
              <a:extLst>
                <a:ext uri="{FF2B5EF4-FFF2-40B4-BE49-F238E27FC236}">
                  <a16:creationId xmlns:a16="http://schemas.microsoft.com/office/drawing/2014/main" id="{99A7AC71-90A5-9507-CCA6-92601CC8B0E5}"/>
                </a:ext>
              </a:extLst>
            </p:cNvPr>
            <p:cNvSpPr>
              <a:spLocks noChangeArrowheads="1"/>
            </p:cNvSpPr>
            <p:nvPr/>
          </p:nvSpPr>
          <p:spPr bwMode="auto">
            <a:xfrm>
              <a:off x="1623" y="1372"/>
              <a:ext cx="10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Symbol" panose="05050102010706020507" pitchFamily="18" charset="2"/>
                </a:rPr>
                <a:t>3p</a:t>
              </a:r>
              <a:endParaRPr lang="en-US" altLang="en-US" sz="1200">
                <a:solidFill>
                  <a:srgbClr val="FF0000"/>
                </a:solidFill>
                <a:latin typeface="Arial" panose="020B0604020202020204" pitchFamily="34" charset="0"/>
              </a:endParaRPr>
            </a:p>
          </p:txBody>
        </p:sp>
        <p:sp>
          <p:nvSpPr>
            <p:cNvPr id="21709" name="Line 62">
              <a:extLst>
                <a:ext uri="{FF2B5EF4-FFF2-40B4-BE49-F238E27FC236}">
                  <a16:creationId xmlns:a16="http://schemas.microsoft.com/office/drawing/2014/main" id="{2732247D-A4BB-18AA-23D3-937EFEADA1DE}"/>
                </a:ext>
              </a:extLst>
            </p:cNvPr>
            <p:cNvSpPr>
              <a:spLocks noChangeShapeType="1"/>
            </p:cNvSpPr>
            <p:nvPr/>
          </p:nvSpPr>
          <p:spPr bwMode="auto">
            <a:xfrm>
              <a:off x="1997" y="1346"/>
              <a:ext cx="1" cy="2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710" name="Rectangle 63">
              <a:extLst>
                <a:ext uri="{FF2B5EF4-FFF2-40B4-BE49-F238E27FC236}">
                  <a16:creationId xmlns:a16="http://schemas.microsoft.com/office/drawing/2014/main" id="{C6260C1F-2F7D-D968-B64B-787B33425C6C}"/>
                </a:ext>
              </a:extLst>
            </p:cNvPr>
            <p:cNvSpPr>
              <a:spLocks noChangeArrowheads="1"/>
            </p:cNvSpPr>
            <p:nvPr/>
          </p:nvSpPr>
          <p:spPr bwMode="auto">
            <a:xfrm>
              <a:off x="1976" y="1372"/>
              <a:ext cx="10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Symbol" panose="05050102010706020507" pitchFamily="18" charset="2"/>
                </a:rPr>
                <a:t>4p</a:t>
              </a:r>
              <a:endParaRPr lang="en-US" altLang="en-US" sz="1200">
                <a:solidFill>
                  <a:srgbClr val="FF0000"/>
                </a:solidFill>
                <a:latin typeface="Arial" panose="020B0604020202020204" pitchFamily="34" charset="0"/>
              </a:endParaRPr>
            </a:p>
          </p:txBody>
        </p:sp>
        <p:sp>
          <p:nvSpPr>
            <p:cNvPr id="21711" name="Line 64">
              <a:extLst>
                <a:ext uri="{FF2B5EF4-FFF2-40B4-BE49-F238E27FC236}">
                  <a16:creationId xmlns:a16="http://schemas.microsoft.com/office/drawing/2014/main" id="{FD402372-9203-E9F8-F916-51FB957D53FE}"/>
                </a:ext>
              </a:extLst>
            </p:cNvPr>
            <p:cNvSpPr>
              <a:spLocks noChangeShapeType="1"/>
            </p:cNvSpPr>
            <p:nvPr/>
          </p:nvSpPr>
          <p:spPr bwMode="auto">
            <a:xfrm>
              <a:off x="2350" y="1346"/>
              <a:ext cx="1" cy="2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712" name="Rectangle 65">
              <a:extLst>
                <a:ext uri="{FF2B5EF4-FFF2-40B4-BE49-F238E27FC236}">
                  <a16:creationId xmlns:a16="http://schemas.microsoft.com/office/drawing/2014/main" id="{24207133-B486-4D79-7239-1C526B6B8F92}"/>
                </a:ext>
              </a:extLst>
            </p:cNvPr>
            <p:cNvSpPr>
              <a:spLocks noChangeArrowheads="1"/>
            </p:cNvSpPr>
            <p:nvPr/>
          </p:nvSpPr>
          <p:spPr bwMode="auto">
            <a:xfrm>
              <a:off x="2329" y="1372"/>
              <a:ext cx="10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Symbol" panose="05050102010706020507" pitchFamily="18" charset="2"/>
                </a:rPr>
                <a:t>5p</a:t>
              </a:r>
              <a:endParaRPr lang="en-US" altLang="en-US" sz="1200">
                <a:solidFill>
                  <a:srgbClr val="FF0000"/>
                </a:solidFill>
                <a:latin typeface="Arial" panose="020B0604020202020204" pitchFamily="34" charset="0"/>
              </a:endParaRPr>
            </a:p>
          </p:txBody>
        </p:sp>
        <p:sp>
          <p:nvSpPr>
            <p:cNvPr id="21713" name="Line 66">
              <a:extLst>
                <a:ext uri="{FF2B5EF4-FFF2-40B4-BE49-F238E27FC236}">
                  <a16:creationId xmlns:a16="http://schemas.microsoft.com/office/drawing/2014/main" id="{6C138DC8-DE4D-5B5A-F571-C823AE5A3878}"/>
                </a:ext>
              </a:extLst>
            </p:cNvPr>
            <p:cNvSpPr>
              <a:spLocks noChangeShapeType="1"/>
            </p:cNvSpPr>
            <p:nvPr/>
          </p:nvSpPr>
          <p:spPr bwMode="auto">
            <a:xfrm>
              <a:off x="2703" y="1346"/>
              <a:ext cx="1" cy="2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714" name="Rectangle 67">
              <a:extLst>
                <a:ext uri="{FF2B5EF4-FFF2-40B4-BE49-F238E27FC236}">
                  <a16:creationId xmlns:a16="http://schemas.microsoft.com/office/drawing/2014/main" id="{6EA5F412-FAA3-3567-DE87-4245DCA071A7}"/>
                </a:ext>
              </a:extLst>
            </p:cNvPr>
            <p:cNvSpPr>
              <a:spLocks noChangeArrowheads="1"/>
            </p:cNvSpPr>
            <p:nvPr/>
          </p:nvSpPr>
          <p:spPr bwMode="auto">
            <a:xfrm>
              <a:off x="2682" y="1372"/>
              <a:ext cx="10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Symbol" panose="05050102010706020507" pitchFamily="18" charset="2"/>
                </a:rPr>
                <a:t>6p</a:t>
              </a:r>
              <a:endParaRPr lang="en-US" altLang="en-US" sz="1200">
                <a:solidFill>
                  <a:srgbClr val="FF0000"/>
                </a:solidFill>
                <a:latin typeface="Arial" panose="020B0604020202020204" pitchFamily="34" charset="0"/>
              </a:endParaRPr>
            </a:p>
          </p:txBody>
        </p:sp>
        <p:sp>
          <p:nvSpPr>
            <p:cNvPr id="21715" name="Rectangle 68">
              <a:extLst>
                <a:ext uri="{FF2B5EF4-FFF2-40B4-BE49-F238E27FC236}">
                  <a16:creationId xmlns:a16="http://schemas.microsoft.com/office/drawing/2014/main" id="{6DD51377-6D9A-7033-8B68-DC9D59FFE173}"/>
                </a:ext>
              </a:extLst>
            </p:cNvPr>
            <p:cNvSpPr>
              <a:spLocks noChangeArrowheads="1"/>
            </p:cNvSpPr>
            <p:nvPr/>
          </p:nvSpPr>
          <p:spPr bwMode="auto">
            <a:xfrm>
              <a:off x="516" y="1831"/>
              <a:ext cx="59" cy="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1716" name="Line 69">
              <a:extLst>
                <a:ext uri="{FF2B5EF4-FFF2-40B4-BE49-F238E27FC236}">
                  <a16:creationId xmlns:a16="http://schemas.microsoft.com/office/drawing/2014/main" id="{6664E8C3-AA6C-8C1F-F74E-F64A31EB75A6}"/>
                </a:ext>
              </a:extLst>
            </p:cNvPr>
            <p:cNvSpPr>
              <a:spLocks noChangeShapeType="1"/>
            </p:cNvSpPr>
            <p:nvPr/>
          </p:nvSpPr>
          <p:spPr bwMode="auto">
            <a:xfrm>
              <a:off x="572" y="1856"/>
              <a:ext cx="25"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717" name="Rectangle 70">
              <a:extLst>
                <a:ext uri="{FF2B5EF4-FFF2-40B4-BE49-F238E27FC236}">
                  <a16:creationId xmlns:a16="http://schemas.microsoft.com/office/drawing/2014/main" id="{298C01FE-6A00-C770-DA34-48D9C4C2FD82}"/>
                </a:ext>
              </a:extLst>
            </p:cNvPr>
            <p:cNvSpPr>
              <a:spLocks noChangeArrowheads="1"/>
            </p:cNvSpPr>
            <p:nvPr/>
          </p:nvSpPr>
          <p:spPr bwMode="auto">
            <a:xfrm>
              <a:off x="543" y="835"/>
              <a:ext cx="29" cy="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6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1718" name="Line 71">
              <a:extLst>
                <a:ext uri="{FF2B5EF4-FFF2-40B4-BE49-F238E27FC236}">
                  <a16:creationId xmlns:a16="http://schemas.microsoft.com/office/drawing/2014/main" id="{62FE35F4-4D0A-B53A-9ABB-75B8A7FBA75E}"/>
                </a:ext>
              </a:extLst>
            </p:cNvPr>
            <p:cNvSpPr>
              <a:spLocks noChangeShapeType="1"/>
            </p:cNvSpPr>
            <p:nvPr/>
          </p:nvSpPr>
          <p:spPr bwMode="auto">
            <a:xfrm>
              <a:off x="572" y="860"/>
              <a:ext cx="25"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719" name="Rectangle 73">
              <a:extLst>
                <a:ext uri="{FF2B5EF4-FFF2-40B4-BE49-F238E27FC236}">
                  <a16:creationId xmlns:a16="http://schemas.microsoft.com/office/drawing/2014/main" id="{065233EB-14E4-7A8D-50EA-0A6227F82510}"/>
                </a:ext>
              </a:extLst>
            </p:cNvPr>
            <p:cNvSpPr>
              <a:spLocks noChangeArrowheads="1"/>
            </p:cNvSpPr>
            <p:nvPr/>
          </p:nvSpPr>
          <p:spPr bwMode="auto">
            <a:xfrm>
              <a:off x="357" y="759"/>
              <a:ext cx="2478" cy="1198"/>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21509" name="Freeform 72">
            <a:extLst>
              <a:ext uri="{FF2B5EF4-FFF2-40B4-BE49-F238E27FC236}">
                <a16:creationId xmlns:a16="http://schemas.microsoft.com/office/drawing/2014/main" id="{A4E1FAD1-94E3-8206-26A8-2E9FAE24938E}"/>
              </a:ext>
            </a:extLst>
          </p:cNvPr>
          <p:cNvSpPr>
            <a:spLocks/>
          </p:cNvSpPr>
          <p:nvPr/>
        </p:nvSpPr>
        <p:spPr bwMode="auto">
          <a:xfrm>
            <a:off x="2093913" y="1323975"/>
            <a:ext cx="3930650" cy="1131888"/>
          </a:xfrm>
          <a:custGeom>
            <a:avLst/>
            <a:gdLst>
              <a:gd name="T0" fmla="*/ 2147483646 w 1277"/>
              <a:gd name="T1" fmla="*/ 2147483646 h 514"/>
              <a:gd name="T2" fmla="*/ 2147483646 w 1277"/>
              <a:gd name="T3" fmla="*/ 2147483646 h 514"/>
              <a:gd name="T4" fmla="*/ 2147483646 w 1277"/>
              <a:gd name="T5" fmla="*/ 2147483646 h 514"/>
              <a:gd name="T6" fmla="*/ 2147483646 w 1277"/>
              <a:gd name="T7" fmla="*/ 2147483646 h 514"/>
              <a:gd name="T8" fmla="*/ 2147483646 w 1277"/>
              <a:gd name="T9" fmla="*/ 2147483646 h 514"/>
              <a:gd name="T10" fmla="*/ 2147483646 w 1277"/>
              <a:gd name="T11" fmla="*/ 2147483646 h 514"/>
              <a:gd name="T12" fmla="*/ 2147483646 w 1277"/>
              <a:gd name="T13" fmla="*/ 2147483646 h 514"/>
              <a:gd name="T14" fmla="*/ 2147483646 w 1277"/>
              <a:gd name="T15" fmla="*/ 2147483646 h 514"/>
              <a:gd name="T16" fmla="*/ 2147483646 w 1277"/>
              <a:gd name="T17" fmla="*/ 2147483646 h 514"/>
              <a:gd name="T18" fmla="*/ 2147483646 w 1277"/>
              <a:gd name="T19" fmla="*/ 2147483646 h 514"/>
              <a:gd name="T20" fmla="*/ 2147483646 w 1277"/>
              <a:gd name="T21" fmla="*/ 2147483646 h 514"/>
              <a:gd name="T22" fmla="*/ 2147483646 w 1277"/>
              <a:gd name="T23" fmla="*/ 2147483646 h 514"/>
              <a:gd name="T24" fmla="*/ 2147483646 w 1277"/>
              <a:gd name="T25" fmla="*/ 2147483646 h 514"/>
              <a:gd name="T26" fmla="*/ 2147483646 w 1277"/>
              <a:gd name="T27" fmla="*/ 2147483646 h 514"/>
              <a:gd name="T28" fmla="*/ 2147483646 w 1277"/>
              <a:gd name="T29" fmla="*/ 2147483646 h 514"/>
              <a:gd name="T30" fmla="*/ 2147483646 w 1277"/>
              <a:gd name="T31" fmla="*/ 2147483646 h 514"/>
              <a:gd name="T32" fmla="*/ 2147483646 w 1277"/>
              <a:gd name="T33" fmla="*/ 2147483646 h 514"/>
              <a:gd name="T34" fmla="*/ 2147483646 w 1277"/>
              <a:gd name="T35" fmla="*/ 0 h 514"/>
              <a:gd name="T36" fmla="*/ 2147483646 w 1277"/>
              <a:gd name="T37" fmla="*/ 2147483646 h 514"/>
              <a:gd name="T38" fmla="*/ 2147483646 w 1277"/>
              <a:gd name="T39" fmla="*/ 2147483646 h 514"/>
              <a:gd name="T40" fmla="*/ 2147483646 w 1277"/>
              <a:gd name="T41" fmla="*/ 2147483646 h 514"/>
              <a:gd name="T42" fmla="*/ 2147483646 w 1277"/>
              <a:gd name="T43" fmla="*/ 2147483646 h 514"/>
              <a:gd name="T44" fmla="*/ 2147483646 w 1277"/>
              <a:gd name="T45" fmla="*/ 2147483646 h 514"/>
              <a:gd name="T46" fmla="*/ 2147483646 w 1277"/>
              <a:gd name="T47" fmla="*/ 2147483646 h 514"/>
              <a:gd name="T48" fmla="*/ 2147483646 w 1277"/>
              <a:gd name="T49" fmla="*/ 2147483646 h 514"/>
              <a:gd name="T50" fmla="*/ 2147483646 w 1277"/>
              <a:gd name="T51" fmla="*/ 2147483646 h 514"/>
              <a:gd name="T52" fmla="*/ 2147483646 w 1277"/>
              <a:gd name="T53" fmla="*/ 2147483646 h 514"/>
              <a:gd name="T54" fmla="*/ 2147483646 w 1277"/>
              <a:gd name="T55" fmla="*/ 2147483646 h 514"/>
              <a:gd name="T56" fmla="*/ 2147483646 w 1277"/>
              <a:gd name="T57" fmla="*/ 2147483646 h 514"/>
              <a:gd name="T58" fmla="*/ 2147483646 w 1277"/>
              <a:gd name="T59" fmla="*/ 2147483646 h 514"/>
              <a:gd name="T60" fmla="*/ 2147483646 w 1277"/>
              <a:gd name="T61" fmla="*/ 2147483646 h 514"/>
              <a:gd name="T62" fmla="*/ 2147483646 w 1277"/>
              <a:gd name="T63" fmla="*/ 2147483646 h 514"/>
              <a:gd name="T64" fmla="*/ 2147483646 w 1277"/>
              <a:gd name="T65" fmla="*/ 2147483646 h 514"/>
              <a:gd name="T66" fmla="*/ 2147483646 w 1277"/>
              <a:gd name="T67" fmla="*/ 2147483646 h 514"/>
              <a:gd name="T68" fmla="*/ 2147483646 w 1277"/>
              <a:gd name="T69" fmla="*/ 2147483646 h 514"/>
              <a:gd name="T70" fmla="*/ 2147483646 w 1277"/>
              <a:gd name="T71" fmla="*/ 2147483646 h 514"/>
              <a:gd name="T72" fmla="*/ 2147483646 w 1277"/>
              <a:gd name="T73" fmla="*/ 2147483646 h 514"/>
              <a:gd name="T74" fmla="*/ 2147483646 w 1277"/>
              <a:gd name="T75" fmla="*/ 2147483646 h 514"/>
              <a:gd name="T76" fmla="*/ 2147483646 w 1277"/>
              <a:gd name="T77" fmla="*/ 2147483646 h 514"/>
              <a:gd name="T78" fmla="*/ 2147483646 w 1277"/>
              <a:gd name="T79" fmla="*/ 2147483646 h 514"/>
              <a:gd name="T80" fmla="*/ 2147483646 w 1277"/>
              <a:gd name="T81" fmla="*/ 2147483646 h 514"/>
              <a:gd name="T82" fmla="*/ 2147483646 w 1277"/>
              <a:gd name="T83" fmla="*/ 2147483646 h 514"/>
              <a:gd name="T84" fmla="*/ 2147483646 w 1277"/>
              <a:gd name="T85" fmla="*/ 2147483646 h 514"/>
              <a:gd name="T86" fmla="*/ 2147483646 w 1277"/>
              <a:gd name="T87" fmla="*/ 2147483646 h 514"/>
              <a:gd name="T88" fmla="*/ 2147483646 w 1277"/>
              <a:gd name="T89" fmla="*/ 2147483646 h 514"/>
              <a:gd name="T90" fmla="*/ 2147483646 w 1277"/>
              <a:gd name="T91" fmla="*/ 2147483646 h 514"/>
              <a:gd name="T92" fmla="*/ 2147483646 w 1277"/>
              <a:gd name="T93" fmla="*/ 2147483646 h 514"/>
              <a:gd name="T94" fmla="*/ 2147483646 w 1277"/>
              <a:gd name="T95" fmla="*/ 2147483646 h 514"/>
              <a:gd name="T96" fmla="*/ 2147483646 w 1277"/>
              <a:gd name="T97" fmla="*/ 2147483646 h 514"/>
              <a:gd name="T98" fmla="*/ 2147483646 w 1277"/>
              <a:gd name="T99" fmla="*/ 2147483646 h 514"/>
              <a:gd name="T100" fmla="*/ 2147483646 w 1277"/>
              <a:gd name="T101" fmla="*/ 2147483646 h 514"/>
              <a:gd name="T102" fmla="*/ 2147483646 w 1277"/>
              <a:gd name="T103" fmla="*/ 2147483646 h 514"/>
              <a:gd name="T104" fmla="*/ 2147483646 w 1277"/>
              <a:gd name="T105" fmla="*/ 2147483646 h 514"/>
              <a:gd name="T106" fmla="*/ 2147483646 w 1277"/>
              <a:gd name="T107" fmla="*/ 2147483646 h 514"/>
              <a:gd name="T108" fmla="*/ 2147483646 w 1277"/>
              <a:gd name="T109" fmla="*/ 2147483646 h 514"/>
              <a:gd name="T110" fmla="*/ 2147483646 w 1277"/>
              <a:gd name="T111" fmla="*/ 2147483646 h 514"/>
              <a:gd name="T112" fmla="*/ 2147483646 w 1277"/>
              <a:gd name="T113" fmla="*/ 2147483646 h 514"/>
              <a:gd name="T114" fmla="*/ 2147483646 w 1277"/>
              <a:gd name="T115" fmla="*/ 2147483646 h 51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514"/>
              <a:gd name="T176" fmla="*/ 1277 w 1277"/>
              <a:gd name="T177" fmla="*/ 514 h 51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514">
                <a:moveTo>
                  <a:pt x="0" y="416"/>
                </a:moveTo>
                <a:lnTo>
                  <a:pt x="2" y="413"/>
                </a:lnTo>
                <a:lnTo>
                  <a:pt x="4" y="411"/>
                </a:lnTo>
                <a:lnTo>
                  <a:pt x="6" y="409"/>
                </a:lnTo>
                <a:lnTo>
                  <a:pt x="8" y="406"/>
                </a:lnTo>
                <a:lnTo>
                  <a:pt x="10" y="404"/>
                </a:lnTo>
                <a:lnTo>
                  <a:pt x="12" y="401"/>
                </a:lnTo>
                <a:lnTo>
                  <a:pt x="14" y="399"/>
                </a:lnTo>
                <a:lnTo>
                  <a:pt x="16" y="397"/>
                </a:lnTo>
                <a:lnTo>
                  <a:pt x="18" y="394"/>
                </a:lnTo>
                <a:lnTo>
                  <a:pt x="20" y="392"/>
                </a:lnTo>
                <a:lnTo>
                  <a:pt x="22" y="389"/>
                </a:lnTo>
                <a:lnTo>
                  <a:pt x="24" y="386"/>
                </a:lnTo>
                <a:lnTo>
                  <a:pt x="26" y="384"/>
                </a:lnTo>
                <a:lnTo>
                  <a:pt x="28" y="381"/>
                </a:lnTo>
                <a:lnTo>
                  <a:pt x="30" y="379"/>
                </a:lnTo>
                <a:lnTo>
                  <a:pt x="32" y="376"/>
                </a:lnTo>
                <a:lnTo>
                  <a:pt x="34" y="374"/>
                </a:lnTo>
                <a:lnTo>
                  <a:pt x="36" y="371"/>
                </a:lnTo>
                <a:lnTo>
                  <a:pt x="38" y="368"/>
                </a:lnTo>
                <a:lnTo>
                  <a:pt x="40" y="366"/>
                </a:lnTo>
                <a:lnTo>
                  <a:pt x="42" y="363"/>
                </a:lnTo>
                <a:lnTo>
                  <a:pt x="44" y="360"/>
                </a:lnTo>
                <a:lnTo>
                  <a:pt x="46" y="357"/>
                </a:lnTo>
                <a:lnTo>
                  <a:pt x="48" y="355"/>
                </a:lnTo>
                <a:lnTo>
                  <a:pt x="50" y="352"/>
                </a:lnTo>
                <a:lnTo>
                  <a:pt x="52" y="349"/>
                </a:lnTo>
                <a:lnTo>
                  <a:pt x="54" y="347"/>
                </a:lnTo>
                <a:lnTo>
                  <a:pt x="56" y="344"/>
                </a:lnTo>
                <a:lnTo>
                  <a:pt x="58" y="341"/>
                </a:lnTo>
                <a:lnTo>
                  <a:pt x="60" y="338"/>
                </a:lnTo>
                <a:lnTo>
                  <a:pt x="62" y="335"/>
                </a:lnTo>
                <a:lnTo>
                  <a:pt x="64" y="333"/>
                </a:lnTo>
                <a:lnTo>
                  <a:pt x="66" y="330"/>
                </a:lnTo>
                <a:lnTo>
                  <a:pt x="68" y="327"/>
                </a:lnTo>
                <a:lnTo>
                  <a:pt x="70" y="324"/>
                </a:lnTo>
                <a:lnTo>
                  <a:pt x="72" y="321"/>
                </a:lnTo>
                <a:lnTo>
                  <a:pt x="74" y="318"/>
                </a:lnTo>
                <a:lnTo>
                  <a:pt x="76" y="315"/>
                </a:lnTo>
                <a:lnTo>
                  <a:pt x="78" y="313"/>
                </a:lnTo>
                <a:lnTo>
                  <a:pt x="80" y="310"/>
                </a:lnTo>
                <a:lnTo>
                  <a:pt x="82" y="307"/>
                </a:lnTo>
                <a:lnTo>
                  <a:pt x="84" y="304"/>
                </a:lnTo>
                <a:lnTo>
                  <a:pt x="86" y="301"/>
                </a:lnTo>
                <a:lnTo>
                  <a:pt x="88" y="298"/>
                </a:lnTo>
                <a:lnTo>
                  <a:pt x="90" y="295"/>
                </a:lnTo>
                <a:lnTo>
                  <a:pt x="92" y="292"/>
                </a:lnTo>
                <a:lnTo>
                  <a:pt x="94" y="289"/>
                </a:lnTo>
                <a:lnTo>
                  <a:pt x="96" y="286"/>
                </a:lnTo>
                <a:lnTo>
                  <a:pt x="98" y="284"/>
                </a:lnTo>
                <a:lnTo>
                  <a:pt x="100" y="281"/>
                </a:lnTo>
                <a:lnTo>
                  <a:pt x="102" y="278"/>
                </a:lnTo>
                <a:lnTo>
                  <a:pt x="104" y="275"/>
                </a:lnTo>
                <a:lnTo>
                  <a:pt x="106" y="272"/>
                </a:lnTo>
                <a:lnTo>
                  <a:pt x="108" y="269"/>
                </a:lnTo>
                <a:lnTo>
                  <a:pt x="110" y="266"/>
                </a:lnTo>
                <a:lnTo>
                  <a:pt x="112" y="263"/>
                </a:lnTo>
                <a:lnTo>
                  <a:pt x="114" y="260"/>
                </a:lnTo>
                <a:lnTo>
                  <a:pt x="116" y="257"/>
                </a:lnTo>
                <a:lnTo>
                  <a:pt x="118" y="254"/>
                </a:lnTo>
                <a:lnTo>
                  <a:pt x="120" y="251"/>
                </a:lnTo>
                <a:lnTo>
                  <a:pt x="122" y="248"/>
                </a:lnTo>
                <a:lnTo>
                  <a:pt x="124" y="245"/>
                </a:lnTo>
                <a:lnTo>
                  <a:pt x="126" y="242"/>
                </a:lnTo>
                <a:lnTo>
                  <a:pt x="128" y="239"/>
                </a:lnTo>
                <a:lnTo>
                  <a:pt x="130" y="236"/>
                </a:lnTo>
                <a:lnTo>
                  <a:pt x="132" y="233"/>
                </a:lnTo>
                <a:lnTo>
                  <a:pt x="134" y="230"/>
                </a:lnTo>
                <a:lnTo>
                  <a:pt x="136" y="228"/>
                </a:lnTo>
                <a:lnTo>
                  <a:pt x="138" y="225"/>
                </a:lnTo>
                <a:lnTo>
                  <a:pt x="140" y="222"/>
                </a:lnTo>
                <a:lnTo>
                  <a:pt x="142" y="219"/>
                </a:lnTo>
                <a:lnTo>
                  <a:pt x="144" y="216"/>
                </a:lnTo>
                <a:lnTo>
                  <a:pt x="146" y="213"/>
                </a:lnTo>
                <a:lnTo>
                  <a:pt x="148" y="210"/>
                </a:lnTo>
                <a:lnTo>
                  <a:pt x="150" y="207"/>
                </a:lnTo>
                <a:lnTo>
                  <a:pt x="152" y="204"/>
                </a:lnTo>
                <a:lnTo>
                  <a:pt x="154" y="201"/>
                </a:lnTo>
                <a:lnTo>
                  <a:pt x="156" y="199"/>
                </a:lnTo>
                <a:lnTo>
                  <a:pt x="158" y="196"/>
                </a:lnTo>
                <a:lnTo>
                  <a:pt x="160" y="193"/>
                </a:lnTo>
                <a:lnTo>
                  <a:pt x="162" y="190"/>
                </a:lnTo>
                <a:lnTo>
                  <a:pt x="164" y="187"/>
                </a:lnTo>
                <a:lnTo>
                  <a:pt x="166" y="184"/>
                </a:lnTo>
                <a:lnTo>
                  <a:pt x="168" y="181"/>
                </a:lnTo>
                <a:lnTo>
                  <a:pt x="170" y="179"/>
                </a:lnTo>
                <a:lnTo>
                  <a:pt x="172" y="176"/>
                </a:lnTo>
                <a:lnTo>
                  <a:pt x="174" y="173"/>
                </a:lnTo>
                <a:lnTo>
                  <a:pt x="176" y="170"/>
                </a:lnTo>
                <a:lnTo>
                  <a:pt x="178" y="167"/>
                </a:lnTo>
                <a:lnTo>
                  <a:pt x="180" y="165"/>
                </a:lnTo>
                <a:lnTo>
                  <a:pt x="182" y="162"/>
                </a:lnTo>
                <a:lnTo>
                  <a:pt x="184" y="159"/>
                </a:lnTo>
                <a:lnTo>
                  <a:pt x="186" y="157"/>
                </a:lnTo>
                <a:lnTo>
                  <a:pt x="188" y="154"/>
                </a:lnTo>
                <a:lnTo>
                  <a:pt x="190" y="151"/>
                </a:lnTo>
                <a:lnTo>
                  <a:pt x="192" y="148"/>
                </a:lnTo>
                <a:lnTo>
                  <a:pt x="194" y="146"/>
                </a:lnTo>
                <a:lnTo>
                  <a:pt x="196" y="143"/>
                </a:lnTo>
                <a:lnTo>
                  <a:pt x="198" y="140"/>
                </a:lnTo>
                <a:lnTo>
                  <a:pt x="200" y="138"/>
                </a:lnTo>
                <a:lnTo>
                  <a:pt x="202" y="135"/>
                </a:lnTo>
                <a:lnTo>
                  <a:pt x="204" y="133"/>
                </a:lnTo>
                <a:lnTo>
                  <a:pt x="206" y="130"/>
                </a:lnTo>
                <a:lnTo>
                  <a:pt x="208" y="128"/>
                </a:lnTo>
                <a:lnTo>
                  <a:pt x="210" y="125"/>
                </a:lnTo>
                <a:lnTo>
                  <a:pt x="212" y="122"/>
                </a:lnTo>
                <a:lnTo>
                  <a:pt x="214" y="120"/>
                </a:lnTo>
                <a:lnTo>
                  <a:pt x="216" y="117"/>
                </a:lnTo>
                <a:lnTo>
                  <a:pt x="218" y="115"/>
                </a:lnTo>
                <a:lnTo>
                  <a:pt x="220" y="113"/>
                </a:lnTo>
                <a:lnTo>
                  <a:pt x="222" y="110"/>
                </a:lnTo>
                <a:lnTo>
                  <a:pt x="224" y="108"/>
                </a:lnTo>
                <a:lnTo>
                  <a:pt x="226" y="105"/>
                </a:lnTo>
                <a:lnTo>
                  <a:pt x="228" y="103"/>
                </a:lnTo>
                <a:lnTo>
                  <a:pt x="230" y="101"/>
                </a:lnTo>
                <a:lnTo>
                  <a:pt x="232" y="98"/>
                </a:lnTo>
                <a:lnTo>
                  <a:pt x="234" y="96"/>
                </a:lnTo>
                <a:lnTo>
                  <a:pt x="236" y="94"/>
                </a:lnTo>
                <a:lnTo>
                  <a:pt x="238" y="91"/>
                </a:lnTo>
                <a:lnTo>
                  <a:pt x="240" y="89"/>
                </a:lnTo>
                <a:lnTo>
                  <a:pt x="242" y="87"/>
                </a:lnTo>
                <a:lnTo>
                  <a:pt x="244" y="85"/>
                </a:lnTo>
                <a:lnTo>
                  <a:pt x="246" y="83"/>
                </a:lnTo>
                <a:lnTo>
                  <a:pt x="248" y="80"/>
                </a:lnTo>
                <a:lnTo>
                  <a:pt x="250" y="78"/>
                </a:lnTo>
                <a:lnTo>
                  <a:pt x="252" y="76"/>
                </a:lnTo>
                <a:lnTo>
                  <a:pt x="254" y="74"/>
                </a:lnTo>
                <a:lnTo>
                  <a:pt x="256" y="72"/>
                </a:lnTo>
                <a:lnTo>
                  <a:pt x="258" y="70"/>
                </a:lnTo>
                <a:lnTo>
                  <a:pt x="260" y="68"/>
                </a:lnTo>
                <a:lnTo>
                  <a:pt x="262" y="66"/>
                </a:lnTo>
                <a:lnTo>
                  <a:pt x="264" y="64"/>
                </a:lnTo>
                <a:lnTo>
                  <a:pt x="266" y="62"/>
                </a:lnTo>
                <a:lnTo>
                  <a:pt x="268" y="60"/>
                </a:lnTo>
                <a:lnTo>
                  <a:pt x="270" y="58"/>
                </a:lnTo>
                <a:lnTo>
                  <a:pt x="272" y="56"/>
                </a:lnTo>
                <a:lnTo>
                  <a:pt x="274" y="55"/>
                </a:lnTo>
                <a:lnTo>
                  <a:pt x="276" y="53"/>
                </a:lnTo>
                <a:lnTo>
                  <a:pt x="278" y="51"/>
                </a:lnTo>
                <a:lnTo>
                  <a:pt x="280" y="49"/>
                </a:lnTo>
                <a:lnTo>
                  <a:pt x="282" y="48"/>
                </a:lnTo>
                <a:lnTo>
                  <a:pt x="284" y="46"/>
                </a:lnTo>
                <a:lnTo>
                  <a:pt x="286" y="44"/>
                </a:lnTo>
                <a:lnTo>
                  <a:pt x="288" y="43"/>
                </a:lnTo>
                <a:lnTo>
                  <a:pt x="290" y="41"/>
                </a:lnTo>
                <a:lnTo>
                  <a:pt x="292" y="39"/>
                </a:lnTo>
                <a:lnTo>
                  <a:pt x="294" y="38"/>
                </a:lnTo>
                <a:lnTo>
                  <a:pt x="296" y="36"/>
                </a:lnTo>
                <a:lnTo>
                  <a:pt x="298" y="35"/>
                </a:lnTo>
                <a:lnTo>
                  <a:pt x="300" y="33"/>
                </a:lnTo>
                <a:lnTo>
                  <a:pt x="302" y="32"/>
                </a:lnTo>
                <a:lnTo>
                  <a:pt x="304" y="31"/>
                </a:lnTo>
                <a:lnTo>
                  <a:pt x="306" y="29"/>
                </a:lnTo>
                <a:lnTo>
                  <a:pt x="308" y="28"/>
                </a:lnTo>
                <a:lnTo>
                  <a:pt x="310" y="27"/>
                </a:lnTo>
                <a:lnTo>
                  <a:pt x="312" y="25"/>
                </a:lnTo>
                <a:lnTo>
                  <a:pt x="314" y="24"/>
                </a:lnTo>
                <a:lnTo>
                  <a:pt x="316" y="23"/>
                </a:lnTo>
                <a:lnTo>
                  <a:pt x="318" y="22"/>
                </a:lnTo>
                <a:lnTo>
                  <a:pt x="320" y="20"/>
                </a:lnTo>
                <a:lnTo>
                  <a:pt x="322" y="19"/>
                </a:lnTo>
                <a:lnTo>
                  <a:pt x="324" y="18"/>
                </a:lnTo>
                <a:lnTo>
                  <a:pt x="326" y="17"/>
                </a:lnTo>
                <a:lnTo>
                  <a:pt x="328" y="16"/>
                </a:lnTo>
                <a:lnTo>
                  <a:pt x="330" y="15"/>
                </a:lnTo>
                <a:lnTo>
                  <a:pt x="332" y="14"/>
                </a:lnTo>
                <a:lnTo>
                  <a:pt x="334" y="13"/>
                </a:lnTo>
                <a:lnTo>
                  <a:pt x="336" y="12"/>
                </a:lnTo>
                <a:lnTo>
                  <a:pt x="338" y="11"/>
                </a:lnTo>
                <a:lnTo>
                  <a:pt x="340" y="11"/>
                </a:lnTo>
                <a:lnTo>
                  <a:pt x="342" y="10"/>
                </a:lnTo>
                <a:lnTo>
                  <a:pt x="344" y="9"/>
                </a:lnTo>
                <a:lnTo>
                  <a:pt x="346" y="8"/>
                </a:lnTo>
                <a:lnTo>
                  <a:pt x="348" y="8"/>
                </a:lnTo>
                <a:lnTo>
                  <a:pt x="350" y="7"/>
                </a:lnTo>
                <a:lnTo>
                  <a:pt x="352" y="6"/>
                </a:lnTo>
                <a:lnTo>
                  <a:pt x="354" y="6"/>
                </a:lnTo>
                <a:lnTo>
                  <a:pt x="356" y="5"/>
                </a:lnTo>
                <a:lnTo>
                  <a:pt x="358" y="4"/>
                </a:lnTo>
                <a:lnTo>
                  <a:pt x="360" y="4"/>
                </a:lnTo>
                <a:lnTo>
                  <a:pt x="362" y="3"/>
                </a:lnTo>
                <a:lnTo>
                  <a:pt x="364" y="3"/>
                </a:lnTo>
                <a:lnTo>
                  <a:pt x="366" y="3"/>
                </a:lnTo>
                <a:lnTo>
                  <a:pt x="368" y="2"/>
                </a:lnTo>
                <a:lnTo>
                  <a:pt x="370" y="2"/>
                </a:lnTo>
                <a:lnTo>
                  <a:pt x="372" y="2"/>
                </a:lnTo>
                <a:lnTo>
                  <a:pt x="374" y="1"/>
                </a:lnTo>
                <a:lnTo>
                  <a:pt x="376" y="1"/>
                </a:lnTo>
                <a:lnTo>
                  <a:pt x="378" y="1"/>
                </a:lnTo>
                <a:lnTo>
                  <a:pt x="380" y="1"/>
                </a:lnTo>
                <a:lnTo>
                  <a:pt x="382" y="1"/>
                </a:lnTo>
                <a:lnTo>
                  <a:pt x="384" y="0"/>
                </a:lnTo>
                <a:lnTo>
                  <a:pt x="386" y="0"/>
                </a:lnTo>
                <a:lnTo>
                  <a:pt x="388" y="0"/>
                </a:lnTo>
                <a:lnTo>
                  <a:pt x="390" y="0"/>
                </a:lnTo>
                <a:lnTo>
                  <a:pt x="392" y="0"/>
                </a:lnTo>
                <a:lnTo>
                  <a:pt x="394" y="0"/>
                </a:lnTo>
                <a:lnTo>
                  <a:pt x="396" y="1"/>
                </a:lnTo>
                <a:lnTo>
                  <a:pt x="398" y="1"/>
                </a:lnTo>
                <a:lnTo>
                  <a:pt x="400" y="1"/>
                </a:lnTo>
                <a:lnTo>
                  <a:pt x="402" y="1"/>
                </a:lnTo>
                <a:lnTo>
                  <a:pt x="404" y="1"/>
                </a:lnTo>
                <a:lnTo>
                  <a:pt x="406" y="2"/>
                </a:lnTo>
                <a:lnTo>
                  <a:pt x="408" y="2"/>
                </a:lnTo>
                <a:lnTo>
                  <a:pt x="410" y="2"/>
                </a:lnTo>
                <a:lnTo>
                  <a:pt x="412" y="3"/>
                </a:lnTo>
                <a:lnTo>
                  <a:pt x="414" y="3"/>
                </a:lnTo>
                <a:lnTo>
                  <a:pt x="416" y="3"/>
                </a:lnTo>
                <a:lnTo>
                  <a:pt x="418" y="4"/>
                </a:lnTo>
                <a:lnTo>
                  <a:pt x="420" y="4"/>
                </a:lnTo>
                <a:lnTo>
                  <a:pt x="422" y="5"/>
                </a:lnTo>
                <a:lnTo>
                  <a:pt x="424" y="5"/>
                </a:lnTo>
                <a:lnTo>
                  <a:pt x="426" y="6"/>
                </a:lnTo>
                <a:lnTo>
                  <a:pt x="428" y="7"/>
                </a:lnTo>
                <a:lnTo>
                  <a:pt x="430" y="7"/>
                </a:lnTo>
                <a:lnTo>
                  <a:pt x="432" y="8"/>
                </a:lnTo>
                <a:lnTo>
                  <a:pt x="434" y="9"/>
                </a:lnTo>
                <a:lnTo>
                  <a:pt x="436" y="10"/>
                </a:lnTo>
                <a:lnTo>
                  <a:pt x="438" y="10"/>
                </a:lnTo>
                <a:lnTo>
                  <a:pt x="440" y="11"/>
                </a:lnTo>
                <a:lnTo>
                  <a:pt x="442" y="12"/>
                </a:lnTo>
                <a:lnTo>
                  <a:pt x="444" y="13"/>
                </a:lnTo>
                <a:lnTo>
                  <a:pt x="446" y="14"/>
                </a:lnTo>
                <a:lnTo>
                  <a:pt x="448" y="15"/>
                </a:lnTo>
                <a:lnTo>
                  <a:pt x="450" y="16"/>
                </a:lnTo>
                <a:lnTo>
                  <a:pt x="452" y="17"/>
                </a:lnTo>
                <a:lnTo>
                  <a:pt x="454" y="18"/>
                </a:lnTo>
                <a:lnTo>
                  <a:pt x="456" y="19"/>
                </a:lnTo>
                <a:lnTo>
                  <a:pt x="458" y="20"/>
                </a:lnTo>
                <a:lnTo>
                  <a:pt x="460" y="21"/>
                </a:lnTo>
                <a:lnTo>
                  <a:pt x="462" y="22"/>
                </a:lnTo>
                <a:lnTo>
                  <a:pt x="464" y="24"/>
                </a:lnTo>
                <a:lnTo>
                  <a:pt x="466" y="25"/>
                </a:lnTo>
                <a:lnTo>
                  <a:pt x="468" y="26"/>
                </a:lnTo>
                <a:lnTo>
                  <a:pt x="470" y="27"/>
                </a:lnTo>
                <a:lnTo>
                  <a:pt x="472" y="29"/>
                </a:lnTo>
                <a:lnTo>
                  <a:pt x="474" y="30"/>
                </a:lnTo>
                <a:lnTo>
                  <a:pt x="476" y="32"/>
                </a:lnTo>
                <a:lnTo>
                  <a:pt x="478" y="33"/>
                </a:lnTo>
                <a:lnTo>
                  <a:pt x="480" y="34"/>
                </a:lnTo>
                <a:lnTo>
                  <a:pt x="482" y="36"/>
                </a:lnTo>
                <a:lnTo>
                  <a:pt x="484" y="37"/>
                </a:lnTo>
                <a:lnTo>
                  <a:pt x="486" y="39"/>
                </a:lnTo>
                <a:lnTo>
                  <a:pt x="488" y="41"/>
                </a:lnTo>
                <a:lnTo>
                  <a:pt x="490" y="42"/>
                </a:lnTo>
                <a:lnTo>
                  <a:pt x="492" y="44"/>
                </a:lnTo>
                <a:lnTo>
                  <a:pt x="494" y="45"/>
                </a:lnTo>
                <a:lnTo>
                  <a:pt x="496" y="47"/>
                </a:lnTo>
                <a:lnTo>
                  <a:pt x="498" y="49"/>
                </a:lnTo>
                <a:lnTo>
                  <a:pt x="500" y="51"/>
                </a:lnTo>
                <a:lnTo>
                  <a:pt x="502" y="52"/>
                </a:lnTo>
                <a:lnTo>
                  <a:pt x="504" y="54"/>
                </a:lnTo>
                <a:lnTo>
                  <a:pt x="506" y="56"/>
                </a:lnTo>
                <a:lnTo>
                  <a:pt x="508" y="58"/>
                </a:lnTo>
                <a:lnTo>
                  <a:pt x="510" y="60"/>
                </a:lnTo>
                <a:lnTo>
                  <a:pt x="512" y="62"/>
                </a:lnTo>
                <a:lnTo>
                  <a:pt x="514" y="63"/>
                </a:lnTo>
                <a:lnTo>
                  <a:pt x="516" y="65"/>
                </a:lnTo>
                <a:lnTo>
                  <a:pt x="518" y="67"/>
                </a:lnTo>
                <a:lnTo>
                  <a:pt x="520" y="69"/>
                </a:lnTo>
                <a:lnTo>
                  <a:pt x="522" y="71"/>
                </a:lnTo>
                <a:lnTo>
                  <a:pt x="524" y="73"/>
                </a:lnTo>
                <a:lnTo>
                  <a:pt x="526" y="76"/>
                </a:lnTo>
                <a:lnTo>
                  <a:pt x="528" y="78"/>
                </a:lnTo>
                <a:lnTo>
                  <a:pt x="530" y="80"/>
                </a:lnTo>
                <a:lnTo>
                  <a:pt x="532" y="82"/>
                </a:lnTo>
                <a:lnTo>
                  <a:pt x="534" y="84"/>
                </a:lnTo>
                <a:lnTo>
                  <a:pt x="536" y="86"/>
                </a:lnTo>
                <a:lnTo>
                  <a:pt x="538" y="88"/>
                </a:lnTo>
                <a:lnTo>
                  <a:pt x="540" y="91"/>
                </a:lnTo>
                <a:lnTo>
                  <a:pt x="542" y="93"/>
                </a:lnTo>
                <a:lnTo>
                  <a:pt x="544" y="95"/>
                </a:lnTo>
                <a:lnTo>
                  <a:pt x="546" y="98"/>
                </a:lnTo>
                <a:lnTo>
                  <a:pt x="548" y="100"/>
                </a:lnTo>
                <a:lnTo>
                  <a:pt x="550" y="102"/>
                </a:lnTo>
                <a:lnTo>
                  <a:pt x="552" y="105"/>
                </a:lnTo>
                <a:lnTo>
                  <a:pt x="554" y="107"/>
                </a:lnTo>
                <a:lnTo>
                  <a:pt x="556" y="109"/>
                </a:lnTo>
                <a:lnTo>
                  <a:pt x="558" y="112"/>
                </a:lnTo>
                <a:lnTo>
                  <a:pt x="560" y="114"/>
                </a:lnTo>
                <a:lnTo>
                  <a:pt x="562" y="117"/>
                </a:lnTo>
                <a:lnTo>
                  <a:pt x="564" y="119"/>
                </a:lnTo>
                <a:lnTo>
                  <a:pt x="566" y="122"/>
                </a:lnTo>
                <a:lnTo>
                  <a:pt x="568" y="124"/>
                </a:lnTo>
                <a:lnTo>
                  <a:pt x="570" y="127"/>
                </a:lnTo>
                <a:lnTo>
                  <a:pt x="572" y="129"/>
                </a:lnTo>
                <a:lnTo>
                  <a:pt x="574" y="132"/>
                </a:lnTo>
                <a:lnTo>
                  <a:pt x="576" y="134"/>
                </a:lnTo>
                <a:lnTo>
                  <a:pt x="578" y="137"/>
                </a:lnTo>
                <a:lnTo>
                  <a:pt x="580" y="140"/>
                </a:lnTo>
                <a:lnTo>
                  <a:pt x="582" y="142"/>
                </a:lnTo>
                <a:lnTo>
                  <a:pt x="584" y="145"/>
                </a:lnTo>
                <a:lnTo>
                  <a:pt x="586" y="148"/>
                </a:lnTo>
                <a:lnTo>
                  <a:pt x="588" y="150"/>
                </a:lnTo>
                <a:lnTo>
                  <a:pt x="590" y="153"/>
                </a:lnTo>
                <a:lnTo>
                  <a:pt x="592" y="156"/>
                </a:lnTo>
                <a:lnTo>
                  <a:pt x="594" y="158"/>
                </a:lnTo>
                <a:lnTo>
                  <a:pt x="596" y="161"/>
                </a:lnTo>
                <a:lnTo>
                  <a:pt x="598" y="164"/>
                </a:lnTo>
                <a:lnTo>
                  <a:pt x="600" y="167"/>
                </a:lnTo>
                <a:lnTo>
                  <a:pt x="602" y="169"/>
                </a:lnTo>
                <a:lnTo>
                  <a:pt x="604" y="172"/>
                </a:lnTo>
                <a:lnTo>
                  <a:pt x="606" y="175"/>
                </a:lnTo>
                <a:lnTo>
                  <a:pt x="608" y="178"/>
                </a:lnTo>
                <a:lnTo>
                  <a:pt x="610" y="181"/>
                </a:lnTo>
                <a:lnTo>
                  <a:pt x="612" y="183"/>
                </a:lnTo>
                <a:lnTo>
                  <a:pt x="614" y="186"/>
                </a:lnTo>
                <a:lnTo>
                  <a:pt x="616" y="189"/>
                </a:lnTo>
                <a:lnTo>
                  <a:pt x="618" y="192"/>
                </a:lnTo>
                <a:lnTo>
                  <a:pt x="620" y="195"/>
                </a:lnTo>
                <a:lnTo>
                  <a:pt x="622" y="198"/>
                </a:lnTo>
                <a:lnTo>
                  <a:pt x="624" y="200"/>
                </a:lnTo>
                <a:lnTo>
                  <a:pt x="626" y="203"/>
                </a:lnTo>
                <a:lnTo>
                  <a:pt x="628" y="206"/>
                </a:lnTo>
                <a:lnTo>
                  <a:pt x="630" y="209"/>
                </a:lnTo>
                <a:lnTo>
                  <a:pt x="632" y="212"/>
                </a:lnTo>
                <a:lnTo>
                  <a:pt x="634" y="215"/>
                </a:lnTo>
                <a:lnTo>
                  <a:pt x="636" y="218"/>
                </a:lnTo>
                <a:lnTo>
                  <a:pt x="638" y="221"/>
                </a:lnTo>
                <a:lnTo>
                  <a:pt x="640" y="224"/>
                </a:lnTo>
                <a:lnTo>
                  <a:pt x="642" y="227"/>
                </a:lnTo>
                <a:lnTo>
                  <a:pt x="644" y="230"/>
                </a:lnTo>
                <a:lnTo>
                  <a:pt x="646" y="232"/>
                </a:lnTo>
                <a:lnTo>
                  <a:pt x="648" y="235"/>
                </a:lnTo>
                <a:lnTo>
                  <a:pt x="650" y="238"/>
                </a:lnTo>
                <a:lnTo>
                  <a:pt x="652" y="241"/>
                </a:lnTo>
                <a:lnTo>
                  <a:pt x="654" y="244"/>
                </a:lnTo>
                <a:lnTo>
                  <a:pt x="656" y="247"/>
                </a:lnTo>
                <a:lnTo>
                  <a:pt x="658" y="250"/>
                </a:lnTo>
                <a:lnTo>
                  <a:pt x="660" y="253"/>
                </a:lnTo>
                <a:lnTo>
                  <a:pt x="662" y="256"/>
                </a:lnTo>
                <a:lnTo>
                  <a:pt x="664" y="259"/>
                </a:lnTo>
                <a:lnTo>
                  <a:pt x="666" y="262"/>
                </a:lnTo>
                <a:lnTo>
                  <a:pt x="668" y="265"/>
                </a:lnTo>
                <a:lnTo>
                  <a:pt x="670" y="268"/>
                </a:lnTo>
                <a:lnTo>
                  <a:pt x="672" y="271"/>
                </a:lnTo>
                <a:lnTo>
                  <a:pt x="674" y="274"/>
                </a:lnTo>
                <a:lnTo>
                  <a:pt x="676" y="277"/>
                </a:lnTo>
                <a:lnTo>
                  <a:pt x="678" y="280"/>
                </a:lnTo>
                <a:lnTo>
                  <a:pt x="680" y="283"/>
                </a:lnTo>
                <a:lnTo>
                  <a:pt x="682" y="286"/>
                </a:lnTo>
                <a:lnTo>
                  <a:pt x="684" y="288"/>
                </a:lnTo>
                <a:lnTo>
                  <a:pt x="686" y="291"/>
                </a:lnTo>
                <a:lnTo>
                  <a:pt x="688" y="294"/>
                </a:lnTo>
                <a:lnTo>
                  <a:pt x="690" y="297"/>
                </a:lnTo>
                <a:lnTo>
                  <a:pt x="692" y="300"/>
                </a:lnTo>
                <a:lnTo>
                  <a:pt x="694" y="303"/>
                </a:lnTo>
                <a:lnTo>
                  <a:pt x="696" y="306"/>
                </a:lnTo>
                <a:lnTo>
                  <a:pt x="698" y="309"/>
                </a:lnTo>
                <a:lnTo>
                  <a:pt x="700" y="312"/>
                </a:lnTo>
                <a:lnTo>
                  <a:pt x="702" y="315"/>
                </a:lnTo>
                <a:lnTo>
                  <a:pt x="704" y="317"/>
                </a:lnTo>
                <a:lnTo>
                  <a:pt x="706" y="320"/>
                </a:lnTo>
                <a:lnTo>
                  <a:pt x="708" y="323"/>
                </a:lnTo>
                <a:lnTo>
                  <a:pt x="710" y="326"/>
                </a:lnTo>
                <a:lnTo>
                  <a:pt x="712" y="329"/>
                </a:lnTo>
                <a:lnTo>
                  <a:pt x="714" y="332"/>
                </a:lnTo>
                <a:lnTo>
                  <a:pt x="716" y="334"/>
                </a:lnTo>
                <a:lnTo>
                  <a:pt x="718" y="337"/>
                </a:lnTo>
                <a:lnTo>
                  <a:pt x="720" y="340"/>
                </a:lnTo>
                <a:lnTo>
                  <a:pt x="722" y="343"/>
                </a:lnTo>
                <a:lnTo>
                  <a:pt x="724" y="346"/>
                </a:lnTo>
                <a:lnTo>
                  <a:pt x="726" y="348"/>
                </a:lnTo>
                <a:lnTo>
                  <a:pt x="728" y="351"/>
                </a:lnTo>
                <a:lnTo>
                  <a:pt x="730" y="354"/>
                </a:lnTo>
                <a:lnTo>
                  <a:pt x="732" y="357"/>
                </a:lnTo>
                <a:lnTo>
                  <a:pt x="734" y="359"/>
                </a:lnTo>
                <a:lnTo>
                  <a:pt x="736" y="362"/>
                </a:lnTo>
                <a:lnTo>
                  <a:pt x="738" y="365"/>
                </a:lnTo>
                <a:lnTo>
                  <a:pt x="740" y="367"/>
                </a:lnTo>
                <a:lnTo>
                  <a:pt x="742" y="370"/>
                </a:lnTo>
                <a:lnTo>
                  <a:pt x="744" y="373"/>
                </a:lnTo>
                <a:lnTo>
                  <a:pt x="746" y="375"/>
                </a:lnTo>
                <a:lnTo>
                  <a:pt x="748" y="378"/>
                </a:lnTo>
                <a:lnTo>
                  <a:pt x="750" y="381"/>
                </a:lnTo>
                <a:lnTo>
                  <a:pt x="752" y="383"/>
                </a:lnTo>
                <a:lnTo>
                  <a:pt x="754" y="386"/>
                </a:lnTo>
                <a:lnTo>
                  <a:pt x="756" y="388"/>
                </a:lnTo>
                <a:lnTo>
                  <a:pt x="758" y="391"/>
                </a:lnTo>
                <a:lnTo>
                  <a:pt x="760" y="393"/>
                </a:lnTo>
                <a:lnTo>
                  <a:pt x="762" y="396"/>
                </a:lnTo>
                <a:lnTo>
                  <a:pt x="764" y="398"/>
                </a:lnTo>
                <a:lnTo>
                  <a:pt x="766" y="401"/>
                </a:lnTo>
                <a:lnTo>
                  <a:pt x="768" y="403"/>
                </a:lnTo>
                <a:lnTo>
                  <a:pt x="770" y="406"/>
                </a:lnTo>
                <a:lnTo>
                  <a:pt x="772" y="408"/>
                </a:lnTo>
                <a:lnTo>
                  <a:pt x="774" y="410"/>
                </a:lnTo>
                <a:lnTo>
                  <a:pt x="776" y="413"/>
                </a:lnTo>
                <a:lnTo>
                  <a:pt x="778" y="415"/>
                </a:lnTo>
                <a:lnTo>
                  <a:pt x="780" y="417"/>
                </a:lnTo>
                <a:lnTo>
                  <a:pt x="782" y="420"/>
                </a:lnTo>
                <a:lnTo>
                  <a:pt x="784" y="422"/>
                </a:lnTo>
                <a:lnTo>
                  <a:pt x="786" y="424"/>
                </a:lnTo>
                <a:lnTo>
                  <a:pt x="788" y="426"/>
                </a:lnTo>
                <a:lnTo>
                  <a:pt x="790" y="429"/>
                </a:lnTo>
                <a:lnTo>
                  <a:pt x="792" y="431"/>
                </a:lnTo>
                <a:lnTo>
                  <a:pt x="794" y="433"/>
                </a:lnTo>
                <a:lnTo>
                  <a:pt x="796" y="435"/>
                </a:lnTo>
                <a:lnTo>
                  <a:pt x="798" y="437"/>
                </a:lnTo>
                <a:lnTo>
                  <a:pt x="800" y="439"/>
                </a:lnTo>
                <a:lnTo>
                  <a:pt x="802" y="441"/>
                </a:lnTo>
                <a:lnTo>
                  <a:pt x="804" y="443"/>
                </a:lnTo>
                <a:lnTo>
                  <a:pt x="806" y="445"/>
                </a:lnTo>
                <a:lnTo>
                  <a:pt x="808" y="447"/>
                </a:lnTo>
                <a:lnTo>
                  <a:pt x="810" y="449"/>
                </a:lnTo>
                <a:lnTo>
                  <a:pt x="812" y="451"/>
                </a:lnTo>
                <a:lnTo>
                  <a:pt x="814" y="453"/>
                </a:lnTo>
                <a:lnTo>
                  <a:pt x="816" y="455"/>
                </a:lnTo>
                <a:lnTo>
                  <a:pt x="818" y="457"/>
                </a:lnTo>
                <a:lnTo>
                  <a:pt x="820" y="459"/>
                </a:lnTo>
                <a:lnTo>
                  <a:pt x="822" y="461"/>
                </a:lnTo>
                <a:lnTo>
                  <a:pt x="824" y="462"/>
                </a:lnTo>
                <a:lnTo>
                  <a:pt x="826" y="464"/>
                </a:lnTo>
                <a:lnTo>
                  <a:pt x="828" y="466"/>
                </a:lnTo>
                <a:lnTo>
                  <a:pt x="830" y="468"/>
                </a:lnTo>
                <a:lnTo>
                  <a:pt x="832" y="469"/>
                </a:lnTo>
                <a:lnTo>
                  <a:pt x="834" y="471"/>
                </a:lnTo>
                <a:lnTo>
                  <a:pt x="836" y="472"/>
                </a:lnTo>
                <a:lnTo>
                  <a:pt x="838" y="474"/>
                </a:lnTo>
                <a:lnTo>
                  <a:pt x="840" y="476"/>
                </a:lnTo>
                <a:lnTo>
                  <a:pt x="842" y="477"/>
                </a:lnTo>
                <a:lnTo>
                  <a:pt x="844" y="479"/>
                </a:lnTo>
                <a:lnTo>
                  <a:pt x="846" y="480"/>
                </a:lnTo>
                <a:lnTo>
                  <a:pt x="848" y="482"/>
                </a:lnTo>
                <a:lnTo>
                  <a:pt x="850" y="483"/>
                </a:lnTo>
                <a:lnTo>
                  <a:pt x="852" y="484"/>
                </a:lnTo>
                <a:lnTo>
                  <a:pt x="854" y="486"/>
                </a:lnTo>
                <a:lnTo>
                  <a:pt x="856" y="487"/>
                </a:lnTo>
                <a:lnTo>
                  <a:pt x="858" y="488"/>
                </a:lnTo>
                <a:lnTo>
                  <a:pt x="860" y="490"/>
                </a:lnTo>
                <a:lnTo>
                  <a:pt x="862" y="491"/>
                </a:lnTo>
                <a:lnTo>
                  <a:pt x="864" y="492"/>
                </a:lnTo>
                <a:lnTo>
                  <a:pt x="866" y="493"/>
                </a:lnTo>
                <a:lnTo>
                  <a:pt x="868" y="494"/>
                </a:lnTo>
                <a:lnTo>
                  <a:pt x="870" y="495"/>
                </a:lnTo>
                <a:lnTo>
                  <a:pt x="872" y="497"/>
                </a:lnTo>
                <a:lnTo>
                  <a:pt x="874" y="498"/>
                </a:lnTo>
                <a:lnTo>
                  <a:pt x="876" y="499"/>
                </a:lnTo>
                <a:lnTo>
                  <a:pt x="878" y="500"/>
                </a:lnTo>
                <a:lnTo>
                  <a:pt x="880" y="501"/>
                </a:lnTo>
                <a:lnTo>
                  <a:pt x="882" y="501"/>
                </a:lnTo>
                <a:lnTo>
                  <a:pt x="884" y="502"/>
                </a:lnTo>
                <a:lnTo>
                  <a:pt x="886" y="503"/>
                </a:lnTo>
                <a:lnTo>
                  <a:pt x="888" y="504"/>
                </a:lnTo>
                <a:lnTo>
                  <a:pt x="890" y="505"/>
                </a:lnTo>
                <a:lnTo>
                  <a:pt x="892" y="506"/>
                </a:lnTo>
                <a:lnTo>
                  <a:pt x="894" y="506"/>
                </a:lnTo>
                <a:lnTo>
                  <a:pt x="896" y="507"/>
                </a:lnTo>
                <a:lnTo>
                  <a:pt x="898" y="508"/>
                </a:lnTo>
                <a:lnTo>
                  <a:pt x="900" y="508"/>
                </a:lnTo>
                <a:lnTo>
                  <a:pt x="902" y="509"/>
                </a:lnTo>
                <a:lnTo>
                  <a:pt x="904" y="509"/>
                </a:lnTo>
                <a:lnTo>
                  <a:pt x="906" y="510"/>
                </a:lnTo>
                <a:lnTo>
                  <a:pt x="908" y="510"/>
                </a:lnTo>
                <a:lnTo>
                  <a:pt x="910" y="511"/>
                </a:lnTo>
                <a:lnTo>
                  <a:pt x="912" y="511"/>
                </a:lnTo>
                <a:lnTo>
                  <a:pt x="914" y="512"/>
                </a:lnTo>
                <a:lnTo>
                  <a:pt x="916" y="512"/>
                </a:lnTo>
                <a:lnTo>
                  <a:pt x="918" y="512"/>
                </a:lnTo>
                <a:lnTo>
                  <a:pt x="920" y="513"/>
                </a:lnTo>
                <a:lnTo>
                  <a:pt x="922" y="513"/>
                </a:lnTo>
                <a:lnTo>
                  <a:pt x="924" y="513"/>
                </a:lnTo>
                <a:lnTo>
                  <a:pt x="926" y="513"/>
                </a:lnTo>
                <a:lnTo>
                  <a:pt x="928" y="513"/>
                </a:lnTo>
                <a:lnTo>
                  <a:pt x="930" y="514"/>
                </a:lnTo>
                <a:lnTo>
                  <a:pt x="932" y="514"/>
                </a:lnTo>
                <a:lnTo>
                  <a:pt x="934" y="514"/>
                </a:lnTo>
                <a:lnTo>
                  <a:pt x="936" y="514"/>
                </a:lnTo>
                <a:lnTo>
                  <a:pt x="938" y="514"/>
                </a:lnTo>
                <a:lnTo>
                  <a:pt x="940" y="514"/>
                </a:lnTo>
                <a:lnTo>
                  <a:pt x="942" y="514"/>
                </a:lnTo>
                <a:lnTo>
                  <a:pt x="944" y="513"/>
                </a:lnTo>
                <a:lnTo>
                  <a:pt x="946" y="513"/>
                </a:lnTo>
                <a:lnTo>
                  <a:pt x="948" y="513"/>
                </a:lnTo>
                <a:lnTo>
                  <a:pt x="950" y="513"/>
                </a:lnTo>
                <a:lnTo>
                  <a:pt x="952" y="513"/>
                </a:lnTo>
                <a:lnTo>
                  <a:pt x="954" y="512"/>
                </a:lnTo>
                <a:lnTo>
                  <a:pt x="956" y="512"/>
                </a:lnTo>
                <a:lnTo>
                  <a:pt x="958" y="512"/>
                </a:lnTo>
                <a:lnTo>
                  <a:pt x="960" y="511"/>
                </a:lnTo>
                <a:lnTo>
                  <a:pt x="962" y="511"/>
                </a:lnTo>
                <a:lnTo>
                  <a:pt x="964" y="510"/>
                </a:lnTo>
                <a:lnTo>
                  <a:pt x="966" y="510"/>
                </a:lnTo>
                <a:lnTo>
                  <a:pt x="968" y="509"/>
                </a:lnTo>
                <a:lnTo>
                  <a:pt x="970" y="509"/>
                </a:lnTo>
                <a:lnTo>
                  <a:pt x="972" y="508"/>
                </a:lnTo>
                <a:lnTo>
                  <a:pt x="974" y="508"/>
                </a:lnTo>
                <a:lnTo>
                  <a:pt x="976" y="507"/>
                </a:lnTo>
                <a:lnTo>
                  <a:pt x="978" y="506"/>
                </a:lnTo>
                <a:lnTo>
                  <a:pt x="980" y="505"/>
                </a:lnTo>
                <a:lnTo>
                  <a:pt x="982" y="505"/>
                </a:lnTo>
                <a:lnTo>
                  <a:pt x="984" y="504"/>
                </a:lnTo>
                <a:lnTo>
                  <a:pt x="986" y="503"/>
                </a:lnTo>
                <a:lnTo>
                  <a:pt x="988" y="502"/>
                </a:lnTo>
                <a:lnTo>
                  <a:pt x="990" y="501"/>
                </a:lnTo>
                <a:lnTo>
                  <a:pt x="992" y="500"/>
                </a:lnTo>
                <a:lnTo>
                  <a:pt x="994" y="500"/>
                </a:lnTo>
                <a:lnTo>
                  <a:pt x="996" y="499"/>
                </a:lnTo>
                <a:lnTo>
                  <a:pt x="998" y="498"/>
                </a:lnTo>
                <a:lnTo>
                  <a:pt x="1000" y="496"/>
                </a:lnTo>
                <a:lnTo>
                  <a:pt x="1002" y="495"/>
                </a:lnTo>
                <a:lnTo>
                  <a:pt x="1004" y="494"/>
                </a:lnTo>
                <a:lnTo>
                  <a:pt x="1006" y="493"/>
                </a:lnTo>
                <a:lnTo>
                  <a:pt x="1008" y="492"/>
                </a:lnTo>
                <a:lnTo>
                  <a:pt x="1010" y="491"/>
                </a:lnTo>
                <a:lnTo>
                  <a:pt x="1012" y="490"/>
                </a:lnTo>
                <a:lnTo>
                  <a:pt x="1014" y="488"/>
                </a:lnTo>
                <a:lnTo>
                  <a:pt x="1016" y="487"/>
                </a:lnTo>
                <a:lnTo>
                  <a:pt x="1018" y="486"/>
                </a:lnTo>
                <a:lnTo>
                  <a:pt x="1020" y="484"/>
                </a:lnTo>
                <a:lnTo>
                  <a:pt x="1022" y="483"/>
                </a:lnTo>
                <a:lnTo>
                  <a:pt x="1024" y="482"/>
                </a:lnTo>
                <a:lnTo>
                  <a:pt x="1026" y="480"/>
                </a:lnTo>
                <a:lnTo>
                  <a:pt x="1028" y="479"/>
                </a:lnTo>
                <a:lnTo>
                  <a:pt x="1030" y="477"/>
                </a:lnTo>
                <a:lnTo>
                  <a:pt x="1032" y="476"/>
                </a:lnTo>
                <a:lnTo>
                  <a:pt x="1034" y="474"/>
                </a:lnTo>
                <a:lnTo>
                  <a:pt x="1036" y="472"/>
                </a:lnTo>
                <a:lnTo>
                  <a:pt x="1038" y="471"/>
                </a:lnTo>
                <a:lnTo>
                  <a:pt x="1040" y="469"/>
                </a:lnTo>
                <a:lnTo>
                  <a:pt x="1042" y="467"/>
                </a:lnTo>
                <a:lnTo>
                  <a:pt x="1044" y="466"/>
                </a:lnTo>
                <a:lnTo>
                  <a:pt x="1046" y="464"/>
                </a:lnTo>
                <a:lnTo>
                  <a:pt x="1048" y="462"/>
                </a:lnTo>
                <a:lnTo>
                  <a:pt x="1050" y="460"/>
                </a:lnTo>
                <a:lnTo>
                  <a:pt x="1052" y="459"/>
                </a:lnTo>
                <a:lnTo>
                  <a:pt x="1054" y="457"/>
                </a:lnTo>
                <a:lnTo>
                  <a:pt x="1056" y="455"/>
                </a:lnTo>
                <a:lnTo>
                  <a:pt x="1058" y="453"/>
                </a:lnTo>
                <a:lnTo>
                  <a:pt x="1060" y="451"/>
                </a:lnTo>
                <a:lnTo>
                  <a:pt x="1062" y="449"/>
                </a:lnTo>
                <a:lnTo>
                  <a:pt x="1064" y="447"/>
                </a:lnTo>
                <a:lnTo>
                  <a:pt x="1066" y="445"/>
                </a:lnTo>
                <a:lnTo>
                  <a:pt x="1068" y="443"/>
                </a:lnTo>
                <a:lnTo>
                  <a:pt x="1070" y="441"/>
                </a:lnTo>
                <a:lnTo>
                  <a:pt x="1072" y="439"/>
                </a:lnTo>
                <a:lnTo>
                  <a:pt x="1074" y="437"/>
                </a:lnTo>
                <a:lnTo>
                  <a:pt x="1076" y="435"/>
                </a:lnTo>
                <a:lnTo>
                  <a:pt x="1078" y="433"/>
                </a:lnTo>
                <a:lnTo>
                  <a:pt x="1080" y="431"/>
                </a:lnTo>
                <a:lnTo>
                  <a:pt x="1082" y="428"/>
                </a:lnTo>
                <a:lnTo>
                  <a:pt x="1084" y="426"/>
                </a:lnTo>
                <a:lnTo>
                  <a:pt x="1086" y="424"/>
                </a:lnTo>
                <a:lnTo>
                  <a:pt x="1088" y="422"/>
                </a:lnTo>
                <a:lnTo>
                  <a:pt x="1090" y="419"/>
                </a:lnTo>
                <a:lnTo>
                  <a:pt x="1092" y="417"/>
                </a:lnTo>
                <a:lnTo>
                  <a:pt x="1094" y="415"/>
                </a:lnTo>
                <a:lnTo>
                  <a:pt x="1096" y="413"/>
                </a:lnTo>
                <a:lnTo>
                  <a:pt x="1098" y="410"/>
                </a:lnTo>
                <a:lnTo>
                  <a:pt x="1100" y="408"/>
                </a:lnTo>
                <a:lnTo>
                  <a:pt x="1102" y="405"/>
                </a:lnTo>
                <a:lnTo>
                  <a:pt x="1104" y="403"/>
                </a:lnTo>
                <a:lnTo>
                  <a:pt x="1106" y="401"/>
                </a:lnTo>
                <a:lnTo>
                  <a:pt x="1108" y="398"/>
                </a:lnTo>
                <a:lnTo>
                  <a:pt x="1110" y="396"/>
                </a:lnTo>
                <a:lnTo>
                  <a:pt x="1112" y="393"/>
                </a:lnTo>
                <a:lnTo>
                  <a:pt x="1114" y="391"/>
                </a:lnTo>
                <a:lnTo>
                  <a:pt x="1116" y="388"/>
                </a:lnTo>
                <a:lnTo>
                  <a:pt x="1118" y="386"/>
                </a:lnTo>
                <a:lnTo>
                  <a:pt x="1120" y="383"/>
                </a:lnTo>
                <a:lnTo>
                  <a:pt x="1122" y="380"/>
                </a:lnTo>
                <a:lnTo>
                  <a:pt x="1124" y="378"/>
                </a:lnTo>
                <a:lnTo>
                  <a:pt x="1126" y="375"/>
                </a:lnTo>
                <a:lnTo>
                  <a:pt x="1128" y="373"/>
                </a:lnTo>
                <a:lnTo>
                  <a:pt x="1130" y="370"/>
                </a:lnTo>
                <a:lnTo>
                  <a:pt x="1132" y="367"/>
                </a:lnTo>
                <a:lnTo>
                  <a:pt x="1134" y="365"/>
                </a:lnTo>
                <a:lnTo>
                  <a:pt x="1136" y="362"/>
                </a:lnTo>
                <a:lnTo>
                  <a:pt x="1138" y="359"/>
                </a:lnTo>
                <a:lnTo>
                  <a:pt x="1140" y="357"/>
                </a:lnTo>
                <a:lnTo>
                  <a:pt x="1142" y="354"/>
                </a:lnTo>
                <a:lnTo>
                  <a:pt x="1144" y="351"/>
                </a:lnTo>
                <a:lnTo>
                  <a:pt x="1146" y="348"/>
                </a:lnTo>
                <a:lnTo>
                  <a:pt x="1148" y="346"/>
                </a:lnTo>
                <a:lnTo>
                  <a:pt x="1150" y="343"/>
                </a:lnTo>
                <a:lnTo>
                  <a:pt x="1152" y="340"/>
                </a:lnTo>
                <a:lnTo>
                  <a:pt x="1154" y="337"/>
                </a:lnTo>
                <a:lnTo>
                  <a:pt x="1156" y="334"/>
                </a:lnTo>
                <a:lnTo>
                  <a:pt x="1158" y="332"/>
                </a:lnTo>
                <a:lnTo>
                  <a:pt x="1160" y="329"/>
                </a:lnTo>
                <a:lnTo>
                  <a:pt x="1162" y="326"/>
                </a:lnTo>
                <a:lnTo>
                  <a:pt x="1164" y="323"/>
                </a:lnTo>
                <a:lnTo>
                  <a:pt x="1166" y="320"/>
                </a:lnTo>
                <a:lnTo>
                  <a:pt x="1168" y="317"/>
                </a:lnTo>
                <a:lnTo>
                  <a:pt x="1170" y="314"/>
                </a:lnTo>
                <a:lnTo>
                  <a:pt x="1172" y="312"/>
                </a:lnTo>
                <a:lnTo>
                  <a:pt x="1174" y="309"/>
                </a:lnTo>
                <a:lnTo>
                  <a:pt x="1176" y="306"/>
                </a:lnTo>
                <a:lnTo>
                  <a:pt x="1178" y="303"/>
                </a:lnTo>
                <a:lnTo>
                  <a:pt x="1180" y="300"/>
                </a:lnTo>
                <a:lnTo>
                  <a:pt x="1182" y="297"/>
                </a:lnTo>
                <a:lnTo>
                  <a:pt x="1184" y="294"/>
                </a:lnTo>
                <a:lnTo>
                  <a:pt x="1186" y="291"/>
                </a:lnTo>
                <a:lnTo>
                  <a:pt x="1188" y="288"/>
                </a:lnTo>
                <a:lnTo>
                  <a:pt x="1190" y="285"/>
                </a:lnTo>
                <a:lnTo>
                  <a:pt x="1192" y="282"/>
                </a:lnTo>
                <a:lnTo>
                  <a:pt x="1194" y="280"/>
                </a:lnTo>
                <a:lnTo>
                  <a:pt x="1196" y="277"/>
                </a:lnTo>
                <a:lnTo>
                  <a:pt x="1198" y="274"/>
                </a:lnTo>
                <a:lnTo>
                  <a:pt x="1200" y="271"/>
                </a:lnTo>
                <a:lnTo>
                  <a:pt x="1202" y="268"/>
                </a:lnTo>
                <a:lnTo>
                  <a:pt x="1204" y="265"/>
                </a:lnTo>
                <a:lnTo>
                  <a:pt x="1206" y="262"/>
                </a:lnTo>
                <a:lnTo>
                  <a:pt x="1208" y="259"/>
                </a:lnTo>
                <a:lnTo>
                  <a:pt x="1210" y="256"/>
                </a:lnTo>
                <a:lnTo>
                  <a:pt x="1212" y="253"/>
                </a:lnTo>
                <a:lnTo>
                  <a:pt x="1214" y="250"/>
                </a:lnTo>
                <a:lnTo>
                  <a:pt x="1216" y="247"/>
                </a:lnTo>
                <a:lnTo>
                  <a:pt x="1218" y="244"/>
                </a:lnTo>
                <a:lnTo>
                  <a:pt x="1220" y="241"/>
                </a:lnTo>
                <a:lnTo>
                  <a:pt x="1222" y="238"/>
                </a:lnTo>
                <a:lnTo>
                  <a:pt x="1224" y="235"/>
                </a:lnTo>
                <a:lnTo>
                  <a:pt x="1226" y="232"/>
                </a:lnTo>
                <a:lnTo>
                  <a:pt x="1228" y="229"/>
                </a:lnTo>
                <a:lnTo>
                  <a:pt x="1230" y="226"/>
                </a:lnTo>
                <a:lnTo>
                  <a:pt x="1232" y="224"/>
                </a:lnTo>
                <a:lnTo>
                  <a:pt x="1234" y="221"/>
                </a:lnTo>
                <a:lnTo>
                  <a:pt x="1236" y="218"/>
                </a:lnTo>
                <a:lnTo>
                  <a:pt x="1238" y="215"/>
                </a:lnTo>
                <a:lnTo>
                  <a:pt x="1240" y="212"/>
                </a:lnTo>
                <a:lnTo>
                  <a:pt x="1242" y="209"/>
                </a:lnTo>
                <a:lnTo>
                  <a:pt x="1244" y="206"/>
                </a:lnTo>
                <a:lnTo>
                  <a:pt x="1246" y="203"/>
                </a:lnTo>
                <a:lnTo>
                  <a:pt x="1248" y="200"/>
                </a:lnTo>
                <a:lnTo>
                  <a:pt x="1250" y="197"/>
                </a:lnTo>
                <a:lnTo>
                  <a:pt x="1252" y="195"/>
                </a:lnTo>
                <a:lnTo>
                  <a:pt x="1254" y="192"/>
                </a:lnTo>
                <a:lnTo>
                  <a:pt x="1256" y="189"/>
                </a:lnTo>
                <a:lnTo>
                  <a:pt x="1258" y="186"/>
                </a:lnTo>
                <a:lnTo>
                  <a:pt x="1260" y="183"/>
                </a:lnTo>
                <a:lnTo>
                  <a:pt x="1262" y="180"/>
                </a:lnTo>
                <a:lnTo>
                  <a:pt x="1264" y="178"/>
                </a:lnTo>
                <a:lnTo>
                  <a:pt x="1266" y="175"/>
                </a:lnTo>
                <a:lnTo>
                  <a:pt x="1268" y="172"/>
                </a:lnTo>
                <a:lnTo>
                  <a:pt x="1270" y="169"/>
                </a:lnTo>
                <a:lnTo>
                  <a:pt x="1272" y="166"/>
                </a:lnTo>
                <a:lnTo>
                  <a:pt x="1274" y="164"/>
                </a:lnTo>
                <a:lnTo>
                  <a:pt x="1276" y="161"/>
                </a:lnTo>
                <a:lnTo>
                  <a:pt x="1277" y="160"/>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1510" name="Group 77">
            <a:extLst>
              <a:ext uri="{FF2B5EF4-FFF2-40B4-BE49-F238E27FC236}">
                <a16:creationId xmlns:a16="http://schemas.microsoft.com/office/drawing/2014/main" id="{3DF8F121-31D3-E454-6003-819A31056100}"/>
              </a:ext>
            </a:extLst>
          </p:cNvPr>
          <p:cNvGrpSpPr>
            <a:grpSpLocks noChangeAspect="1"/>
          </p:cNvGrpSpPr>
          <p:nvPr/>
        </p:nvGrpSpPr>
        <p:grpSpPr bwMode="auto">
          <a:xfrm>
            <a:off x="2101850" y="2774950"/>
            <a:ext cx="3940175" cy="1455738"/>
            <a:chOff x="364" y="1748"/>
            <a:chExt cx="2482" cy="917"/>
          </a:xfrm>
        </p:grpSpPr>
        <p:sp>
          <p:nvSpPr>
            <p:cNvPr id="21584" name="AutoShape 76">
              <a:extLst>
                <a:ext uri="{FF2B5EF4-FFF2-40B4-BE49-F238E27FC236}">
                  <a16:creationId xmlns:a16="http://schemas.microsoft.com/office/drawing/2014/main" id="{C475760E-48BF-D85B-2322-508908C016FA}"/>
                </a:ext>
              </a:extLst>
            </p:cNvPr>
            <p:cNvSpPr>
              <a:spLocks noChangeAspect="1" noChangeArrowheads="1" noTextEdit="1"/>
            </p:cNvSpPr>
            <p:nvPr/>
          </p:nvSpPr>
          <p:spPr bwMode="auto">
            <a:xfrm>
              <a:off x="364" y="1749"/>
              <a:ext cx="2482" cy="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85" name="Rectangle 78">
              <a:extLst>
                <a:ext uri="{FF2B5EF4-FFF2-40B4-BE49-F238E27FC236}">
                  <a16:creationId xmlns:a16="http://schemas.microsoft.com/office/drawing/2014/main" id="{E9A3B254-6A22-1A8A-F3B2-EE437AD97323}"/>
                </a:ext>
              </a:extLst>
            </p:cNvPr>
            <p:cNvSpPr>
              <a:spLocks noChangeArrowheads="1"/>
            </p:cNvSpPr>
            <p:nvPr/>
          </p:nvSpPr>
          <p:spPr bwMode="auto">
            <a:xfrm>
              <a:off x="366" y="1750"/>
              <a:ext cx="2478" cy="914"/>
            </a:xfrm>
            <a:prstGeom prst="rect">
              <a:avLst/>
            </a:prstGeom>
            <a:solidFill>
              <a:srgbClr val="FFFFFF"/>
            </a:solidFill>
            <a:ln w="2">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1586" name="Line 79">
              <a:extLst>
                <a:ext uri="{FF2B5EF4-FFF2-40B4-BE49-F238E27FC236}">
                  <a16:creationId xmlns:a16="http://schemas.microsoft.com/office/drawing/2014/main" id="{55CFF9FA-F707-A337-440E-66727D712A4F}"/>
                </a:ext>
              </a:extLst>
            </p:cNvPr>
            <p:cNvSpPr>
              <a:spLocks noChangeShapeType="1"/>
            </p:cNvSpPr>
            <p:nvPr/>
          </p:nvSpPr>
          <p:spPr bwMode="auto">
            <a:xfrm flipV="1">
              <a:off x="571"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7" name="Line 80">
              <a:extLst>
                <a:ext uri="{FF2B5EF4-FFF2-40B4-BE49-F238E27FC236}">
                  <a16:creationId xmlns:a16="http://schemas.microsoft.com/office/drawing/2014/main" id="{FB375EEE-3B6F-C1CE-BDCF-E565B8EB4476}"/>
                </a:ext>
              </a:extLst>
            </p:cNvPr>
            <p:cNvSpPr>
              <a:spLocks noChangeShapeType="1"/>
            </p:cNvSpPr>
            <p:nvPr/>
          </p:nvSpPr>
          <p:spPr bwMode="auto">
            <a:xfrm flipV="1">
              <a:off x="573"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8" name="Line 81">
              <a:extLst>
                <a:ext uri="{FF2B5EF4-FFF2-40B4-BE49-F238E27FC236}">
                  <a16:creationId xmlns:a16="http://schemas.microsoft.com/office/drawing/2014/main" id="{399768DC-6B37-BA33-3EE5-CE230DC41D53}"/>
                </a:ext>
              </a:extLst>
            </p:cNvPr>
            <p:cNvSpPr>
              <a:spLocks noChangeShapeType="1"/>
            </p:cNvSpPr>
            <p:nvPr/>
          </p:nvSpPr>
          <p:spPr bwMode="auto">
            <a:xfrm flipV="1">
              <a:off x="984"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89" name="Line 82">
              <a:extLst>
                <a:ext uri="{FF2B5EF4-FFF2-40B4-BE49-F238E27FC236}">
                  <a16:creationId xmlns:a16="http://schemas.microsoft.com/office/drawing/2014/main" id="{79536170-E16C-F22A-FB01-54A0443BFDD2}"/>
                </a:ext>
              </a:extLst>
            </p:cNvPr>
            <p:cNvSpPr>
              <a:spLocks noChangeShapeType="1"/>
            </p:cNvSpPr>
            <p:nvPr/>
          </p:nvSpPr>
          <p:spPr bwMode="auto">
            <a:xfrm flipV="1">
              <a:off x="986"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0" name="Line 83">
              <a:extLst>
                <a:ext uri="{FF2B5EF4-FFF2-40B4-BE49-F238E27FC236}">
                  <a16:creationId xmlns:a16="http://schemas.microsoft.com/office/drawing/2014/main" id="{796D9AC4-3652-1ED3-80DE-C3F2B4917511}"/>
                </a:ext>
              </a:extLst>
            </p:cNvPr>
            <p:cNvSpPr>
              <a:spLocks noChangeShapeType="1"/>
            </p:cNvSpPr>
            <p:nvPr/>
          </p:nvSpPr>
          <p:spPr bwMode="auto">
            <a:xfrm flipV="1">
              <a:off x="1190"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1" name="Line 84">
              <a:extLst>
                <a:ext uri="{FF2B5EF4-FFF2-40B4-BE49-F238E27FC236}">
                  <a16:creationId xmlns:a16="http://schemas.microsoft.com/office/drawing/2014/main" id="{ABE3AB90-38CD-4F25-C69F-84B5CAF19F74}"/>
                </a:ext>
              </a:extLst>
            </p:cNvPr>
            <p:cNvSpPr>
              <a:spLocks noChangeShapeType="1"/>
            </p:cNvSpPr>
            <p:nvPr/>
          </p:nvSpPr>
          <p:spPr bwMode="auto">
            <a:xfrm flipV="1">
              <a:off x="1192"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2" name="Line 85">
              <a:extLst>
                <a:ext uri="{FF2B5EF4-FFF2-40B4-BE49-F238E27FC236}">
                  <a16:creationId xmlns:a16="http://schemas.microsoft.com/office/drawing/2014/main" id="{F28B020D-7821-B9BF-BEA5-1EDCE2A338FC}"/>
                </a:ext>
              </a:extLst>
            </p:cNvPr>
            <p:cNvSpPr>
              <a:spLocks noChangeShapeType="1"/>
            </p:cNvSpPr>
            <p:nvPr/>
          </p:nvSpPr>
          <p:spPr bwMode="auto">
            <a:xfrm flipV="1">
              <a:off x="1398"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3" name="Line 86">
              <a:extLst>
                <a:ext uri="{FF2B5EF4-FFF2-40B4-BE49-F238E27FC236}">
                  <a16:creationId xmlns:a16="http://schemas.microsoft.com/office/drawing/2014/main" id="{F051BCF6-1224-A7C1-C15E-F8D10B596524}"/>
                </a:ext>
              </a:extLst>
            </p:cNvPr>
            <p:cNvSpPr>
              <a:spLocks noChangeShapeType="1"/>
            </p:cNvSpPr>
            <p:nvPr/>
          </p:nvSpPr>
          <p:spPr bwMode="auto">
            <a:xfrm flipV="1">
              <a:off x="1399"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4" name="Line 87">
              <a:extLst>
                <a:ext uri="{FF2B5EF4-FFF2-40B4-BE49-F238E27FC236}">
                  <a16:creationId xmlns:a16="http://schemas.microsoft.com/office/drawing/2014/main" id="{F75949E2-ED80-C0AD-1118-2BA63771F1C2}"/>
                </a:ext>
              </a:extLst>
            </p:cNvPr>
            <p:cNvSpPr>
              <a:spLocks noChangeShapeType="1"/>
            </p:cNvSpPr>
            <p:nvPr/>
          </p:nvSpPr>
          <p:spPr bwMode="auto">
            <a:xfrm flipV="1">
              <a:off x="1603"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5" name="Line 88">
              <a:extLst>
                <a:ext uri="{FF2B5EF4-FFF2-40B4-BE49-F238E27FC236}">
                  <a16:creationId xmlns:a16="http://schemas.microsoft.com/office/drawing/2014/main" id="{32D442BD-58DB-B6AA-9093-174E521ADAC9}"/>
                </a:ext>
              </a:extLst>
            </p:cNvPr>
            <p:cNvSpPr>
              <a:spLocks noChangeShapeType="1"/>
            </p:cNvSpPr>
            <p:nvPr/>
          </p:nvSpPr>
          <p:spPr bwMode="auto">
            <a:xfrm flipV="1">
              <a:off x="1605"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6" name="Line 89">
              <a:extLst>
                <a:ext uri="{FF2B5EF4-FFF2-40B4-BE49-F238E27FC236}">
                  <a16:creationId xmlns:a16="http://schemas.microsoft.com/office/drawing/2014/main" id="{F39859E1-78A9-0949-4F49-FA4918EA233A}"/>
                </a:ext>
              </a:extLst>
            </p:cNvPr>
            <p:cNvSpPr>
              <a:spLocks noChangeShapeType="1"/>
            </p:cNvSpPr>
            <p:nvPr/>
          </p:nvSpPr>
          <p:spPr bwMode="auto">
            <a:xfrm flipV="1">
              <a:off x="1809"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7" name="Line 90">
              <a:extLst>
                <a:ext uri="{FF2B5EF4-FFF2-40B4-BE49-F238E27FC236}">
                  <a16:creationId xmlns:a16="http://schemas.microsoft.com/office/drawing/2014/main" id="{8DF3917A-B2C9-E8F3-1D11-0C3E9F977F8B}"/>
                </a:ext>
              </a:extLst>
            </p:cNvPr>
            <p:cNvSpPr>
              <a:spLocks noChangeShapeType="1"/>
            </p:cNvSpPr>
            <p:nvPr/>
          </p:nvSpPr>
          <p:spPr bwMode="auto">
            <a:xfrm flipV="1">
              <a:off x="1811"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8" name="Line 91">
              <a:extLst>
                <a:ext uri="{FF2B5EF4-FFF2-40B4-BE49-F238E27FC236}">
                  <a16:creationId xmlns:a16="http://schemas.microsoft.com/office/drawing/2014/main" id="{A55C43E1-3474-B285-49DA-C5DB243BC560}"/>
                </a:ext>
              </a:extLst>
            </p:cNvPr>
            <p:cNvSpPr>
              <a:spLocks noChangeShapeType="1"/>
            </p:cNvSpPr>
            <p:nvPr/>
          </p:nvSpPr>
          <p:spPr bwMode="auto">
            <a:xfrm flipV="1">
              <a:off x="2016"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99" name="Line 92">
              <a:extLst>
                <a:ext uri="{FF2B5EF4-FFF2-40B4-BE49-F238E27FC236}">
                  <a16:creationId xmlns:a16="http://schemas.microsoft.com/office/drawing/2014/main" id="{373BB9DA-940D-22F1-A7BC-741AF96D4FDD}"/>
                </a:ext>
              </a:extLst>
            </p:cNvPr>
            <p:cNvSpPr>
              <a:spLocks noChangeShapeType="1"/>
            </p:cNvSpPr>
            <p:nvPr/>
          </p:nvSpPr>
          <p:spPr bwMode="auto">
            <a:xfrm flipV="1">
              <a:off x="2018"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0" name="Line 93">
              <a:extLst>
                <a:ext uri="{FF2B5EF4-FFF2-40B4-BE49-F238E27FC236}">
                  <a16:creationId xmlns:a16="http://schemas.microsoft.com/office/drawing/2014/main" id="{8B4288A9-8109-BEB7-2D09-E8E756B26795}"/>
                </a:ext>
              </a:extLst>
            </p:cNvPr>
            <p:cNvSpPr>
              <a:spLocks noChangeShapeType="1"/>
            </p:cNvSpPr>
            <p:nvPr/>
          </p:nvSpPr>
          <p:spPr bwMode="auto">
            <a:xfrm flipV="1">
              <a:off x="2222"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1" name="Line 94">
              <a:extLst>
                <a:ext uri="{FF2B5EF4-FFF2-40B4-BE49-F238E27FC236}">
                  <a16:creationId xmlns:a16="http://schemas.microsoft.com/office/drawing/2014/main" id="{3DC6E2AB-7CD6-78D0-290A-76A7AADC6BB6}"/>
                </a:ext>
              </a:extLst>
            </p:cNvPr>
            <p:cNvSpPr>
              <a:spLocks noChangeShapeType="1"/>
            </p:cNvSpPr>
            <p:nvPr/>
          </p:nvSpPr>
          <p:spPr bwMode="auto">
            <a:xfrm flipV="1">
              <a:off x="2224"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2" name="Line 95">
              <a:extLst>
                <a:ext uri="{FF2B5EF4-FFF2-40B4-BE49-F238E27FC236}">
                  <a16:creationId xmlns:a16="http://schemas.microsoft.com/office/drawing/2014/main" id="{7EFDA48A-9C75-EBA3-DAF2-07E5307F4904}"/>
                </a:ext>
              </a:extLst>
            </p:cNvPr>
            <p:cNvSpPr>
              <a:spLocks noChangeShapeType="1"/>
            </p:cNvSpPr>
            <p:nvPr/>
          </p:nvSpPr>
          <p:spPr bwMode="auto">
            <a:xfrm flipV="1">
              <a:off x="2427"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3" name="Line 96">
              <a:extLst>
                <a:ext uri="{FF2B5EF4-FFF2-40B4-BE49-F238E27FC236}">
                  <a16:creationId xmlns:a16="http://schemas.microsoft.com/office/drawing/2014/main" id="{801F8BC1-9BC6-8B9C-7A1D-B8D7FA9B7F4D}"/>
                </a:ext>
              </a:extLst>
            </p:cNvPr>
            <p:cNvSpPr>
              <a:spLocks noChangeShapeType="1"/>
            </p:cNvSpPr>
            <p:nvPr/>
          </p:nvSpPr>
          <p:spPr bwMode="auto">
            <a:xfrm flipV="1">
              <a:off x="2429"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4" name="Line 97">
              <a:extLst>
                <a:ext uri="{FF2B5EF4-FFF2-40B4-BE49-F238E27FC236}">
                  <a16:creationId xmlns:a16="http://schemas.microsoft.com/office/drawing/2014/main" id="{FE9A81BA-9558-FA14-98D9-8D407CF5B568}"/>
                </a:ext>
              </a:extLst>
            </p:cNvPr>
            <p:cNvSpPr>
              <a:spLocks noChangeShapeType="1"/>
            </p:cNvSpPr>
            <p:nvPr/>
          </p:nvSpPr>
          <p:spPr bwMode="auto">
            <a:xfrm flipV="1">
              <a:off x="2635"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5" name="Line 98">
              <a:extLst>
                <a:ext uri="{FF2B5EF4-FFF2-40B4-BE49-F238E27FC236}">
                  <a16:creationId xmlns:a16="http://schemas.microsoft.com/office/drawing/2014/main" id="{D2BDFCA7-9848-283D-E27E-54C091B3259B}"/>
                </a:ext>
              </a:extLst>
            </p:cNvPr>
            <p:cNvSpPr>
              <a:spLocks noChangeShapeType="1"/>
            </p:cNvSpPr>
            <p:nvPr/>
          </p:nvSpPr>
          <p:spPr bwMode="auto">
            <a:xfrm flipV="1">
              <a:off x="2637" y="1750"/>
              <a:ext cx="1" cy="91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6" name="Line 99">
              <a:extLst>
                <a:ext uri="{FF2B5EF4-FFF2-40B4-BE49-F238E27FC236}">
                  <a16:creationId xmlns:a16="http://schemas.microsoft.com/office/drawing/2014/main" id="{FBFD466C-C5D0-3F79-E3C6-420D8FF48B33}"/>
                </a:ext>
              </a:extLst>
            </p:cNvPr>
            <p:cNvSpPr>
              <a:spLocks noChangeShapeType="1"/>
            </p:cNvSpPr>
            <p:nvPr/>
          </p:nvSpPr>
          <p:spPr bwMode="auto">
            <a:xfrm>
              <a:off x="368" y="2585"/>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7" name="Line 100">
              <a:extLst>
                <a:ext uri="{FF2B5EF4-FFF2-40B4-BE49-F238E27FC236}">
                  <a16:creationId xmlns:a16="http://schemas.microsoft.com/office/drawing/2014/main" id="{D7CBBFBE-F451-0E65-9F64-0E9AF86702D2}"/>
                </a:ext>
              </a:extLst>
            </p:cNvPr>
            <p:cNvSpPr>
              <a:spLocks noChangeShapeType="1"/>
            </p:cNvSpPr>
            <p:nvPr/>
          </p:nvSpPr>
          <p:spPr bwMode="auto">
            <a:xfrm>
              <a:off x="368" y="2587"/>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8" name="Line 101">
              <a:extLst>
                <a:ext uri="{FF2B5EF4-FFF2-40B4-BE49-F238E27FC236}">
                  <a16:creationId xmlns:a16="http://schemas.microsoft.com/office/drawing/2014/main" id="{71888724-32C1-B06E-E140-44FBD4BABD7A}"/>
                </a:ext>
              </a:extLst>
            </p:cNvPr>
            <p:cNvSpPr>
              <a:spLocks noChangeShapeType="1"/>
            </p:cNvSpPr>
            <p:nvPr/>
          </p:nvSpPr>
          <p:spPr bwMode="auto">
            <a:xfrm>
              <a:off x="368" y="2395"/>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09" name="Line 102">
              <a:extLst>
                <a:ext uri="{FF2B5EF4-FFF2-40B4-BE49-F238E27FC236}">
                  <a16:creationId xmlns:a16="http://schemas.microsoft.com/office/drawing/2014/main" id="{6BBAA5AE-943C-AF38-16F8-D8CA656B57F2}"/>
                </a:ext>
              </a:extLst>
            </p:cNvPr>
            <p:cNvSpPr>
              <a:spLocks noChangeShapeType="1"/>
            </p:cNvSpPr>
            <p:nvPr/>
          </p:nvSpPr>
          <p:spPr bwMode="auto">
            <a:xfrm>
              <a:off x="368" y="2396"/>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0" name="Line 103">
              <a:extLst>
                <a:ext uri="{FF2B5EF4-FFF2-40B4-BE49-F238E27FC236}">
                  <a16:creationId xmlns:a16="http://schemas.microsoft.com/office/drawing/2014/main" id="{FEDF9AD3-4B8A-302C-80E0-16D2E415B027}"/>
                </a:ext>
              </a:extLst>
            </p:cNvPr>
            <p:cNvSpPr>
              <a:spLocks noChangeShapeType="1"/>
            </p:cNvSpPr>
            <p:nvPr/>
          </p:nvSpPr>
          <p:spPr bwMode="auto">
            <a:xfrm>
              <a:off x="368" y="2016"/>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1" name="Line 104">
              <a:extLst>
                <a:ext uri="{FF2B5EF4-FFF2-40B4-BE49-F238E27FC236}">
                  <a16:creationId xmlns:a16="http://schemas.microsoft.com/office/drawing/2014/main" id="{94CCBAA5-4D9C-6BC2-D6FE-5AB51B505A5F}"/>
                </a:ext>
              </a:extLst>
            </p:cNvPr>
            <p:cNvSpPr>
              <a:spLocks noChangeShapeType="1"/>
            </p:cNvSpPr>
            <p:nvPr/>
          </p:nvSpPr>
          <p:spPr bwMode="auto">
            <a:xfrm>
              <a:off x="368" y="2018"/>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2" name="Line 105">
              <a:extLst>
                <a:ext uri="{FF2B5EF4-FFF2-40B4-BE49-F238E27FC236}">
                  <a16:creationId xmlns:a16="http://schemas.microsoft.com/office/drawing/2014/main" id="{AB1DD39D-E663-F5E7-DC20-6D9FC3F910BE}"/>
                </a:ext>
              </a:extLst>
            </p:cNvPr>
            <p:cNvSpPr>
              <a:spLocks noChangeShapeType="1"/>
            </p:cNvSpPr>
            <p:nvPr/>
          </p:nvSpPr>
          <p:spPr bwMode="auto">
            <a:xfrm>
              <a:off x="368" y="1826"/>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3" name="Line 106">
              <a:extLst>
                <a:ext uri="{FF2B5EF4-FFF2-40B4-BE49-F238E27FC236}">
                  <a16:creationId xmlns:a16="http://schemas.microsoft.com/office/drawing/2014/main" id="{C8C390B1-05A2-3306-C30B-EEA09A256AAC}"/>
                </a:ext>
              </a:extLst>
            </p:cNvPr>
            <p:cNvSpPr>
              <a:spLocks noChangeShapeType="1"/>
            </p:cNvSpPr>
            <p:nvPr/>
          </p:nvSpPr>
          <p:spPr bwMode="auto">
            <a:xfrm>
              <a:off x="368" y="1827"/>
              <a:ext cx="247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614" name="Line 107">
              <a:extLst>
                <a:ext uri="{FF2B5EF4-FFF2-40B4-BE49-F238E27FC236}">
                  <a16:creationId xmlns:a16="http://schemas.microsoft.com/office/drawing/2014/main" id="{4241E0E8-63B9-22A1-C02A-941CB524C52D}"/>
                </a:ext>
              </a:extLst>
            </p:cNvPr>
            <p:cNvSpPr>
              <a:spLocks noChangeShapeType="1"/>
            </p:cNvSpPr>
            <p:nvPr/>
          </p:nvSpPr>
          <p:spPr bwMode="auto">
            <a:xfrm>
              <a:off x="368" y="2204"/>
              <a:ext cx="247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15" name="Line 108">
              <a:extLst>
                <a:ext uri="{FF2B5EF4-FFF2-40B4-BE49-F238E27FC236}">
                  <a16:creationId xmlns:a16="http://schemas.microsoft.com/office/drawing/2014/main" id="{C06E4834-0334-3DFF-C54C-FC5F43BF7093}"/>
                </a:ext>
              </a:extLst>
            </p:cNvPr>
            <p:cNvSpPr>
              <a:spLocks noChangeShapeType="1"/>
            </p:cNvSpPr>
            <p:nvPr/>
          </p:nvSpPr>
          <p:spPr bwMode="auto">
            <a:xfrm>
              <a:off x="368" y="2206"/>
              <a:ext cx="247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16" name="Line 109">
              <a:extLst>
                <a:ext uri="{FF2B5EF4-FFF2-40B4-BE49-F238E27FC236}">
                  <a16:creationId xmlns:a16="http://schemas.microsoft.com/office/drawing/2014/main" id="{80D9E55F-CB45-2507-DFE3-6A0414D9B4D7}"/>
                </a:ext>
              </a:extLst>
            </p:cNvPr>
            <p:cNvSpPr>
              <a:spLocks noChangeShapeType="1"/>
            </p:cNvSpPr>
            <p:nvPr/>
          </p:nvSpPr>
          <p:spPr bwMode="auto">
            <a:xfrm>
              <a:off x="368" y="2207"/>
              <a:ext cx="247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17" name="Line 110">
              <a:extLst>
                <a:ext uri="{FF2B5EF4-FFF2-40B4-BE49-F238E27FC236}">
                  <a16:creationId xmlns:a16="http://schemas.microsoft.com/office/drawing/2014/main" id="{C12F52A8-8A0D-72B3-2260-A1B6379A8DC7}"/>
                </a:ext>
              </a:extLst>
            </p:cNvPr>
            <p:cNvSpPr>
              <a:spLocks noChangeShapeType="1"/>
            </p:cNvSpPr>
            <p:nvPr/>
          </p:nvSpPr>
          <p:spPr bwMode="auto">
            <a:xfrm>
              <a:off x="368" y="2208"/>
              <a:ext cx="2476"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1618" name="Rectangle 111">
              <a:extLst>
                <a:ext uri="{FF2B5EF4-FFF2-40B4-BE49-F238E27FC236}">
                  <a16:creationId xmlns:a16="http://schemas.microsoft.com/office/drawing/2014/main" id="{9198AA57-2D89-F7B9-3A7E-F45E6443F94F}"/>
                </a:ext>
              </a:extLst>
            </p:cNvPr>
            <p:cNvSpPr>
              <a:spLocks noChangeArrowheads="1"/>
            </p:cNvSpPr>
            <p:nvPr/>
          </p:nvSpPr>
          <p:spPr bwMode="auto">
            <a:xfrm>
              <a:off x="2791" y="2146"/>
              <a:ext cx="18"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1619" name="Freeform 112">
              <a:extLst>
                <a:ext uri="{FF2B5EF4-FFF2-40B4-BE49-F238E27FC236}">
                  <a16:creationId xmlns:a16="http://schemas.microsoft.com/office/drawing/2014/main" id="{2E19EAE2-943E-FF48-A84A-A53E6EF24985}"/>
                </a:ext>
              </a:extLst>
            </p:cNvPr>
            <p:cNvSpPr>
              <a:spLocks/>
            </p:cNvSpPr>
            <p:nvPr/>
          </p:nvSpPr>
          <p:spPr bwMode="auto">
            <a:xfrm>
              <a:off x="2819" y="2191"/>
              <a:ext cx="21" cy="32"/>
            </a:xfrm>
            <a:custGeom>
              <a:avLst/>
              <a:gdLst>
                <a:gd name="T0" fmla="*/ 0 w 21"/>
                <a:gd name="T1" fmla="*/ 0 h 32"/>
                <a:gd name="T2" fmla="*/ 21 w 21"/>
                <a:gd name="T3" fmla="*/ 16 h 32"/>
                <a:gd name="T4" fmla="*/ 0 w 21"/>
                <a:gd name="T5" fmla="*/ 32 h 32"/>
                <a:gd name="T6" fmla="*/ 0 w 21"/>
                <a:gd name="T7" fmla="*/ 0 h 32"/>
                <a:gd name="T8" fmla="*/ 0 60000 65536"/>
                <a:gd name="T9" fmla="*/ 0 60000 65536"/>
                <a:gd name="T10" fmla="*/ 0 60000 65536"/>
                <a:gd name="T11" fmla="*/ 0 60000 65536"/>
                <a:gd name="T12" fmla="*/ 0 w 21"/>
                <a:gd name="T13" fmla="*/ 0 h 32"/>
                <a:gd name="T14" fmla="*/ 21 w 21"/>
                <a:gd name="T15" fmla="*/ 32 h 32"/>
              </a:gdLst>
              <a:ahLst/>
              <a:cxnLst>
                <a:cxn ang="T8">
                  <a:pos x="T0" y="T1"/>
                </a:cxn>
                <a:cxn ang="T9">
                  <a:pos x="T2" y="T3"/>
                </a:cxn>
                <a:cxn ang="T10">
                  <a:pos x="T4" y="T5"/>
                </a:cxn>
                <a:cxn ang="T11">
                  <a:pos x="T6" y="T7"/>
                </a:cxn>
              </a:cxnLst>
              <a:rect l="T12" t="T13" r="T14" b="T15"/>
              <a:pathLst>
                <a:path w="21" h="32">
                  <a:moveTo>
                    <a:pt x="0" y="0"/>
                  </a:moveTo>
                  <a:lnTo>
                    <a:pt x="21" y="16"/>
                  </a:lnTo>
                  <a:lnTo>
                    <a:pt x="0" y="32"/>
                  </a:lnTo>
                  <a:lnTo>
                    <a:pt x="0" y="0"/>
                  </a:lnTo>
                  <a:close/>
                </a:path>
              </a:pathLst>
            </a:custGeom>
            <a:solidFill>
              <a:srgbClr val="000000"/>
            </a:solidFill>
            <a:ln w="2">
              <a:solidFill>
                <a:srgbClr val="000000"/>
              </a:solidFill>
              <a:round/>
              <a:headEnd/>
              <a:tailEnd/>
            </a:ln>
          </p:spPr>
          <p:txBody>
            <a:bodyPr/>
            <a:lstStyle/>
            <a:p>
              <a:endParaRPr lang="en-US"/>
            </a:p>
          </p:txBody>
        </p:sp>
        <p:sp>
          <p:nvSpPr>
            <p:cNvPr id="21620" name="Line 113">
              <a:extLst>
                <a:ext uri="{FF2B5EF4-FFF2-40B4-BE49-F238E27FC236}">
                  <a16:creationId xmlns:a16="http://schemas.microsoft.com/office/drawing/2014/main" id="{C97828FE-83BB-33D7-B60F-9EAD0EE18F92}"/>
                </a:ext>
              </a:extLst>
            </p:cNvPr>
            <p:cNvSpPr>
              <a:spLocks noChangeShapeType="1"/>
            </p:cNvSpPr>
            <p:nvPr/>
          </p:nvSpPr>
          <p:spPr bwMode="auto">
            <a:xfrm flipV="1">
              <a:off x="777" y="1750"/>
              <a:ext cx="1" cy="91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21" name="Line 114">
              <a:extLst>
                <a:ext uri="{FF2B5EF4-FFF2-40B4-BE49-F238E27FC236}">
                  <a16:creationId xmlns:a16="http://schemas.microsoft.com/office/drawing/2014/main" id="{5574E481-178C-BAE6-36AC-6A44ED44855C}"/>
                </a:ext>
              </a:extLst>
            </p:cNvPr>
            <p:cNvSpPr>
              <a:spLocks noChangeShapeType="1"/>
            </p:cNvSpPr>
            <p:nvPr/>
          </p:nvSpPr>
          <p:spPr bwMode="auto">
            <a:xfrm flipV="1">
              <a:off x="779" y="1750"/>
              <a:ext cx="1" cy="91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22" name="Line 115">
              <a:extLst>
                <a:ext uri="{FF2B5EF4-FFF2-40B4-BE49-F238E27FC236}">
                  <a16:creationId xmlns:a16="http://schemas.microsoft.com/office/drawing/2014/main" id="{B0FB3115-B8A8-0E8F-DFB1-3E651554E048}"/>
                </a:ext>
              </a:extLst>
            </p:cNvPr>
            <p:cNvSpPr>
              <a:spLocks noChangeShapeType="1"/>
            </p:cNvSpPr>
            <p:nvPr/>
          </p:nvSpPr>
          <p:spPr bwMode="auto">
            <a:xfrm flipV="1">
              <a:off x="781" y="1750"/>
              <a:ext cx="1" cy="91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23" name="Line 116">
              <a:extLst>
                <a:ext uri="{FF2B5EF4-FFF2-40B4-BE49-F238E27FC236}">
                  <a16:creationId xmlns:a16="http://schemas.microsoft.com/office/drawing/2014/main" id="{94BFF04D-A9EC-8252-EF33-260B5C45200E}"/>
                </a:ext>
              </a:extLst>
            </p:cNvPr>
            <p:cNvSpPr>
              <a:spLocks noChangeShapeType="1"/>
            </p:cNvSpPr>
            <p:nvPr/>
          </p:nvSpPr>
          <p:spPr bwMode="auto">
            <a:xfrm flipV="1">
              <a:off x="783" y="1750"/>
              <a:ext cx="1" cy="912"/>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1624" name="Rectangle 117">
              <a:extLst>
                <a:ext uri="{FF2B5EF4-FFF2-40B4-BE49-F238E27FC236}">
                  <a16:creationId xmlns:a16="http://schemas.microsoft.com/office/drawing/2014/main" id="{C02A0090-01EB-11F6-5B62-07ACDA00B8A4}"/>
                </a:ext>
              </a:extLst>
            </p:cNvPr>
            <p:cNvSpPr>
              <a:spLocks noChangeArrowheads="1"/>
            </p:cNvSpPr>
            <p:nvPr/>
          </p:nvSpPr>
          <p:spPr bwMode="auto">
            <a:xfrm>
              <a:off x="808" y="1748"/>
              <a:ext cx="18"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1625" name="Freeform 118">
              <a:extLst>
                <a:ext uri="{FF2B5EF4-FFF2-40B4-BE49-F238E27FC236}">
                  <a16:creationId xmlns:a16="http://schemas.microsoft.com/office/drawing/2014/main" id="{B61D5DE0-7128-952C-8C70-3E61EAD5E9DE}"/>
                </a:ext>
              </a:extLst>
            </p:cNvPr>
            <p:cNvSpPr>
              <a:spLocks/>
            </p:cNvSpPr>
            <p:nvPr/>
          </p:nvSpPr>
          <p:spPr bwMode="auto">
            <a:xfrm>
              <a:off x="760" y="1752"/>
              <a:ext cx="42" cy="16"/>
            </a:xfrm>
            <a:custGeom>
              <a:avLst/>
              <a:gdLst>
                <a:gd name="T0" fmla="*/ 0 w 42"/>
                <a:gd name="T1" fmla="*/ 16 h 16"/>
                <a:gd name="T2" fmla="*/ 21 w 42"/>
                <a:gd name="T3" fmla="*/ 0 h 16"/>
                <a:gd name="T4" fmla="*/ 42 w 42"/>
                <a:gd name="T5" fmla="*/ 16 h 16"/>
                <a:gd name="T6" fmla="*/ 0 w 42"/>
                <a:gd name="T7" fmla="*/ 16 h 16"/>
                <a:gd name="T8" fmla="*/ 0 60000 65536"/>
                <a:gd name="T9" fmla="*/ 0 60000 65536"/>
                <a:gd name="T10" fmla="*/ 0 60000 65536"/>
                <a:gd name="T11" fmla="*/ 0 60000 65536"/>
                <a:gd name="T12" fmla="*/ 0 w 42"/>
                <a:gd name="T13" fmla="*/ 0 h 16"/>
                <a:gd name="T14" fmla="*/ 42 w 42"/>
                <a:gd name="T15" fmla="*/ 16 h 16"/>
              </a:gdLst>
              <a:ahLst/>
              <a:cxnLst>
                <a:cxn ang="T8">
                  <a:pos x="T0" y="T1"/>
                </a:cxn>
                <a:cxn ang="T9">
                  <a:pos x="T2" y="T3"/>
                </a:cxn>
                <a:cxn ang="T10">
                  <a:pos x="T4" y="T5"/>
                </a:cxn>
                <a:cxn ang="T11">
                  <a:pos x="T6" y="T7"/>
                </a:cxn>
              </a:cxnLst>
              <a:rect l="T12" t="T13" r="T14" b="T15"/>
              <a:pathLst>
                <a:path w="42" h="16">
                  <a:moveTo>
                    <a:pt x="0" y="16"/>
                  </a:moveTo>
                  <a:lnTo>
                    <a:pt x="21" y="0"/>
                  </a:lnTo>
                  <a:lnTo>
                    <a:pt x="42" y="16"/>
                  </a:lnTo>
                  <a:lnTo>
                    <a:pt x="0" y="16"/>
                  </a:lnTo>
                  <a:close/>
                </a:path>
              </a:pathLst>
            </a:custGeom>
            <a:solidFill>
              <a:srgbClr val="000000"/>
            </a:solidFill>
            <a:ln w="2">
              <a:solidFill>
                <a:srgbClr val="000000"/>
              </a:solidFill>
              <a:round/>
              <a:headEnd/>
              <a:tailEnd/>
            </a:ln>
          </p:spPr>
          <p:txBody>
            <a:bodyPr/>
            <a:lstStyle/>
            <a:p>
              <a:endParaRPr lang="en-US"/>
            </a:p>
          </p:txBody>
        </p:sp>
        <p:sp>
          <p:nvSpPr>
            <p:cNvPr id="21626" name="Rectangle 119">
              <a:extLst>
                <a:ext uri="{FF2B5EF4-FFF2-40B4-BE49-F238E27FC236}">
                  <a16:creationId xmlns:a16="http://schemas.microsoft.com/office/drawing/2014/main" id="{D025060F-FDF1-609F-9E07-2665109FC9A2}"/>
                </a:ext>
              </a:extLst>
            </p:cNvPr>
            <p:cNvSpPr>
              <a:spLocks noChangeArrowheads="1"/>
            </p:cNvSpPr>
            <p:nvPr/>
          </p:nvSpPr>
          <p:spPr bwMode="auto">
            <a:xfrm>
              <a:off x="366" y="1750"/>
              <a:ext cx="2478" cy="914"/>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1627" name="Line 120">
              <a:extLst>
                <a:ext uri="{FF2B5EF4-FFF2-40B4-BE49-F238E27FC236}">
                  <a16:creationId xmlns:a16="http://schemas.microsoft.com/office/drawing/2014/main" id="{84865A4B-7F98-8EC2-5D38-4125ADAB230E}"/>
                </a:ext>
              </a:extLst>
            </p:cNvPr>
            <p:cNvSpPr>
              <a:spLocks noChangeShapeType="1"/>
            </p:cNvSpPr>
            <p:nvPr/>
          </p:nvSpPr>
          <p:spPr bwMode="auto">
            <a:xfrm>
              <a:off x="573"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28" name="Rectangle 121">
              <a:extLst>
                <a:ext uri="{FF2B5EF4-FFF2-40B4-BE49-F238E27FC236}">
                  <a16:creationId xmlns:a16="http://schemas.microsoft.com/office/drawing/2014/main" id="{7D7B2A7A-EAA7-A31B-A450-F291CCBC05DC}"/>
                </a:ext>
              </a:extLst>
            </p:cNvPr>
            <p:cNvSpPr>
              <a:spLocks noChangeArrowheads="1"/>
            </p:cNvSpPr>
            <p:nvPr/>
          </p:nvSpPr>
          <p:spPr bwMode="auto">
            <a:xfrm>
              <a:off x="546" y="2220"/>
              <a:ext cx="117"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-1</a:t>
              </a:r>
              <a:endParaRPr lang="en-US" altLang="en-US" sz="1200">
                <a:solidFill>
                  <a:srgbClr val="FF0000"/>
                </a:solidFill>
                <a:latin typeface="Arial" panose="020B0604020202020204" pitchFamily="34" charset="0"/>
              </a:endParaRPr>
            </a:p>
          </p:txBody>
        </p:sp>
        <p:sp>
          <p:nvSpPr>
            <p:cNvPr id="21629" name="Rectangle 122">
              <a:extLst>
                <a:ext uri="{FF2B5EF4-FFF2-40B4-BE49-F238E27FC236}">
                  <a16:creationId xmlns:a16="http://schemas.microsoft.com/office/drawing/2014/main" id="{C330FFD5-235F-9165-B07D-F28C85C500B8}"/>
                </a:ext>
              </a:extLst>
            </p:cNvPr>
            <p:cNvSpPr>
              <a:spLocks noChangeArrowheads="1"/>
            </p:cNvSpPr>
            <p:nvPr/>
          </p:nvSpPr>
          <p:spPr bwMode="auto">
            <a:xfrm>
              <a:off x="789"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0</a:t>
              </a:r>
              <a:endParaRPr lang="en-US" altLang="en-US" sz="1200">
                <a:solidFill>
                  <a:srgbClr val="FF0000"/>
                </a:solidFill>
                <a:latin typeface="Arial" panose="020B0604020202020204" pitchFamily="34" charset="0"/>
              </a:endParaRPr>
            </a:p>
          </p:txBody>
        </p:sp>
        <p:sp>
          <p:nvSpPr>
            <p:cNvPr id="21630" name="Line 123">
              <a:extLst>
                <a:ext uri="{FF2B5EF4-FFF2-40B4-BE49-F238E27FC236}">
                  <a16:creationId xmlns:a16="http://schemas.microsoft.com/office/drawing/2014/main" id="{9BF9672D-4D8B-36B0-D8E2-0720EBA50940}"/>
                </a:ext>
              </a:extLst>
            </p:cNvPr>
            <p:cNvSpPr>
              <a:spLocks noChangeShapeType="1"/>
            </p:cNvSpPr>
            <p:nvPr/>
          </p:nvSpPr>
          <p:spPr bwMode="auto">
            <a:xfrm>
              <a:off x="986"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1" name="Rectangle 124">
              <a:extLst>
                <a:ext uri="{FF2B5EF4-FFF2-40B4-BE49-F238E27FC236}">
                  <a16:creationId xmlns:a16="http://schemas.microsoft.com/office/drawing/2014/main" id="{7774BA49-CB9E-0A7D-B04C-E8E765F34632}"/>
                </a:ext>
              </a:extLst>
            </p:cNvPr>
            <p:cNvSpPr>
              <a:spLocks noChangeArrowheads="1"/>
            </p:cNvSpPr>
            <p:nvPr/>
          </p:nvSpPr>
          <p:spPr bwMode="auto">
            <a:xfrm>
              <a:off x="988"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1</a:t>
              </a:r>
              <a:endParaRPr lang="en-US" altLang="en-US" sz="1200">
                <a:solidFill>
                  <a:srgbClr val="FF0000"/>
                </a:solidFill>
                <a:latin typeface="Arial" panose="020B0604020202020204" pitchFamily="34" charset="0"/>
              </a:endParaRPr>
            </a:p>
          </p:txBody>
        </p:sp>
        <p:sp>
          <p:nvSpPr>
            <p:cNvPr id="21632" name="Line 125">
              <a:extLst>
                <a:ext uri="{FF2B5EF4-FFF2-40B4-BE49-F238E27FC236}">
                  <a16:creationId xmlns:a16="http://schemas.microsoft.com/office/drawing/2014/main" id="{0D446D97-C422-DAF7-8164-576DE02BD049}"/>
                </a:ext>
              </a:extLst>
            </p:cNvPr>
            <p:cNvSpPr>
              <a:spLocks noChangeShapeType="1"/>
            </p:cNvSpPr>
            <p:nvPr/>
          </p:nvSpPr>
          <p:spPr bwMode="auto">
            <a:xfrm>
              <a:off x="1192"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3" name="Rectangle 126">
              <a:extLst>
                <a:ext uri="{FF2B5EF4-FFF2-40B4-BE49-F238E27FC236}">
                  <a16:creationId xmlns:a16="http://schemas.microsoft.com/office/drawing/2014/main" id="{1B994EF6-1FD9-5675-2E3F-3C29D9841C01}"/>
                </a:ext>
              </a:extLst>
            </p:cNvPr>
            <p:cNvSpPr>
              <a:spLocks noChangeArrowheads="1"/>
            </p:cNvSpPr>
            <p:nvPr/>
          </p:nvSpPr>
          <p:spPr bwMode="auto">
            <a:xfrm>
              <a:off x="1194"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2</a:t>
              </a:r>
              <a:endParaRPr lang="en-US" altLang="en-US" sz="1200">
                <a:solidFill>
                  <a:srgbClr val="FF0000"/>
                </a:solidFill>
                <a:latin typeface="Arial" panose="020B0604020202020204" pitchFamily="34" charset="0"/>
              </a:endParaRPr>
            </a:p>
          </p:txBody>
        </p:sp>
        <p:sp>
          <p:nvSpPr>
            <p:cNvPr id="21634" name="Line 127">
              <a:extLst>
                <a:ext uri="{FF2B5EF4-FFF2-40B4-BE49-F238E27FC236}">
                  <a16:creationId xmlns:a16="http://schemas.microsoft.com/office/drawing/2014/main" id="{DF124D1C-0DB2-3490-34DD-39BCEDCD99E2}"/>
                </a:ext>
              </a:extLst>
            </p:cNvPr>
            <p:cNvSpPr>
              <a:spLocks noChangeShapeType="1"/>
            </p:cNvSpPr>
            <p:nvPr/>
          </p:nvSpPr>
          <p:spPr bwMode="auto">
            <a:xfrm>
              <a:off x="1399"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5" name="Rectangle 128">
              <a:extLst>
                <a:ext uri="{FF2B5EF4-FFF2-40B4-BE49-F238E27FC236}">
                  <a16:creationId xmlns:a16="http://schemas.microsoft.com/office/drawing/2014/main" id="{255B3CDC-B267-ABA0-2E4A-CD10C0AABE14}"/>
                </a:ext>
              </a:extLst>
            </p:cNvPr>
            <p:cNvSpPr>
              <a:spLocks noChangeArrowheads="1"/>
            </p:cNvSpPr>
            <p:nvPr/>
          </p:nvSpPr>
          <p:spPr bwMode="auto">
            <a:xfrm>
              <a:off x="1401"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3</a:t>
              </a:r>
              <a:endParaRPr lang="en-US" altLang="en-US" sz="1200">
                <a:solidFill>
                  <a:srgbClr val="FF0000"/>
                </a:solidFill>
                <a:latin typeface="Arial" panose="020B0604020202020204" pitchFamily="34" charset="0"/>
              </a:endParaRPr>
            </a:p>
          </p:txBody>
        </p:sp>
        <p:sp>
          <p:nvSpPr>
            <p:cNvPr id="21636" name="Line 129">
              <a:extLst>
                <a:ext uri="{FF2B5EF4-FFF2-40B4-BE49-F238E27FC236}">
                  <a16:creationId xmlns:a16="http://schemas.microsoft.com/office/drawing/2014/main" id="{6CA062E5-FD19-6BAD-DEE1-963E1AB2C1E4}"/>
                </a:ext>
              </a:extLst>
            </p:cNvPr>
            <p:cNvSpPr>
              <a:spLocks noChangeShapeType="1"/>
            </p:cNvSpPr>
            <p:nvPr/>
          </p:nvSpPr>
          <p:spPr bwMode="auto">
            <a:xfrm>
              <a:off x="1605"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7" name="Rectangle 130">
              <a:extLst>
                <a:ext uri="{FF2B5EF4-FFF2-40B4-BE49-F238E27FC236}">
                  <a16:creationId xmlns:a16="http://schemas.microsoft.com/office/drawing/2014/main" id="{C7730B45-2048-6A9D-6E91-AABC8F401B13}"/>
                </a:ext>
              </a:extLst>
            </p:cNvPr>
            <p:cNvSpPr>
              <a:spLocks noChangeArrowheads="1"/>
            </p:cNvSpPr>
            <p:nvPr/>
          </p:nvSpPr>
          <p:spPr bwMode="auto">
            <a:xfrm>
              <a:off x="1607"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4</a:t>
              </a:r>
              <a:endParaRPr lang="en-US" altLang="en-US" sz="1200">
                <a:solidFill>
                  <a:srgbClr val="FF0000"/>
                </a:solidFill>
                <a:latin typeface="Arial" panose="020B0604020202020204" pitchFamily="34" charset="0"/>
              </a:endParaRPr>
            </a:p>
          </p:txBody>
        </p:sp>
        <p:sp>
          <p:nvSpPr>
            <p:cNvPr id="21638" name="Line 131">
              <a:extLst>
                <a:ext uri="{FF2B5EF4-FFF2-40B4-BE49-F238E27FC236}">
                  <a16:creationId xmlns:a16="http://schemas.microsoft.com/office/drawing/2014/main" id="{F8BEAA89-75CC-2AED-EA94-D1A211C5ABD1}"/>
                </a:ext>
              </a:extLst>
            </p:cNvPr>
            <p:cNvSpPr>
              <a:spLocks noChangeShapeType="1"/>
            </p:cNvSpPr>
            <p:nvPr/>
          </p:nvSpPr>
          <p:spPr bwMode="auto">
            <a:xfrm>
              <a:off x="1811"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39" name="Rectangle 132">
              <a:extLst>
                <a:ext uri="{FF2B5EF4-FFF2-40B4-BE49-F238E27FC236}">
                  <a16:creationId xmlns:a16="http://schemas.microsoft.com/office/drawing/2014/main" id="{A538C04A-FD82-18DA-1DBE-E97EEDF1EA77}"/>
                </a:ext>
              </a:extLst>
            </p:cNvPr>
            <p:cNvSpPr>
              <a:spLocks noChangeArrowheads="1"/>
            </p:cNvSpPr>
            <p:nvPr/>
          </p:nvSpPr>
          <p:spPr bwMode="auto">
            <a:xfrm>
              <a:off x="1812"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5</a:t>
              </a:r>
              <a:endParaRPr lang="en-US" altLang="en-US" sz="1200">
                <a:solidFill>
                  <a:srgbClr val="FF0000"/>
                </a:solidFill>
                <a:latin typeface="Arial" panose="020B0604020202020204" pitchFamily="34" charset="0"/>
              </a:endParaRPr>
            </a:p>
          </p:txBody>
        </p:sp>
        <p:sp>
          <p:nvSpPr>
            <p:cNvPr id="21640" name="Line 133">
              <a:extLst>
                <a:ext uri="{FF2B5EF4-FFF2-40B4-BE49-F238E27FC236}">
                  <a16:creationId xmlns:a16="http://schemas.microsoft.com/office/drawing/2014/main" id="{26A6AAFE-08FC-CB3C-B83C-6FA2616A43EB}"/>
                </a:ext>
              </a:extLst>
            </p:cNvPr>
            <p:cNvSpPr>
              <a:spLocks noChangeShapeType="1"/>
            </p:cNvSpPr>
            <p:nvPr/>
          </p:nvSpPr>
          <p:spPr bwMode="auto">
            <a:xfrm>
              <a:off x="2018"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41" name="Rectangle 134">
              <a:extLst>
                <a:ext uri="{FF2B5EF4-FFF2-40B4-BE49-F238E27FC236}">
                  <a16:creationId xmlns:a16="http://schemas.microsoft.com/office/drawing/2014/main" id="{88DD8132-C3F8-1F7E-D57F-1DBDCA1A0F68}"/>
                </a:ext>
              </a:extLst>
            </p:cNvPr>
            <p:cNvSpPr>
              <a:spLocks noChangeArrowheads="1"/>
            </p:cNvSpPr>
            <p:nvPr/>
          </p:nvSpPr>
          <p:spPr bwMode="auto">
            <a:xfrm>
              <a:off x="2020"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6</a:t>
              </a:r>
              <a:endParaRPr lang="en-US" altLang="en-US" sz="1200">
                <a:solidFill>
                  <a:srgbClr val="FF0000"/>
                </a:solidFill>
                <a:latin typeface="Arial" panose="020B0604020202020204" pitchFamily="34" charset="0"/>
              </a:endParaRPr>
            </a:p>
          </p:txBody>
        </p:sp>
        <p:sp>
          <p:nvSpPr>
            <p:cNvPr id="21642" name="Line 135">
              <a:extLst>
                <a:ext uri="{FF2B5EF4-FFF2-40B4-BE49-F238E27FC236}">
                  <a16:creationId xmlns:a16="http://schemas.microsoft.com/office/drawing/2014/main" id="{6537A9E7-814F-90E2-1105-A8D1FE44644D}"/>
                </a:ext>
              </a:extLst>
            </p:cNvPr>
            <p:cNvSpPr>
              <a:spLocks noChangeShapeType="1"/>
            </p:cNvSpPr>
            <p:nvPr/>
          </p:nvSpPr>
          <p:spPr bwMode="auto">
            <a:xfrm>
              <a:off x="2224"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43" name="Rectangle 136">
              <a:extLst>
                <a:ext uri="{FF2B5EF4-FFF2-40B4-BE49-F238E27FC236}">
                  <a16:creationId xmlns:a16="http://schemas.microsoft.com/office/drawing/2014/main" id="{3A6C4096-4288-5CFC-3953-1AE71E582945}"/>
                </a:ext>
              </a:extLst>
            </p:cNvPr>
            <p:cNvSpPr>
              <a:spLocks noChangeArrowheads="1"/>
            </p:cNvSpPr>
            <p:nvPr/>
          </p:nvSpPr>
          <p:spPr bwMode="auto">
            <a:xfrm>
              <a:off x="2225"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7</a:t>
              </a:r>
              <a:endParaRPr lang="en-US" altLang="en-US" sz="1200">
                <a:solidFill>
                  <a:srgbClr val="FF0000"/>
                </a:solidFill>
                <a:latin typeface="Arial" panose="020B0604020202020204" pitchFamily="34" charset="0"/>
              </a:endParaRPr>
            </a:p>
          </p:txBody>
        </p:sp>
        <p:sp>
          <p:nvSpPr>
            <p:cNvPr id="21644" name="Line 137">
              <a:extLst>
                <a:ext uri="{FF2B5EF4-FFF2-40B4-BE49-F238E27FC236}">
                  <a16:creationId xmlns:a16="http://schemas.microsoft.com/office/drawing/2014/main" id="{0D03C596-0E7E-E52E-AC1B-36A97617049A}"/>
                </a:ext>
              </a:extLst>
            </p:cNvPr>
            <p:cNvSpPr>
              <a:spLocks noChangeShapeType="1"/>
            </p:cNvSpPr>
            <p:nvPr/>
          </p:nvSpPr>
          <p:spPr bwMode="auto">
            <a:xfrm>
              <a:off x="2429"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45" name="Rectangle 138">
              <a:extLst>
                <a:ext uri="{FF2B5EF4-FFF2-40B4-BE49-F238E27FC236}">
                  <a16:creationId xmlns:a16="http://schemas.microsoft.com/office/drawing/2014/main" id="{946725C4-D64A-A51C-D46B-D55BC59FE010}"/>
                </a:ext>
              </a:extLst>
            </p:cNvPr>
            <p:cNvSpPr>
              <a:spLocks noChangeArrowheads="1"/>
            </p:cNvSpPr>
            <p:nvPr/>
          </p:nvSpPr>
          <p:spPr bwMode="auto">
            <a:xfrm>
              <a:off x="2431"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8</a:t>
              </a:r>
              <a:endParaRPr lang="en-US" altLang="en-US" sz="1200">
                <a:solidFill>
                  <a:srgbClr val="FF0000"/>
                </a:solidFill>
                <a:latin typeface="Arial" panose="020B0604020202020204" pitchFamily="34" charset="0"/>
              </a:endParaRPr>
            </a:p>
          </p:txBody>
        </p:sp>
        <p:sp>
          <p:nvSpPr>
            <p:cNvPr id="21646" name="Line 139">
              <a:extLst>
                <a:ext uri="{FF2B5EF4-FFF2-40B4-BE49-F238E27FC236}">
                  <a16:creationId xmlns:a16="http://schemas.microsoft.com/office/drawing/2014/main" id="{45A5FAB4-403B-3496-FA39-52134D7A28AF}"/>
                </a:ext>
              </a:extLst>
            </p:cNvPr>
            <p:cNvSpPr>
              <a:spLocks noChangeShapeType="1"/>
            </p:cNvSpPr>
            <p:nvPr/>
          </p:nvSpPr>
          <p:spPr bwMode="auto">
            <a:xfrm>
              <a:off x="2637" y="2195"/>
              <a:ext cx="1" cy="25"/>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47" name="Rectangle 140">
              <a:extLst>
                <a:ext uri="{FF2B5EF4-FFF2-40B4-BE49-F238E27FC236}">
                  <a16:creationId xmlns:a16="http://schemas.microsoft.com/office/drawing/2014/main" id="{2DE554F1-7A98-539A-10F2-91CF847260A8}"/>
                </a:ext>
              </a:extLst>
            </p:cNvPr>
            <p:cNvSpPr>
              <a:spLocks noChangeArrowheads="1"/>
            </p:cNvSpPr>
            <p:nvPr/>
          </p:nvSpPr>
          <p:spPr bwMode="auto">
            <a:xfrm>
              <a:off x="2639" y="222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9</a:t>
              </a:r>
              <a:endParaRPr lang="en-US" altLang="en-US" sz="1200">
                <a:solidFill>
                  <a:srgbClr val="FF0000"/>
                </a:solidFill>
                <a:latin typeface="Arial" panose="020B0604020202020204" pitchFamily="34" charset="0"/>
              </a:endParaRPr>
            </a:p>
          </p:txBody>
        </p:sp>
        <p:sp>
          <p:nvSpPr>
            <p:cNvPr id="21648" name="Rectangle 141">
              <a:extLst>
                <a:ext uri="{FF2B5EF4-FFF2-40B4-BE49-F238E27FC236}">
                  <a16:creationId xmlns:a16="http://schemas.microsoft.com/office/drawing/2014/main" id="{115A97A3-8191-B8C6-9529-16122C15E7A0}"/>
                </a:ext>
              </a:extLst>
            </p:cNvPr>
            <p:cNvSpPr>
              <a:spLocks noChangeArrowheads="1"/>
            </p:cNvSpPr>
            <p:nvPr/>
          </p:nvSpPr>
          <p:spPr bwMode="auto">
            <a:xfrm>
              <a:off x="709" y="2567"/>
              <a:ext cx="48"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1649" name="Line 142">
              <a:extLst>
                <a:ext uri="{FF2B5EF4-FFF2-40B4-BE49-F238E27FC236}">
                  <a16:creationId xmlns:a16="http://schemas.microsoft.com/office/drawing/2014/main" id="{FEBBF5BC-33A0-7FBD-A69E-B379D110C142}"/>
                </a:ext>
              </a:extLst>
            </p:cNvPr>
            <p:cNvSpPr>
              <a:spLocks noChangeShapeType="1"/>
            </p:cNvSpPr>
            <p:nvPr/>
          </p:nvSpPr>
          <p:spPr bwMode="auto">
            <a:xfrm>
              <a:off x="765" y="2587"/>
              <a:ext cx="33"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50" name="Rectangle 143">
              <a:extLst>
                <a:ext uri="{FF2B5EF4-FFF2-40B4-BE49-F238E27FC236}">
                  <a16:creationId xmlns:a16="http://schemas.microsoft.com/office/drawing/2014/main" id="{AB9E2AFD-16D6-591B-2027-FFC18595D9E1}"/>
                </a:ext>
              </a:extLst>
            </p:cNvPr>
            <p:cNvSpPr>
              <a:spLocks noChangeArrowheads="1"/>
            </p:cNvSpPr>
            <p:nvPr/>
          </p:nvSpPr>
          <p:spPr bwMode="auto">
            <a:xfrm>
              <a:off x="736" y="1808"/>
              <a:ext cx="24"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5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1651" name="Line 144">
              <a:extLst>
                <a:ext uri="{FF2B5EF4-FFF2-40B4-BE49-F238E27FC236}">
                  <a16:creationId xmlns:a16="http://schemas.microsoft.com/office/drawing/2014/main" id="{6D09290D-679F-9912-57F1-103351B97626}"/>
                </a:ext>
              </a:extLst>
            </p:cNvPr>
            <p:cNvSpPr>
              <a:spLocks noChangeShapeType="1"/>
            </p:cNvSpPr>
            <p:nvPr/>
          </p:nvSpPr>
          <p:spPr bwMode="auto">
            <a:xfrm>
              <a:off x="765" y="1827"/>
              <a:ext cx="33"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52" name="Rectangle 146">
              <a:extLst>
                <a:ext uri="{FF2B5EF4-FFF2-40B4-BE49-F238E27FC236}">
                  <a16:creationId xmlns:a16="http://schemas.microsoft.com/office/drawing/2014/main" id="{7D1239E4-1596-74AA-6DC1-462B3A8EF839}"/>
                </a:ext>
              </a:extLst>
            </p:cNvPr>
            <p:cNvSpPr>
              <a:spLocks noChangeArrowheads="1"/>
            </p:cNvSpPr>
            <p:nvPr/>
          </p:nvSpPr>
          <p:spPr bwMode="auto">
            <a:xfrm>
              <a:off x="366" y="1750"/>
              <a:ext cx="2478" cy="914"/>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21511" name="Freeform 145">
            <a:extLst>
              <a:ext uri="{FF2B5EF4-FFF2-40B4-BE49-F238E27FC236}">
                <a16:creationId xmlns:a16="http://schemas.microsoft.com/office/drawing/2014/main" id="{BC1A18E2-385C-DA16-71EE-B0D12AFFCB1A}"/>
              </a:ext>
            </a:extLst>
          </p:cNvPr>
          <p:cNvSpPr>
            <a:spLocks/>
          </p:cNvSpPr>
          <p:nvPr/>
        </p:nvSpPr>
        <p:spPr bwMode="auto">
          <a:xfrm>
            <a:off x="2108200" y="2900363"/>
            <a:ext cx="3930650" cy="1206500"/>
          </a:xfrm>
          <a:custGeom>
            <a:avLst/>
            <a:gdLst>
              <a:gd name="T0" fmla="*/ 2147483646 w 1277"/>
              <a:gd name="T1" fmla="*/ 2147483646 h 514"/>
              <a:gd name="T2" fmla="*/ 2147483646 w 1277"/>
              <a:gd name="T3" fmla="*/ 2147483646 h 514"/>
              <a:gd name="T4" fmla="*/ 2147483646 w 1277"/>
              <a:gd name="T5" fmla="*/ 2147483646 h 514"/>
              <a:gd name="T6" fmla="*/ 2147483646 w 1277"/>
              <a:gd name="T7" fmla="*/ 2147483646 h 514"/>
              <a:gd name="T8" fmla="*/ 2147483646 w 1277"/>
              <a:gd name="T9" fmla="*/ 2147483646 h 514"/>
              <a:gd name="T10" fmla="*/ 2147483646 w 1277"/>
              <a:gd name="T11" fmla="*/ 2147483646 h 514"/>
              <a:gd name="T12" fmla="*/ 2147483646 w 1277"/>
              <a:gd name="T13" fmla="*/ 2147483646 h 514"/>
              <a:gd name="T14" fmla="*/ 2147483646 w 1277"/>
              <a:gd name="T15" fmla="*/ 2147483646 h 514"/>
              <a:gd name="T16" fmla="*/ 2147483646 w 1277"/>
              <a:gd name="T17" fmla="*/ 2147483646 h 514"/>
              <a:gd name="T18" fmla="*/ 2147483646 w 1277"/>
              <a:gd name="T19" fmla="*/ 2147483646 h 514"/>
              <a:gd name="T20" fmla="*/ 2147483646 w 1277"/>
              <a:gd name="T21" fmla="*/ 2147483646 h 514"/>
              <a:gd name="T22" fmla="*/ 2147483646 w 1277"/>
              <a:gd name="T23" fmla="*/ 2147483646 h 514"/>
              <a:gd name="T24" fmla="*/ 2147483646 w 1277"/>
              <a:gd name="T25" fmla="*/ 2147483646 h 514"/>
              <a:gd name="T26" fmla="*/ 2147483646 w 1277"/>
              <a:gd name="T27" fmla="*/ 2147483646 h 514"/>
              <a:gd name="T28" fmla="*/ 2147483646 w 1277"/>
              <a:gd name="T29" fmla="*/ 2147483646 h 514"/>
              <a:gd name="T30" fmla="*/ 2147483646 w 1277"/>
              <a:gd name="T31" fmla="*/ 2147483646 h 514"/>
              <a:gd name="T32" fmla="*/ 2147483646 w 1277"/>
              <a:gd name="T33" fmla="*/ 2147483646 h 514"/>
              <a:gd name="T34" fmla="*/ 2147483646 w 1277"/>
              <a:gd name="T35" fmla="*/ 2147483646 h 514"/>
              <a:gd name="T36" fmla="*/ 2147483646 w 1277"/>
              <a:gd name="T37" fmla="*/ 2147483646 h 514"/>
              <a:gd name="T38" fmla="*/ 2147483646 w 1277"/>
              <a:gd name="T39" fmla="*/ 2147483646 h 514"/>
              <a:gd name="T40" fmla="*/ 2147483646 w 1277"/>
              <a:gd name="T41" fmla="*/ 2147483646 h 514"/>
              <a:gd name="T42" fmla="*/ 2147483646 w 1277"/>
              <a:gd name="T43" fmla="*/ 2147483646 h 514"/>
              <a:gd name="T44" fmla="*/ 2147483646 w 1277"/>
              <a:gd name="T45" fmla="*/ 2147483646 h 514"/>
              <a:gd name="T46" fmla="*/ 2147483646 w 1277"/>
              <a:gd name="T47" fmla="*/ 2147483646 h 514"/>
              <a:gd name="T48" fmla="*/ 2147483646 w 1277"/>
              <a:gd name="T49" fmla="*/ 2147483646 h 514"/>
              <a:gd name="T50" fmla="*/ 2147483646 w 1277"/>
              <a:gd name="T51" fmla="*/ 2147483646 h 514"/>
              <a:gd name="T52" fmla="*/ 2147483646 w 1277"/>
              <a:gd name="T53" fmla="*/ 2147483646 h 514"/>
              <a:gd name="T54" fmla="*/ 2147483646 w 1277"/>
              <a:gd name="T55" fmla="*/ 2147483646 h 514"/>
              <a:gd name="T56" fmla="*/ 2147483646 w 1277"/>
              <a:gd name="T57" fmla="*/ 2147483646 h 514"/>
              <a:gd name="T58" fmla="*/ 2147483646 w 1277"/>
              <a:gd name="T59" fmla="*/ 2147483646 h 514"/>
              <a:gd name="T60" fmla="*/ 2147483646 w 1277"/>
              <a:gd name="T61" fmla="*/ 2147483646 h 514"/>
              <a:gd name="T62" fmla="*/ 2147483646 w 1277"/>
              <a:gd name="T63" fmla="*/ 2147483646 h 514"/>
              <a:gd name="T64" fmla="*/ 2147483646 w 1277"/>
              <a:gd name="T65" fmla="*/ 2147483646 h 514"/>
              <a:gd name="T66" fmla="*/ 2147483646 w 1277"/>
              <a:gd name="T67" fmla="*/ 2147483646 h 514"/>
              <a:gd name="T68" fmla="*/ 2147483646 w 1277"/>
              <a:gd name="T69" fmla="*/ 2147483646 h 514"/>
              <a:gd name="T70" fmla="*/ 2147483646 w 1277"/>
              <a:gd name="T71" fmla="*/ 2147483646 h 514"/>
              <a:gd name="T72" fmla="*/ 2147483646 w 1277"/>
              <a:gd name="T73" fmla="*/ 2147483646 h 514"/>
              <a:gd name="T74" fmla="*/ 2147483646 w 1277"/>
              <a:gd name="T75" fmla="*/ 2147483646 h 514"/>
              <a:gd name="T76" fmla="*/ 2147483646 w 1277"/>
              <a:gd name="T77" fmla="*/ 2147483646 h 514"/>
              <a:gd name="T78" fmla="*/ 2147483646 w 1277"/>
              <a:gd name="T79" fmla="*/ 0 h 514"/>
              <a:gd name="T80" fmla="*/ 2147483646 w 1277"/>
              <a:gd name="T81" fmla="*/ 2147483646 h 514"/>
              <a:gd name="T82" fmla="*/ 2147483646 w 1277"/>
              <a:gd name="T83" fmla="*/ 2147483646 h 514"/>
              <a:gd name="T84" fmla="*/ 2147483646 w 1277"/>
              <a:gd name="T85" fmla="*/ 2147483646 h 514"/>
              <a:gd name="T86" fmla="*/ 2147483646 w 1277"/>
              <a:gd name="T87" fmla="*/ 2147483646 h 514"/>
              <a:gd name="T88" fmla="*/ 2147483646 w 1277"/>
              <a:gd name="T89" fmla="*/ 2147483646 h 514"/>
              <a:gd name="T90" fmla="*/ 2147483646 w 1277"/>
              <a:gd name="T91" fmla="*/ 2147483646 h 514"/>
              <a:gd name="T92" fmla="*/ 2147483646 w 1277"/>
              <a:gd name="T93" fmla="*/ 2147483646 h 514"/>
              <a:gd name="T94" fmla="*/ 2147483646 w 1277"/>
              <a:gd name="T95" fmla="*/ 2147483646 h 514"/>
              <a:gd name="T96" fmla="*/ 2147483646 w 1277"/>
              <a:gd name="T97" fmla="*/ 2147483646 h 514"/>
              <a:gd name="T98" fmla="*/ 2147483646 w 1277"/>
              <a:gd name="T99" fmla="*/ 2147483646 h 514"/>
              <a:gd name="T100" fmla="*/ 2147483646 w 1277"/>
              <a:gd name="T101" fmla="*/ 2147483646 h 514"/>
              <a:gd name="T102" fmla="*/ 2147483646 w 1277"/>
              <a:gd name="T103" fmla="*/ 2147483646 h 514"/>
              <a:gd name="T104" fmla="*/ 2147483646 w 1277"/>
              <a:gd name="T105" fmla="*/ 2147483646 h 514"/>
              <a:gd name="T106" fmla="*/ 2147483646 w 1277"/>
              <a:gd name="T107" fmla="*/ 2147483646 h 514"/>
              <a:gd name="T108" fmla="*/ 2147483646 w 1277"/>
              <a:gd name="T109" fmla="*/ 2147483646 h 514"/>
              <a:gd name="T110" fmla="*/ 2147483646 w 1277"/>
              <a:gd name="T111" fmla="*/ 2147483646 h 514"/>
              <a:gd name="T112" fmla="*/ 2147483646 w 1277"/>
              <a:gd name="T113" fmla="*/ 2147483646 h 514"/>
              <a:gd name="T114" fmla="*/ 2147483646 w 1277"/>
              <a:gd name="T115" fmla="*/ 2147483646 h 51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514"/>
              <a:gd name="T176" fmla="*/ 1277 w 1277"/>
              <a:gd name="T177" fmla="*/ 514 h 51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514">
                <a:moveTo>
                  <a:pt x="0" y="408"/>
                </a:moveTo>
                <a:lnTo>
                  <a:pt x="2" y="413"/>
                </a:lnTo>
                <a:lnTo>
                  <a:pt x="4" y="418"/>
                </a:lnTo>
                <a:lnTo>
                  <a:pt x="6" y="422"/>
                </a:lnTo>
                <a:lnTo>
                  <a:pt x="8" y="427"/>
                </a:lnTo>
                <a:lnTo>
                  <a:pt x="10" y="432"/>
                </a:lnTo>
                <a:lnTo>
                  <a:pt x="12" y="436"/>
                </a:lnTo>
                <a:lnTo>
                  <a:pt x="14" y="440"/>
                </a:lnTo>
                <a:lnTo>
                  <a:pt x="16" y="444"/>
                </a:lnTo>
                <a:lnTo>
                  <a:pt x="18" y="449"/>
                </a:lnTo>
                <a:lnTo>
                  <a:pt x="20" y="452"/>
                </a:lnTo>
                <a:lnTo>
                  <a:pt x="22" y="456"/>
                </a:lnTo>
                <a:lnTo>
                  <a:pt x="24" y="460"/>
                </a:lnTo>
                <a:lnTo>
                  <a:pt x="26" y="464"/>
                </a:lnTo>
                <a:lnTo>
                  <a:pt x="28" y="467"/>
                </a:lnTo>
                <a:lnTo>
                  <a:pt x="30" y="471"/>
                </a:lnTo>
                <a:lnTo>
                  <a:pt x="32" y="474"/>
                </a:lnTo>
                <a:lnTo>
                  <a:pt x="34" y="477"/>
                </a:lnTo>
                <a:lnTo>
                  <a:pt x="36" y="480"/>
                </a:lnTo>
                <a:lnTo>
                  <a:pt x="38" y="483"/>
                </a:lnTo>
                <a:lnTo>
                  <a:pt x="40" y="486"/>
                </a:lnTo>
                <a:lnTo>
                  <a:pt x="42" y="489"/>
                </a:lnTo>
                <a:lnTo>
                  <a:pt x="44" y="491"/>
                </a:lnTo>
                <a:lnTo>
                  <a:pt x="46" y="494"/>
                </a:lnTo>
                <a:lnTo>
                  <a:pt x="48" y="496"/>
                </a:lnTo>
                <a:lnTo>
                  <a:pt x="50" y="498"/>
                </a:lnTo>
                <a:lnTo>
                  <a:pt x="52" y="500"/>
                </a:lnTo>
                <a:lnTo>
                  <a:pt x="54" y="502"/>
                </a:lnTo>
                <a:lnTo>
                  <a:pt x="56" y="504"/>
                </a:lnTo>
                <a:lnTo>
                  <a:pt x="58" y="505"/>
                </a:lnTo>
                <a:lnTo>
                  <a:pt x="60" y="507"/>
                </a:lnTo>
                <a:lnTo>
                  <a:pt x="62" y="508"/>
                </a:lnTo>
                <a:lnTo>
                  <a:pt x="64" y="509"/>
                </a:lnTo>
                <a:lnTo>
                  <a:pt x="66" y="510"/>
                </a:lnTo>
                <a:lnTo>
                  <a:pt x="68" y="511"/>
                </a:lnTo>
                <a:lnTo>
                  <a:pt x="70" y="512"/>
                </a:lnTo>
                <a:lnTo>
                  <a:pt x="72" y="513"/>
                </a:lnTo>
                <a:lnTo>
                  <a:pt x="74" y="513"/>
                </a:lnTo>
                <a:lnTo>
                  <a:pt x="76" y="513"/>
                </a:lnTo>
                <a:lnTo>
                  <a:pt x="78" y="514"/>
                </a:lnTo>
                <a:lnTo>
                  <a:pt x="80" y="514"/>
                </a:lnTo>
                <a:lnTo>
                  <a:pt x="82" y="514"/>
                </a:lnTo>
                <a:lnTo>
                  <a:pt x="84" y="513"/>
                </a:lnTo>
                <a:lnTo>
                  <a:pt x="86" y="513"/>
                </a:lnTo>
                <a:lnTo>
                  <a:pt x="88" y="512"/>
                </a:lnTo>
                <a:lnTo>
                  <a:pt x="90" y="512"/>
                </a:lnTo>
                <a:lnTo>
                  <a:pt x="92" y="511"/>
                </a:lnTo>
                <a:lnTo>
                  <a:pt x="94" y="510"/>
                </a:lnTo>
                <a:lnTo>
                  <a:pt x="96" y="509"/>
                </a:lnTo>
                <a:lnTo>
                  <a:pt x="98" y="508"/>
                </a:lnTo>
                <a:lnTo>
                  <a:pt x="100" y="506"/>
                </a:lnTo>
                <a:lnTo>
                  <a:pt x="102" y="505"/>
                </a:lnTo>
                <a:lnTo>
                  <a:pt x="104" y="503"/>
                </a:lnTo>
                <a:lnTo>
                  <a:pt x="106" y="501"/>
                </a:lnTo>
                <a:lnTo>
                  <a:pt x="108" y="499"/>
                </a:lnTo>
                <a:lnTo>
                  <a:pt x="110" y="497"/>
                </a:lnTo>
                <a:lnTo>
                  <a:pt x="112" y="495"/>
                </a:lnTo>
                <a:lnTo>
                  <a:pt x="114" y="493"/>
                </a:lnTo>
                <a:lnTo>
                  <a:pt x="116" y="490"/>
                </a:lnTo>
                <a:lnTo>
                  <a:pt x="118" y="488"/>
                </a:lnTo>
                <a:lnTo>
                  <a:pt x="120" y="485"/>
                </a:lnTo>
                <a:lnTo>
                  <a:pt x="122" y="482"/>
                </a:lnTo>
                <a:lnTo>
                  <a:pt x="124" y="479"/>
                </a:lnTo>
                <a:lnTo>
                  <a:pt x="126" y="476"/>
                </a:lnTo>
                <a:lnTo>
                  <a:pt x="128" y="473"/>
                </a:lnTo>
                <a:lnTo>
                  <a:pt x="130" y="470"/>
                </a:lnTo>
                <a:lnTo>
                  <a:pt x="132" y="466"/>
                </a:lnTo>
                <a:lnTo>
                  <a:pt x="134" y="463"/>
                </a:lnTo>
                <a:lnTo>
                  <a:pt x="136" y="459"/>
                </a:lnTo>
                <a:lnTo>
                  <a:pt x="138" y="455"/>
                </a:lnTo>
                <a:lnTo>
                  <a:pt x="140" y="451"/>
                </a:lnTo>
                <a:lnTo>
                  <a:pt x="142" y="447"/>
                </a:lnTo>
                <a:lnTo>
                  <a:pt x="144" y="443"/>
                </a:lnTo>
                <a:lnTo>
                  <a:pt x="146" y="439"/>
                </a:lnTo>
                <a:lnTo>
                  <a:pt x="148" y="435"/>
                </a:lnTo>
                <a:lnTo>
                  <a:pt x="150" y="430"/>
                </a:lnTo>
                <a:lnTo>
                  <a:pt x="152" y="426"/>
                </a:lnTo>
                <a:lnTo>
                  <a:pt x="154" y="421"/>
                </a:lnTo>
                <a:lnTo>
                  <a:pt x="156" y="416"/>
                </a:lnTo>
                <a:lnTo>
                  <a:pt x="158" y="411"/>
                </a:lnTo>
                <a:lnTo>
                  <a:pt x="160" y="407"/>
                </a:lnTo>
                <a:lnTo>
                  <a:pt x="162" y="402"/>
                </a:lnTo>
                <a:lnTo>
                  <a:pt x="164" y="397"/>
                </a:lnTo>
                <a:lnTo>
                  <a:pt x="166" y="391"/>
                </a:lnTo>
                <a:lnTo>
                  <a:pt x="168" y="386"/>
                </a:lnTo>
                <a:lnTo>
                  <a:pt x="170" y="381"/>
                </a:lnTo>
                <a:lnTo>
                  <a:pt x="172" y="376"/>
                </a:lnTo>
                <a:lnTo>
                  <a:pt x="174" y="370"/>
                </a:lnTo>
                <a:lnTo>
                  <a:pt x="176" y="365"/>
                </a:lnTo>
                <a:lnTo>
                  <a:pt x="178" y="359"/>
                </a:lnTo>
                <a:lnTo>
                  <a:pt x="180" y="354"/>
                </a:lnTo>
                <a:lnTo>
                  <a:pt x="182" y="348"/>
                </a:lnTo>
                <a:lnTo>
                  <a:pt x="184" y="342"/>
                </a:lnTo>
                <a:lnTo>
                  <a:pt x="186" y="337"/>
                </a:lnTo>
                <a:lnTo>
                  <a:pt x="188" y="331"/>
                </a:lnTo>
                <a:lnTo>
                  <a:pt x="190" y="325"/>
                </a:lnTo>
                <a:lnTo>
                  <a:pt x="192" y="319"/>
                </a:lnTo>
                <a:lnTo>
                  <a:pt x="194" y="313"/>
                </a:lnTo>
                <a:lnTo>
                  <a:pt x="196" y="307"/>
                </a:lnTo>
                <a:lnTo>
                  <a:pt x="198" y="301"/>
                </a:lnTo>
                <a:lnTo>
                  <a:pt x="200" y="295"/>
                </a:lnTo>
                <a:lnTo>
                  <a:pt x="202" y="289"/>
                </a:lnTo>
                <a:lnTo>
                  <a:pt x="204" y="283"/>
                </a:lnTo>
                <a:lnTo>
                  <a:pt x="206" y="277"/>
                </a:lnTo>
                <a:lnTo>
                  <a:pt x="208" y="271"/>
                </a:lnTo>
                <a:lnTo>
                  <a:pt x="210" y="265"/>
                </a:lnTo>
                <a:lnTo>
                  <a:pt x="212" y="259"/>
                </a:lnTo>
                <a:lnTo>
                  <a:pt x="214" y="253"/>
                </a:lnTo>
                <a:lnTo>
                  <a:pt x="216" y="247"/>
                </a:lnTo>
                <a:lnTo>
                  <a:pt x="218" y="241"/>
                </a:lnTo>
                <a:lnTo>
                  <a:pt x="220" y="235"/>
                </a:lnTo>
                <a:lnTo>
                  <a:pt x="222" y="229"/>
                </a:lnTo>
                <a:lnTo>
                  <a:pt x="224" y="223"/>
                </a:lnTo>
                <a:lnTo>
                  <a:pt x="226" y="217"/>
                </a:lnTo>
                <a:lnTo>
                  <a:pt x="228" y="211"/>
                </a:lnTo>
                <a:lnTo>
                  <a:pt x="230" y="205"/>
                </a:lnTo>
                <a:lnTo>
                  <a:pt x="232" y="199"/>
                </a:lnTo>
                <a:lnTo>
                  <a:pt x="234" y="193"/>
                </a:lnTo>
                <a:lnTo>
                  <a:pt x="236" y="187"/>
                </a:lnTo>
                <a:lnTo>
                  <a:pt x="238" y="181"/>
                </a:lnTo>
                <a:lnTo>
                  <a:pt x="240" y="176"/>
                </a:lnTo>
                <a:lnTo>
                  <a:pt x="242" y="170"/>
                </a:lnTo>
                <a:lnTo>
                  <a:pt x="244" y="164"/>
                </a:lnTo>
                <a:lnTo>
                  <a:pt x="246" y="159"/>
                </a:lnTo>
                <a:lnTo>
                  <a:pt x="248" y="153"/>
                </a:lnTo>
                <a:lnTo>
                  <a:pt x="250" y="147"/>
                </a:lnTo>
                <a:lnTo>
                  <a:pt x="252" y="142"/>
                </a:lnTo>
                <a:lnTo>
                  <a:pt x="254" y="137"/>
                </a:lnTo>
                <a:lnTo>
                  <a:pt x="256" y="131"/>
                </a:lnTo>
                <a:lnTo>
                  <a:pt x="258" y="126"/>
                </a:lnTo>
                <a:lnTo>
                  <a:pt x="260" y="121"/>
                </a:lnTo>
                <a:lnTo>
                  <a:pt x="262" y="116"/>
                </a:lnTo>
                <a:lnTo>
                  <a:pt x="264" y="111"/>
                </a:lnTo>
                <a:lnTo>
                  <a:pt x="266" y="106"/>
                </a:lnTo>
                <a:lnTo>
                  <a:pt x="268" y="101"/>
                </a:lnTo>
                <a:lnTo>
                  <a:pt x="270" y="96"/>
                </a:lnTo>
                <a:lnTo>
                  <a:pt x="272" y="91"/>
                </a:lnTo>
                <a:lnTo>
                  <a:pt x="274" y="87"/>
                </a:lnTo>
                <a:lnTo>
                  <a:pt x="276" y="82"/>
                </a:lnTo>
                <a:lnTo>
                  <a:pt x="278" y="78"/>
                </a:lnTo>
                <a:lnTo>
                  <a:pt x="280" y="74"/>
                </a:lnTo>
                <a:lnTo>
                  <a:pt x="282" y="70"/>
                </a:lnTo>
                <a:lnTo>
                  <a:pt x="284" y="65"/>
                </a:lnTo>
                <a:lnTo>
                  <a:pt x="286" y="61"/>
                </a:lnTo>
                <a:lnTo>
                  <a:pt x="288" y="58"/>
                </a:lnTo>
                <a:lnTo>
                  <a:pt x="290" y="54"/>
                </a:lnTo>
                <a:lnTo>
                  <a:pt x="292" y="50"/>
                </a:lnTo>
                <a:lnTo>
                  <a:pt x="294" y="47"/>
                </a:lnTo>
                <a:lnTo>
                  <a:pt x="296" y="43"/>
                </a:lnTo>
                <a:lnTo>
                  <a:pt x="298" y="40"/>
                </a:lnTo>
                <a:lnTo>
                  <a:pt x="300" y="37"/>
                </a:lnTo>
                <a:lnTo>
                  <a:pt x="302" y="34"/>
                </a:lnTo>
                <a:lnTo>
                  <a:pt x="304" y="31"/>
                </a:lnTo>
                <a:lnTo>
                  <a:pt x="306" y="28"/>
                </a:lnTo>
                <a:lnTo>
                  <a:pt x="308" y="25"/>
                </a:lnTo>
                <a:lnTo>
                  <a:pt x="310" y="23"/>
                </a:lnTo>
                <a:lnTo>
                  <a:pt x="312" y="20"/>
                </a:lnTo>
                <a:lnTo>
                  <a:pt x="314" y="18"/>
                </a:lnTo>
                <a:lnTo>
                  <a:pt x="316" y="16"/>
                </a:lnTo>
                <a:lnTo>
                  <a:pt x="318" y="14"/>
                </a:lnTo>
                <a:lnTo>
                  <a:pt x="320" y="12"/>
                </a:lnTo>
                <a:lnTo>
                  <a:pt x="322" y="10"/>
                </a:lnTo>
                <a:lnTo>
                  <a:pt x="324" y="9"/>
                </a:lnTo>
                <a:lnTo>
                  <a:pt x="326" y="7"/>
                </a:lnTo>
                <a:lnTo>
                  <a:pt x="328" y="6"/>
                </a:lnTo>
                <a:lnTo>
                  <a:pt x="330" y="5"/>
                </a:lnTo>
                <a:lnTo>
                  <a:pt x="332" y="4"/>
                </a:lnTo>
                <a:lnTo>
                  <a:pt x="334" y="3"/>
                </a:lnTo>
                <a:lnTo>
                  <a:pt x="336" y="2"/>
                </a:lnTo>
                <a:lnTo>
                  <a:pt x="338" y="1"/>
                </a:lnTo>
                <a:lnTo>
                  <a:pt x="340" y="1"/>
                </a:lnTo>
                <a:lnTo>
                  <a:pt x="342" y="1"/>
                </a:lnTo>
                <a:lnTo>
                  <a:pt x="344" y="0"/>
                </a:lnTo>
                <a:lnTo>
                  <a:pt x="346" y="0"/>
                </a:lnTo>
                <a:lnTo>
                  <a:pt x="348" y="0"/>
                </a:lnTo>
                <a:lnTo>
                  <a:pt x="350" y="1"/>
                </a:lnTo>
                <a:lnTo>
                  <a:pt x="352" y="1"/>
                </a:lnTo>
                <a:lnTo>
                  <a:pt x="354" y="2"/>
                </a:lnTo>
                <a:lnTo>
                  <a:pt x="356" y="2"/>
                </a:lnTo>
                <a:lnTo>
                  <a:pt x="358" y="3"/>
                </a:lnTo>
                <a:lnTo>
                  <a:pt x="360" y="4"/>
                </a:lnTo>
                <a:lnTo>
                  <a:pt x="362" y="5"/>
                </a:lnTo>
                <a:lnTo>
                  <a:pt x="364" y="6"/>
                </a:lnTo>
                <a:lnTo>
                  <a:pt x="366" y="8"/>
                </a:lnTo>
                <a:lnTo>
                  <a:pt x="368" y="9"/>
                </a:lnTo>
                <a:lnTo>
                  <a:pt x="370" y="11"/>
                </a:lnTo>
                <a:lnTo>
                  <a:pt x="372" y="13"/>
                </a:lnTo>
                <a:lnTo>
                  <a:pt x="374" y="15"/>
                </a:lnTo>
                <a:lnTo>
                  <a:pt x="376" y="17"/>
                </a:lnTo>
                <a:lnTo>
                  <a:pt x="378" y="19"/>
                </a:lnTo>
                <a:lnTo>
                  <a:pt x="380" y="21"/>
                </a:lnTo>
                <a:lnTo>
                  <a:pt x="382" y="24"/>
                </a:lnTo>
                <a:lnTo>
                  <a:pt x="384" y="26"/>
                </a:lnTo>
                <a:lnTo>
                  <a:pt x="386" y="29"/>
                </a:lnTo>
                <a:lnTo>
                  <a:pt x="388" y="32"/>
                </a:lnTo>
                <a:lnTo>
                  <a:pt x="390" y="35"/>
                </a:lnTo>
                <a:lnTo>
                  <a:pt x="392" y="38"/>
                </a:lnTo>
                <a:lnTo>
                  <a:pt x="394" y="41"/>
                </a:lnTo>
                <a:lnTo>
                  <a:pt x="396" y="44"/>
                </a:lnTo>
                <a:lnTo>
                  <a:pt x="398" y="48"/>
                </a:lnTo>
                <a:lnTo>
                  <a:pt x="400" y="51"/>
                </a:lnTo>
                <a:lnTo>
                  <a:pt x="402" y="55"/>
                </a:lnTo>
                <a:lnTo>
                  <a:pt x="404" y="59"/>
                </a:lnTo>
                <a:lnTo>
                  <a:pt x="406" y="63"/>
                </a:lnTo>
                <a:lnTo>
                  <a:pt x="408" y="67"/>
                </a:lnTo>
                <a:lnTo>
                  <a:pt x="410" y="71"/>
                </a:lnTo>
                <a:lnTo>
                  <a:pt x="412" y="75"/>
                </a:lnTo>
                <a:lnTo>
                  <a:pt x="414" y="80"/>
                </a:lnTo>
                <a:lnTo>
                  <a:pt x="416" y="84"/>
                </a:lnTo>
                <a:lnTo>
                  <a:pt x="418" y="88"/>
                </a:lnTo>
                <a:lnTo>
                  <a:pt x="420" y="93"/>
                </a:lnTo>
                <a:lnTo>
                  <a:pt x="422" y="98"/>
                </a:lnTo>
                <a:lnTo>
                  <a:pt x="424" y="103"/>
                </a:lnTo>
                <a:lnTo>
                  <a:pt x="426" y="108"/>
                </a:lnTo>
                <a:lnTo>
                  <a:pt x="428" y="112"/>
                </a:lnTo>
                <a:lnTo>
                  <a:pt x="430" y="118"/>
                </a:lnTo>
                <a:lnTo>
                  <a:pt x="432" y="123"/>
                </a:lnTo>
                <a:lnTo>
                  <a:pt x="434" y="128"/>
                </a:lnTo>
                <a:lnTo>
                  <a:pt x="436" y="133"/>
                </a:lnTo>
                <a:lnTo>
                  <a:pt x="438" y="138"/>
                </a:lnTo>
                <a:lnTo>
                  <a:pt x="440" y="144"/>
                </a:lnTo>
                <a:lnTo>
                  <a:pt x="442" y="149"/>
                </a:lnTo>
                <a:lnTo>
                  <a:pt x="444" y="155"/>
                </a:lnTo>
                <a:lnTo>
                  <a:pt x="446" y="160"/>
                </a:lnTo>
                <a:lnTo>
                  <a:pt x="448" y="166"/>
                </a:lnTo>
                <a:lnTo>
                  <a:pt x="450" y="172"/>
                </a:lnTo>
                <a:lnTo>
                  <a:pt x="452" y="178"/>
                </a:lnTo>
                <a:lnTo>
                  <a:pt x="454" y="183"/>
                </a:lnTo>
                <a:lnTo>
                  <a:pt x="456" y="189"/>
                </a:lnTo>
                <a:lnTo>
                  <a:pt x="458" y="195"/>
                </a:lnTo>
                <a:lnTo>
                  <a:pt x="460" y="201"/>
                </a:lnTo>
                <a:lnTo>
                  <a:pt x="462" y="207"/>
                </a:lnTo>
                <a:lnTo>
                  <a:pt x="464" y="213"/>
                </a:lnTo>
                <a:lnTo>
                  <a:pt x="466" y="219"/>
                </a:lnTo>
                <a:lnTo>
                  <a:pt x="468" y="225"/>
                </a:lnTo>
                <a:lnTo>
                  <a:pt x="470" y="231"/>
                </a:lnTo>
                <a:lnTo>
                  <a:pt x="472" y="237"/>
                </a:lnTo>
                <a:lnTo>
                  <a:pt x="474" y="243"/>
                </a:lnTo>
                <a:lnTo>
                  <a:pt x="476" y="249"/>
                </a:lnTo>
                <a:lnTo>
                  <a:pt x="478" y="255"/>
                </a:lnTo>
                <a:lnTo>
                  <a:pt x="480" y="261"/>
                </a:lnTo>
                <a:lnTo>
                  <a:pt x="482" y="267"/>
                </a:lnTo>
                <a:lnTo>
                  <a:pt x="484" y="273"/>
                </a:lnTo>
                <a:lnTo>
                  <a:pt x="486" y="279"/>
                </a:lnTo>
                <a:lnTo>
                  <a:pt x="488" y="285"/>
                </a:lnTo>
                <a:lnTo>
                  <a:pt x="490" y="291"/>
                </a:lnTo>
                <a:lnTo>
                  <a:pt x="492" y="297"/>
                </a:lnTo>
                <a:lnTo>
                  <a:pt x="494" y="303"/>
                </a:lnTo>
                <a:lnTo>
                  <a:pt x="496" y="309"/>
                </a:lnTo>
                <a:lnTo>
                  <a:pt x="498" y="315"/>
                </a:lnTo>
                <a:lnTo>
                  <a:pt x="500" y="321"/>
                </a:lnTo>
                <a:lnTo>
                  <a:pt x="502" y="327"/>
                </a:lnTo>
                <a:lnTo>
                  <a:pt x="504" y="333"/>
                </a:lnTo>
                <a:lnTo>
                  <a:pt x="506" y="339"/>
                </a:lnTo>
                <a:lnTo>
                  <a:pt x="508" y="344"/>
                </a:lnTo>
                <a:lnTo>
                  <a:pt x="510" y="350"/>
                </a:lnTo>
                <a:lnTo>
                  <a:pt x="512" y="356"/>
                </a:lnTo>
                <a:lnTo>
                  <a:pt x="514" y="361"/>
                </a:lnTo>
                <a:lnTo>
                  <a:pt x="516" y="367"/>
                </a:lnTo>
                <a:lnTo>
                  <a:pt x="518" y="372"/>
                </a:lnTo>
                <a:lnTo>
                  <a:pt x="520" y="377"/>
                </a:lnTo>
                <a:lnTo>
                  <a:pt x="522" y="383"/>
                </a:lnTo>
                <a:lnTo>
                  <a:pt x="524" y="388"/>
                </a:lnTo>
                <a:lnTo>
                  <a:pt x="526" y="393"/>
                </a:lnTo>
                <a:lnTo>
                  <a:pt x="528" y="398"/>
                </a:lnTo>
                <a:lnTo>
                  <a:pt x="530" y="403"/>
                </a:lnTo>
                <a:lnTo>
                  <a:pt x="532" y="408"/>
                </a:lnTo>
                <a:lnTo>
                  <a:pt x="534" y="413"/>
                </a:lnTo>
                <a:lnTo>
                  <a:pt x="536" y="418"/>
                </a:lnTo>
                <a:lnTo>
                  <a:pt x="538" y="423"/>
                </a:lnTo>
                <a:lnTo>
                  <a:pt x="540" y="427"/>
                </a:lnTo>
                <a:lnTo>
                  <a:pt x="542" y="432"/>
                </a:lnTo>
                <a:lnTo>
                  <a:pt x="544" y="436"/>
                </a:lnTo>
                <a:lnTo>
                  <a:pt x="546" y="440"/>
                </a:lnTo>
                <a:lnTo>
                  <a:pt x="548" y="445"/>
                </a:lnTo>
                <a:lnTo>
                  <a:pt x="550" y="449"/>
                </a:lnTo>
                <a:lnTo>
                  <a:pt x="552" y="453"/>
                </a:lnTo>
                <a:lnTo>
                  <a:pt x="554" y="456"/>
                </a:lnTo>
                <a:lnTo>
                  <a:pt x="556" y="460"/>
                </a:lnTo>
                <a:lnTo>
                  <a:pt x="558" y="464"/>
                </a:lnTo>
                <a:lnTo>
                  <a:pt x="560" y="467"/>
                </a:lnTo>
                <a:lnTo>
                  <a:pt x="562" y="471"/>
                </a:lnTo>
                <a:lnTo>
                  <a:pt x="564" y="474"/>
                </a:lnTo>
                <a:lnTo>
                  <a:pt x="566" y="477"/>
                </a:lnTo>
                <a:lnTo>
                  <a:pt x="568" y="480"/>
                </a:lnTo>
                <a:lnTo>
                  <a:pt x="570" y="483"/>
                </a:lnTo>
                <a:lnTo>
                  <a:pt x="572" y="486"/>
                </a:lnTo>
                <a:lnTo>
                  <a:pt x="574" y="489"/>
                </a:lnTo>
                <a:lnTo>
                  <a:pt x="576" y="491"/>
                </a:lnTo>
                <a:lnTo>
                  <a:pt x="578" y="494"/>
                </a:lnTo>
                <a:lnTo>
                  <a:pt x="580" y="496"/>
                </a:lnTo>
                <a:lnTo>
                  <a:pt x="582" y="498"/>
                </a:lnTo>
                <a:lnTo>
                  <a:pt x="584" y="500"/>
                </a:lnTo>
                <a:lnTo>
                  <a:pt x="586" y="502"/>
                </a:lnTo>
                <a:lnTo>
                  <a:pt x="588" y="504"/>
                </a:lnTo>
                <a:lnTo>
                  <a:pt x="590" y="505"/>
                </a:lnTo>
                <a:lnTo>
                  <a:pt x="592" y="507"/>
                </a:lnTo>
                <a:lnTo>
                  <a:pt x="594" y="508"/>
                </a:lnTo>
                <a:lnTo>
                  <a:pt x="596" y="509"/>
                </a:lnTo>
                <a:lnTo>
                  <a:pt x="598" y="510"/>
                </a:lnTo>
                <a:lnTo>
                  <a:pt x="600" y="511"/>
                </a:lnTo>
                <a:lnTo>
                  <a:pt x="602" y="512"/>
                </a:lnTo>
                <a:lnTo>
                  <a:pt x="604" y="513"/>
                </a:lnTo>
                <a:lnTo>
                  <a:pt x="606" y="513"/>
                </a:lnTo>
                <a:lnTo>
                  <a:pt x="608" y="513"/>
                </a:lnTo>
                <a:lnTo>
                  <a:pt x="610" y="514"/>
                </a:lnTo>
                <a:lnTo>
                  <a:pt x="612" y="514"/>
                </a:lnTo>
                <a:lnTo>
                  <a:pt x="614" y="514"/>
                </a:lnTo>
                <a:lnTo>
                  <a:pt x="616" y="513"/>
                </a:lnTo>
                <a:lnTo>
                  <a:pt x="618" y="513"/>
                </a:lnTo>
                <a:lnTo>
                  <a:pt x="620" y="512"/>
                </a:lnTo>
                <a:lnTo>
                  <a:pt x="622" y="512"/>
                </a:lnTo>
                <a:lnTo>
                  <a:pt x="624" y="511"/>
                </a:lnTo>
                <a:lnTo>
                  <a:pt x="626" y="510"/>
                </a:lnTo>
                <a:lnTo>
                  <a:pt x="628" y="509"/>
                </a:lnTo>
                <a:lnTo>
                  <a:pt x="630" y="508"/>
                </a:lnTo>
                <a:lnTo>
                  <a:pt x="632" y="506"/>
                </a:lnTo>
                <a:lnTo>
                  <a:pt x="634" y="505"/>
                </a:lnTo>
                <a:lnTo>
                  <a:pt x="636" y="503"/>
                </a:lnTo>
                <a:lnTo>
                  <a:pt x="638" y="501"/>
                </a:lnTo>
                <a:lnTo>
                  <a:pt x="640" y="499"/>
                </a:lnTo>
                <a:lnTo>
                  <a:pt x="642" y="497"/>
                </a:lnTo>
                <a:lnTo>
                  <a:pt x="644" y="495"/>
                </a:lnTo>
                <a:lnTo>
                  <a:pt x="646" y="493"/>
                </a:lnTo>
                <a:lnTo>
                  <a:pt x="648" y="490"/>
                </a:lnTo>
                <a:lnTo>
                  <a:pt x="650" y="488"/>
                </a:lnTo>
                <a:lnTo>
                  <a:pt x="652" y="485"/>
                </a:lnTo>
                <a:lnTo>
                  <a:pt x="654" y="482"/>
                </a:lnTo>
                <a:lnTo>
                  <a:pt x="656" y="479"/>
                </a:lnTo>
                <a:lnTo>
                  <a:pt x="658" y="476"/>
                </a:lnTo>
                <a:lnTo>
                  <a:pt x="660" y="473"/>
                </a:lnTo>
                <a:lnTo>
                  <a:pt x="662" y="470"/>
                </a:lnTo>
                <a:lnTo>
                  <a:pt x="664" y="466"/>
                </a:lnTo>
                <a:lnTo>
                  <a:pt x="666" y="463"/>
                </a:lnTo>
                <a:lnTo>
                  <a:pt x="668" y="459"/>
                </a:lnTo>
                <a:lnTo>
                  <a:pt x="670" y="455"/>
                </a:lnTo>
                <a:lnTo>
                  <a:pt x="672" y="451"/>
                </a:lnTo>
                <a:lnTo>
                  <a:pt x="674" y="447"/>
                </a:lnTo>
                <a:lnTo>
                  <a:pt x="676" y="443"/>
                </a:lnTo>
                <a:lnTo>
                  <a:pt x="678" y="439"/>
                </a:lnTo>
                <a:lnTo>
                  <a:pt x="680" y="434"/>
                </a:lnTo>
                <a:lnTo>
                  <a:pt x="682" y="430"/>
                </a:lnTo>
                <a:lnTo>
                  <a:pt x="684" y="425"/>
                </a:lnTo>
                <a:lnTo>
                  <a:pt x="686" y="421"/>
                </a:lnTo>
                <a:lnTo>
                  <a:pt x="688" y="416"/>
                </a:lnTo>
                <a:lnTo>
                  <a:pt x="690" y="411"/>
                </a:lnTo>
                <a:lnTo>
                  <a:pt x="692" y="406"/>
                </a:lnTo>
                <a:lnTo>
                  <a:pt x="694" y="401"/>
                </a:lnTo>
                <a:lnTo>
                  <a:pt x="696" y="396"/>
                </a:lnTo>
                <a:lnTo>
                  <a:pt x="698" y="391"/>
                </a:lnTo>
                <a:lnTo>
                  <a:pt x="700" y="386"/>
                </a:lnTo>
                <a:lnTo>
                  <a:pt x="702" y="381"/>
                </a:lnTo>
                <a:lnTo>
                  <a:pt x="704" y="375"/>
                </a:lnTo>
                <a:lnTo>
                  <a:pt x="706" y="370"/>
                </a:lnTo>
                <a:lnTo>
                  <a:pt x="708" y="365"/>
                </a:lnTo>
                <a:lnTo>
                  <a:pt x="710" y="359"/>
                </a:lnTo>
                <a:lnTo>
                  <a:pt x="712" y="353"/>
                </a:lnTo>
                <a:lnTo>
                  <a:pt x="714" y="348"/>
                </a:lnTo>
                <a:lnTo>
                  <a:pt x="716" y="342"/>
                </a:lnTo>
                <a:lnTo>
                  <a:pt x="718" y="336"/>
                </a:lnTo>
                <a:lnTo>
                  <a:pt x="720" y="331"/>
                </a:lnTo>
                <a:lnTo>
                  <a:pt x="722" y="325"/>
                </a:lnTo>
                <a:lnTo>
                  <a:pt x="724" y="319"/>
                </a:lnTo>
                <a:lnTo>
                  <a:pt x="726" y="313"/>
                </a:lnTo>
                <a:lnTo>
                  <a:pt x="728" y="307"/>
                </a:lnTo>
                <a:lnTo>
                  <a:pt x="730" y="301"/>
                </a:lnTo>
                <a:lnTo>
                  <a:pt x="732" y="295"/>
                </a:lnTo>
                <a:lnTo>
                  <a:pt x="734" y="289"/>
                </a:lnTo>
                <a:lnTo>
                  <a:pt x="736" y="283"/>
                </a:lnTo>
                <a:lnTo>
                  <a:pt x="738" y="277"/>
                </a:lnTo>
                <a:lnTo>
                  <a:pt x="740" y="271"/>
                </a:lnTo>
                <a:lnTo>
                  <a:pt x="742" y="265"/>
                </a:lnTo>
                <a:lnTo>
                  <a:pt x="744" y="259"/>
                </a:lnTo>
                <a:lnTo>
                  <a:pt x="746" y="253"/>
                </a:lnTo>
                <a:lnTo>
                  <a:pt x="748" y="247"/>
                </a:lnTo>
                <a:lnTo>
                  <a:pt x="750" y="241"/>
                </a:lnTo>
                <a:lnTo>
                  <a:pt x="752" y="235"/>
                </a:lnTo>
                <a:lnTo>
                  <a:pt x="754" y="229"/>
                </a:lnTo>
                <a:lnTo>
                  <a:pt x="756" y="223"/>
                </a:lnTo>
                <a:lnTo>
                  <a:pt x="758" y="217"/>
                </a:lnTo>
                <a:lnTo>
                  <a:pt x="760" y="211"/>
                </a:lnTo>
                <a:lnTo>
                  <a:pt x="762" y="205"/>
                </a:lnTo>
                <a:lnTo>
                  <a:pt x="764" y="199"/>
                </a:lnTo>
                <a:lnTo>
                  <a:pt x="766" y="193"/>
                </a:lnTo>
                <a:lnTo>
                  <a:pt x="768" y="187"/>
                </a:lnTo>
                <a:lnTo>
                  <a:pt x="770" y="181"/>
                </a:lnTo>
                <a:lnTo>
                  <a:pt x="772" y="175"/>
                </a:lnTo>
                <a:lnTo>
                  <a:pt x="774" y="170"/>
                </a:lnTo>
                <a:lnTo>
                  <a:pt x="776" y="164"/>
                </a:lnTo>
                <a:lnTo>
                  <a:pt x="778" y="158"/>
                </a:lnTo>
                <a:lnTo>
                  <a:pt x="780" y="153"/>
                </a:lnTo>
                <a:lnTo>
                  <a:pt x="782" y="147"/>
                </a:lnTo>
                <a:lnTo>
                  <a:pt x="784" y="142"/>
                </a:lnTo>
                <a:lnTo>
                  <a:pt x="786" y="136"/>
                </a:lnTo>
                <a:lnTo>
                  <a:pt x="788" y="131"/>
                </a:lnTo>
                <a:lnTo>
                  <a:pt x="790" y="126"/>
                </a:lnTo>
                <a:lnTo>
                  <a:pt x="792" y="121"/>
                </a:lnTo>
                <a:lnTo>
                  <a:pt x="794" y="116"/>
                </a:lnTo>
                <a:lnTo>
                  <a:pt x="796" y="111"/>
                </a:lnTo>
                <a:lnTo>
                  <a:pt x="798" y="106"/>
                </a:lnTo>
                <a:lnTo>
                  <a:pt x="800" y="101"/>
                </a:lnTo>
                <a:lnTo>
                  <a:pt x="802" y="96"/>
                </a:lnTo>
                <a:lnTo>
                  <a:pt x="804" y="91"/>
                </a:lnTo>
                <a:lnTo>
                  <a:pt x="806" y="87"/>
                </a:lnTo>
                <a:lnTo>
                  <a:pt x="808" y="82"/>
                </a:lnTo>
                <a:lnTo>
                  <a:pt x="810" y="78"/>
                </a:lnTo>
                <a:lnTo>
                  <a:pt x="812" y="74"/>
                </a:lnTo>
                <a:lnTo>
                  <a:pt x="814" y="69"/>
                </a:lnTo>
                <a:lnTo>
                  <a:pt x="816" y="65"/>
                </a:lnTo>
                <a:lnTo>
                  <a:pt x="818" y="61"/>
                </a:lnTo>
                <a:lnTo>
                  <a:pt x="820" y="57"/>
                </a:lnTo>
                <a:lnTo>
                  <a:pt x="822" y="54"/>
                </a:lnTo>
                <a:lnTo>
                  <a:pt x="824" y="50"/>
                </a:lnTo>
                <a:lnTo>
                  <a:pt x="826" y="47"/>
                </a:lnTo>
                <a:lnTo>
                  <a:pt x="828" y="43"/>
                </a:lnTo>
                <a:lnTo>
                  <a:pt x="830" y="40"/>
                </a:lnTo>
                <a:lnTo>
                  <a:pt x="832" y="37"/>
                </a:lnTo>
                <a:lnTo>
                  <a:pt x="834" y="34"/>
                </a:lnTo>
                <a:lnTo>
                  <a:pt x="836" y="31"/>
                </a:lnTo>
                <a:lnTo>
                  <a:pt x="838" y="28"/>
                </a:lnTo>
                <a:lnTo>
                  <a:pt x="840" y="25"/>
                </a:lnTo>
                <a:lnTo>
                  <a:pt x="842" y="23"/>
                </a:lnTo>
                <a:lnTo>
                  <a:pt x="844" y="20"/>
                </a:lnTo>
                <a:lnTo>
                  <a:pt x="846" y="18"/>
                </a:lnTo>
                <a:lnTo>
                  <a:pt x="848" y="16"/>
                </a:lnTo>
                <a:lnTo>
                  <a:pt x="850" y="14"/>
                </a:lnTo>
                <a:lnTo>
                  <a:pt x="852" y="12"/>
                </a:lnTo>
                <a:lnTo>
                  <a:pt x="854" y="10"/>
                </a:lnTo>
                <a:lnTo>
                  <a:pt x="856" y="9"/>
                </a:lnTo>
                <a:lnTo>
                  <a:pt x="858" y="7"/>
                </a:lnTo>
                <a:lnTo>
                  <a:pt x="860" y="6"/>
                </a:lnTo>
                <a:lnTo>
                  <a:pt x="862" y="5"/>
                </a:lnTo>
                <a:lnTo>
                  <a:pt x="864" y="4"/>
                </a:lnTo>
                <a:lnTo>
                  <a:pt x="866" y="3"/>
                </a:lnTo>
                <a:lnTo>
                  <a:pt x="868" y="2"/>
                </a:lnTo>
                <a:lnTo>
                  <a:pt x="870" y="1"/>
                </a:lnTo>
                <a:lnTo>
                  <a:pt x="872" y="1"/>
                </a:lnTo>
                <a:lnTo>
                  <a:pt x="874" y="1"/>
                </a:lnTo>
                <a:lnTo>
                  <a:pt x="876" y="0"/>
                </a:lnTo>
                <a:lnTo>
                  <a:pt x="878" y="0"/>
                </a:lnTo>
                <a:lnTo>
                  <a:pt x="880" y="0"/>
                </a:lnTo>
                <a:lnTo>
                  <a:pt x="882" y="1"/>
                </a:lnTo>
                <a:lnTo>
                  <a:pt x="884" y="1"/>
                </a:lnTo>
                <a:lnTo>
                  <a:pt x="886" y="2"/>
                </a:lnTo>
                <a:lnTo>
                  <a:pt x="888" y="2"/>
                </a:lnTo>
                <a:lnTo>
                  <a:pt x="890" y="3"/>
                </a:lnTo>
                <a:lnTo>
                  <a:pt x="892" y="4"/>
                </a:lnTo>
                <a:lnTo>
                  <a:pt x="894" y="5"/>
                </a:lnTo>
                <a:lnTo>
                  <a:pt x="896" y="6"/>
                </a:lnTo>
                <a:lnTo>
                  <a:pt x="898" y="8"/>
                </a:lnTo>
                <a:lnTo>
                  <a:pt x="900" y="9"/>
                </a:lnTo>
                <a:lnTo>
                  <a:pt x="902" y="11"/>
                </a:lnTo>
                <a:lnTo>
                  <a:pt x="904" y="13"/>
                </a:lnTo>
                <a:lnTo>
                  <a:pt x="906" y="15"/>
                </a:lnTo>
                <a:lnTo>
                  <a:pt x="908" y="17"/>
                </a:lnTo>
                <a:lnTo>
                  <a:pt x="910" y="19"/>
                </a:lnTo>
                <a:lnTo>
                  <a:pt x="912" y="21"/>
                </a:lnTo>
                <a:lnTo>
                  <a:pt x="914" y="24"/>
                </a:lnTo>
                <a:lnTo>
                  <a:pt x="916" y="26"/>
                </a:lnTo>
                <a:lnTo>
                  <a:pt x="918" y="29"/>
                </a:lnTo>
                <a:lnTo>
                  <a:pt x="920" y="32"/>
                </a:lnTo>
                <a:lnTo>
                  <a:pt x="922" y="35"/>
                </a:lnTo>
                <a:lnTo>
                  <a:pt x="924" y="38"/>
                </a:lnTo>
                <a:lnTo>
                  <a:pt x="926" y="41"/>
                </a:lnTo>
                <a:lnTo>
                  <a:pt x="928" y="45"/>
                </a:lnTo>
                <a:lnTo>
                  <a:pt x="930" y="48"/>
                </a:lnTo>
                <a:lnTo>
                  <a:pt x="932" y="52"/>
                </a:lnTo>
                <a:lnTo>
                  <a:pt x="934" y="55"/>
                </a:lnTo>
                <a:lnTo>
                  <a:pt x="936" y="59"/>
                </a:lnTo>
                <a:lnTo>
                  <a:pt x="938" y="63"/>
                </a:lnTo>
                <a:lnTo>
                  <a:pt x="940" y="67"/>
                </a:lnTo>
                <a:lnTo>
                  <a:pt x="942" y="71"/>
                </a:lnTo>
                <a:lnTo>
                  <a:pt x="944" y="75"/>
                </a:lnTo>
                <a:lnTo>
                  <a:pt x="946" y="80"/>
                </a:lnTo>
                <a:lnTo>
                  <a:pt x="948" y="84"/>
                </a:lnTo>
                <a:lnTo>
                  <a:pt x="950" y="89"/>
                </a:lnTo>
                <a:lnTo>
                  <a:pt x="952" y="93"/>
                </a:lnTo>
                <a:lnTo>
                  <a:pt x="954" y="98"/>
                </a:lnTo>
                <a:lnTo>
                  <a:pt x="956" y="103"/>
                </a:lnTo>
                <a:lnTo>
                  <a:pt x="958" y="108"/>
                </a:lnTo>
                <a:lnTo>
                  <a:pt x="960" y="113"/>
                </a:lnTo>
                <a:lnTo>
                  <a:pt x="962" y="118"/>
                </a:lnTo>
                <a:lnTo>
                  <a:pt x="964" y="123"/>
                </a:lnTo>
                <a:lnTo>
                  <a:pt x="966" y="128"/>
                </a:lnTo>
                <a:lnTo>
                  <a:pt x="968" y="133"/>
                </a:lnTo>
                <a:lnTo>
                  <a:pt x="970" y="139"/>
                </a:lnTo>
                <a:lnTo>
                  <a:pt x="972" y="144"/>
                </a:lnTo>
                <a:lnTo>
                  <a:pt x="974" y="150"/>
                </a:lnTo>
                <a:lnTo>
                  <a:pt x="976" y="155"/>
                </a:lnTo>
                <a:lnTo>
                  <a:pt x="978" y="161"/>
                </a:lnTo>
                <a:lnTo>
                  <a:pt x="980" y="166"/>
                </a:lnTo>
                <a:lnTo>
                  <a:pt x="982" y="172"/>
                </a:lnTo>
                <a:lnTo>
                  <a:pt x="984" y="178"/>
                </a:lnTo>
                <a:lnTo>
                  <a:pt x="986" y="184"/>
                </a:lnTo>
                <a:lnTo>
                  <a:pt x="988" y="189"/>
                </a:lnTo>
                <a:lnTo>
                  <a:pt x="990" y="195"/>
                </a:lnTo>
                <a:lnTo>
                  <a:pt x="992" y="201"/>
                </a:lnTo>
                <a:lnTo>
                  <a:pt x="994" y="207"/>
                </a:lnTo>
                <a:lnTo>
                  <a:pt x="996" y="213"/>
                </a:lnTo>
                <a:lnTo>
                  <a:pt x="998" y="219"/>
                </a:lnTo>
                <a:lnTo>
                  <a:pt x="1000" y="225"/>
                </a:lnTo>
                <a:lnTo>
                  <a:pt x="1002" y="231"/>
                </a:lnTo>
                <a:lnTo>
                  <a:pt x="1004" y="237"/>
                </a:lnTo>
                <a:lnTo>
                  <a:pt x="1006" y="243"/>
                </a:lnTo>
                <a:lnTo>
                  <a:pt x="1008" y="249"/>
                </a:lnTo>
                <a:lnTo>
                  <a:pt x="1010" y="255"/>
                </a:lnTo>
                <a:lnTo>
                  <a:pt x="1012" y="261"/>
                </a:lnTo>
                <a:lnTo>
                  <a:pt x="1014" y="267"/>
                </a:lnTo>
                <a:lnTo>
                  <a:pt x="1016" y="273"/>
                </a:lnTo>
                <a:lnTo>
                  <a:pt x="1018" y="279"/>
                </a:lnTo>
                <a:lnTo>
                  <a:pt x="1020" y="286"/>
                </a:lnTo>
                <a:lnTo>
                  <a:pt x="1022" y="292"/>
                </a:lnTo>
                <a:lnTo>
                  <a:pt x="1024" y="298"/>
                </a:lnTo>
                <a:lnTo>
                  <a:pt x="1026" y="304"/>
                </a:lnTo>
                <a:lnTo>
                  <a:pt x="1028" y="309"/>
                </a:lnTo>
                <a:lnTo>
                  <a:pt x="1030" y="315"/>
                </a:lnTo>
                <a:lnTo>
                  <a:pt x="1032" y="321"/>
                </a:lnTo>
                <a:lnTo>
                  <a:pt x="1034" y="327"/>
                </a:lnTo>
                <a:lnTo>
                  <a:pt x="1036" y="333"/>
                </a:lnTo>
                <a:lnTo>
                  <a:pt x="1038" y="339"/>
                </a:lnTo>
                <a:lnTo>
                  <a:pt x="1040" y="344"/>
                </a:lnTo>
                <a:lnTo>
                  <a:pt x="1042" y="350"/>
                </a:lnTo>
                <a:lnTo>
                  <a:pt x="1044" y="356"/>
                </a:lnTo>
                <a:lnTo>
                  <a:pt x="1046" y="361"/>
                </a:lnTo>
                <a:lnTo>
                  <a:pt x="1048" y="367"/>
                </a:lnTo>
                <a:lnTo>
                  <a:pt x="1050" y="372"/>
                </a:lnTo>
                <a:lnTo>
                  <a:pt x="1052" y="378"/>
                </a:lnTo>
                <a:lnTo>
                  <a:pt x="1054" y="383"/>
                </a:lnTo>
                <a:lnTo>
                  <a:pt x="1056" y="388"/>
                </a:lnTo>
                <a:lnTo>
                  <a:pt x="1058" y="393"/>
                </a:lnTo>
                <a:lnTo>
                  <a:pt x="1060" y="398"/>
                </a:lnTo>
                <a:lnTo>
                  <a:pt x="1062" y="404"/>
                </a:lnTo>
                <a:lnTo>
                  <a:pt x="1064" y="408"/>
                </a:lnTo>
                <a:lnTo>
                  <a:pt x="1066" y="413"/>
                </a:lnTo>
                <a:lnTo>
                  <a:pt x="1068" y="418"/>
                </a:lnTo>
                <a:lnTo>
                  <a:pt x="1070" y="423"/>
                </a:lnTo>
                <a:lnTo>
                  <a:pt x="1072" y="427"/>
                </a:lnTo>
                <a:lnTo>
                  <a:pt x="1074" y="432"/>
                </a:lnTo>
                <a:lnTo>
                  <a:pt x="1076" y="436"/>
                </a:lnTo>
                <a:lnTo>
                  <a:pt x="1078" y="440"/>
                </a:lnTo>
                <a:lnTo>
                  <a:pt x="1080" y="445"/>
                </a:lnTo>
                <a:lnTo>
                  <a:pt x="1082" y="449"/>
                </a:lnTo>
                <a:lnTo>
                  <a:pt x="1084" y="453"/>
                </a:lnTo>
                <a:lnTo>
                  <a:pt x="1086" y="457"/>
                </a:lnTo>
                <a:lnTo>
                  <a:pt x="1088" y="460"/>
                </a:lnTo>
                <a:lnTo>
                  <a:pt x="1090" y="464"/>
                </a:lnTo>
                <a:lnTo>
                  <a:pt x="1092" y="468"/>
                </a:lnTo>
                <a:lnTo>
                  <a:pt x="1094" y="471"/>
                </a:lnTo>
                <a:lnTo>
                  <a:pt x="1096" y="474"/>
                </a:lnTo>
                <a:lnTo>
                  <a:pt x="1098" y="477"/>
                </a:lnTo>
                <a:lnTo>
                  <a:pt x="1100" y="480"/>
                </a:lnTo>
                <a:lnTo>
                  <a:pt x="1102" y="483"/>
                </a:lnTo>
                <a:lnTo>
                  <a:pt x="1104" y="486"/>
                </a:lnTo>
                <a:lnTo>
                  <a:pt x="1106" y="489"/>
                </a:lnTo>
                <a:lnTo>
                  <a:pt x="1108" y="491"/>
                </a:lnTo>
                <a:lnTo>
                  <a:pt x="1110" y="494"/>
                </a:lnTo>
                <a:lnTo>
                  <a:pt x="1112" y="496"/>
                </a:lnTo>
                <a:lnTo>
                  <a:pt x="1114" y="498"/>
                </a:lnTo>
                <a:lnTo>
                  <a:pt x="1116" y="500"/>
                </a:lnTo>
                <a:lnTo>
                  <a:pt x="1118" y="502"/>
                </a:lnTo>
                <a:lnTo>
                  <a:pt x="1120" y="504"/>
                </a:lnTo>
                <a:lnTo>
                  <a:pt x="1122" y="505"/>
                </a:lnTo>
                <a:lnTo>
                  <a:pt x="1124" y="507"/>
                </a:lnTo>
                <a:lnTo>
                  <a:pt x="1126" y="508"/>
                </a:lnTo>
                <a:lnTo>
                  <a:pt x="1128" y="509"/>
                </a:lnTo>
                <a:lnTo>
                  <a:pt x="1130" y="510"/>
                </a:lnTo>
                <a:lnTo>
                  <a:pt x="1132" y="511"/>
                </a:lnTo>
                <a:lnTo>
                  <a:pt x="1134" y="512"/>
                </a:lnTo>
                <a:lnTo>
                  <a:pt x="1136" y="513"/>
                </a:lnTo>
                <a:lnTo>
                  <a:pt x="1138" y="513"/>
                </a:lnTo>
                <a:lnTo>
                  <a:pt x="1140" y="513"/>
                </a:lnTo>
                <a:lnTo>
                  <a:pt x="1142" y="514"/>
                </a:lnTo>
                <a:lnTo>
                  <a:pt x="1144" y="514"/>
                </a:lnTo>
                <a:lnTo>
                  <a:pt x="1146" y="514"/>
                </a:lnTo>
                <a:lnTo>
                  <a:pt x="1148" y="513"/>
                </a:lnTo>
                <a:lnTo>
                  <a:pt x="1150" y="513"/>
                </a:lnTo>
                <a:lnTo>
                  <a:pt x="1152" y="512"/>
                </a:lnTo>
                <a:lnTo>
                  <a:pt x="1154" y="512"/>
                </a:lnTo>
                <a:lnTo>
                  <a:pt x="1156" y="511"/>
                </a:lnTo>
                <a:lnTo>
                  <a:pt x="1158" y="510"/>
                </a:lnTo>
                <a:lnTo>
                  <a:pt x="1160" y="509"/>
                </a:lnTo>
                <a:lnTo>
                  <a:pt x="1162" y="508"/>
                </a:lnTo>
                <a:lnTo>
                  <a:pt x="1164" y="506"/>
                </a:lnTo>
                <a:lnTo>
                  <a:pt x="1166" y="505"/>
                </a:lnTo>
                <a:lnTo>
                  <a:pt x="1168" y="503"/>
                </a:lnTo>
                <a:lnTo>
                  <a:pt x="1170" y="501"/>
                </a:lnTo>
                <a:lnTo>
                  <a:pt x="1172" y="499"/>
                </a:lnTo>
                <a:lnTo>
                  <a:pt x="1174" y="497"/>
                </a:lnTo>
                <a:lnTo>
                  <a:pt x="1176" y="495"/>
                </a:lnTo>
                <a:lnTo>
                  <a:pt x="1178" y="493"/>
                </a:lnTo>
                <a:lnTo>
                  <a:pt x="1180" y="490"/>
                </a:lnTo>
                <a:lnTo>
                  <a:pt x="1182" y="488"/>
                </a:lnTo>
                <a:lnTo>
                  <a:pt x="1184" y="485"/>
                </a:lnTo>
                <a:lnTo>
                  <a:pt x="1186" y="482"/>
                </a:lnTo>
                <a:lnTo>
                  <a:pt x="1188" y="479"/>
                </a:lnTo>
                <a:lnTo>
                  <a:pt x="1190" y="476"/>
                </a:lnTo>
                <a:lnTo>
                  <a:pt x="1192" y="473"/>
                </a:lnTo>
                <a:lnTo>
                  <a:pt x="1194" y="469"/>
                </a:lnTo>
                <a:lnTo>
                  <a:pt x="1196" y="466"/>
                </a:lnTo>
                <a:lnTo>
                  <a:pt x="1198" y="462"/>
                </a:lnTo>
                <a:lnTo>
                  <a:pt x="1200" y="459"/>
                </a:lnTo>
                <a:lnTo>
                  <a:pt x="1202" y="455"/>
                </a:lnTo>
                <a:lnTo>
                  <a:pt x="1204" y="451"/>
                </a:lnTo>
                <a:lnTo>
                  <a:pt x="1206" y="447"/>
                </a:lnTo>
                <a:lnTo>
                  <a:pt x="1208" y="443"/>
                </a:lnTo>
                <a:lnTo>
                  <a:pt x="1210" y="439"/>
                </a:lnTo>
                <a:lnTo>
                  <a:pt x="1212" y="434"/>
                </a:lnTo>
                <a:lnTo>
                  <a:pt x="1214" y="430"/>
                </a:lnTo>
                <a:lnTo>
                  <a:pt x="1216" y="425"/>
                </a:lnTo>
                <a:lnTo>
                  <a:pt x="1218" y="421"/>
                </a:lnTo>
                <a:lnTo>
                  <a:pt x="1220" y="416"/>
                </a:lnTo>
                <a:lnTo>
                  <a:pt x="1222" y="411"/>
                </a:lnTo>
                <a:lnTo>
                  <a:pt x="1224" y="406"/>
                </a:lnTo>
                <a:lnTo>
                  <a:pt x="1226" y="401"/>
                </a:lnTo>
                <a:lnTo>
                  <a:pt x="1228" y="396"/>
                </a:lnTo>
                <a:lnTo>
                  <a:pt x="1230" y="391"/>
                </a:lnTo>
                <a:lnTo>
                  <a:pt x="1232" y="386"/>
                </a:lnTo>
                <a:lnTo>
                  <a:pt x="1234" y="381"/>
                </a:lnTo>
                <a:lnTo>
                  <a:pt x="1236" y="375"/>
                </a:lnTo>
                <a:lnTo>
                  <a:pt x="1238" y="370"/>
                </a:lnTo>
                <a:lnTo>
                  <a:pt x="1240" y="364"/>
                </a:lnTo>
                <a:lnTo>
                  <a:pt x="1242" y="359"/>
                </a:lnTo>
                <a:lnTo>
                  <a:pt x="1244" y="353"/>
                </a:lnTo>
                <a:lnTo>
                  <a:pt x="1246" y="348"/>
                </a:lnTo>
                <a:lnTo>
                  <a:pt x="1248" y="342"/>
                </a:lnTo>
                <a:lnTo>
                  <a:pt x="1250" y="336"/>
                </a:lnTo>
                <a:lnTo>
                  <a:pt x="1252" y="330"/>
                </a:lnTo>
                <a:lnTo>
                  <a:pt x="1254" y="325"/>
                </a:lnTo>
                <a:lnTo>
                  <a:pt x="1256" y="319"/>
                </a:lnTo>
                <a:lnTo>
                  <a:pt x="1258" y="313"/>
                </a:lnTo>
                <a:lnTo>
                  <a:pt x="1260" y="307"/>
                </a:lnTo>
                <a:lnTo>
                  <a:pt x="1262" y="301"/>
                </a:lnTo>
                <a:lnTo>
                  <a:pt x="1264" y="295"/>
                </a:lnTo>
                <a:lnTo>
                  <a:pt x="1266" y="289"/>
                </a:lnTo>
                <a:lnTo>
                  <a:pt x="1268" y="283"/>
                </a:lnTo>
                <a:lnTo>
                  <a:pt x="1270" y="277"/>
                </a:lnTo>
                <a:lnTo>
                  <a:pt x="1272" y="271"/>
                </a:lnTo>
                <a:lnTo>
                  <a:pt x="1274" y="265"/>
                </a:lnTo>
                <a:lnTo>
                  <a:pt x="1276" y="259"/>
                </a:lnTo>
                <a:lnTo>
                  <a:pt x="1277" y="256"/>
                </a:lnTo>
              </a:path>
            </a:pathLst>
          </a:cu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1512" name="Group 150">
            <a:extLst>
              <a:ext uri="{FF2B5EF4-FFF2-40B4-BE49-F238E27FC236}">
                <a16:creationId xmlns:a16="http://schemas.microsoft.com/office/drawing/2014/main" id="{D30E6BA6-1AC0-E6A4-EEB4-2487C3159BDA}"/>
              </a:ext>
            </a:extLst>
          </p:cNvPr>
          <p:cNvGrpSpPr>
            <a:grpSpLocks noChangeAspect="1"/>
          </p:cNvGrpSpPr>
          <p:nvPr/>
        </p:nvGrpSpPr>
        <p:grpSpPr bwMode="auto">
          <a:xfrm>
            <a:off x="2060575" y="4459288"/>
            <a:ext cx="3994150" cy="2119312"/>
            <a:chOff x="338" y="2809"/>
            <a:chExt cx="2516" cy="1335"/>
          </a:xfrm>
        </p:grpSpPr>
        <p:sp>
          <p:nvSpPr>
            <p:cNvPr id="21535" name="AutoShape 149">
              <a:extLst>
                <a:ext uri="{FF2B5EF4-FFF2-40B4-BE49-F238E27FC236}">
                  <a16:creationId xmlns:a16="http://schemas.microsoft.com/office/drawing/2014/main" id="{DA3C558D-905C-62EF-345E-47B817C74F39}"/>
                </a:ext>
              </a:extLst>
            </p:cNvPr>
            <p:cNvSpPr>
              <a:spLocks noChangeAspect="1" noChangeArrowheads="1" noTextEdit="1"/>
            </p:cNvSpPr>
            <p:nvPr/>
          </p:nvSpPr>
          <p:spPr bwMode="auto">
            <a:xfrm>
              <a:off x="338" y="2811"/>
              <a:ext cx="2516" cy="1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36" name="Rectangle 151">
              <a:extLst>
                <a:ext uri="{FF2B5EF4-FFF2-40B4-BE49-F238E27FC236}">
                  <a16:creationId xmlns:a16="http://schemas.microsoft.com/office/drawing/2014/main" id="{CE1F5C30-2361-4A74-42B3-2071EA70E1E6}"/>
                </a:ext>
              </a:extLst>
            </p:cNvPr>
            <p:cNvSpPr>
              <a:spLocks noChangeArrowheads="1"/>
            </p:cNvSpPr>
            <p:nvPr/>
          </p:nvSpPr>
          <p:spPr bwMode="auto">
            <a:xfrm>
              <a:off x="340" y="2813"/>
              <a:ext cx="2512" cy="1329"/>
            </a:xfrm>
            <a:prstGeom prst="rect">
              <a:avLst/>
            </a:prstGeom>
            <a:solidFill>
              <a:srgbClr val="FFFFFF"/>
            </a:solidFill>
            <a:ln w="2">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1537" name="Line 152">
              <a:extLst>
                <a:ext uri="{FF2B5EF4-FFF2-40B4-BE49-F238E27FC236}">
                  <a16:creationId xmlns:a16="http://schemas.microsoft.com/office/drawing/2014/main" id="{C3D1A9B0-CE1F-C315-DDB2-7344662FE53E}"/>
                </a:ext>
              </a:extLst>
            </p:cNvPr>
            <p:cNvSpPr>
              <a:spLocks noChangeShapeType="1"/>
            </p:cNvSpPr>
            <p:nvPr/>
          </p:nvSpPr>
          <p:spPr bwMode="auto">
            <a:xfrm flipV="1">
              <a:off x="698"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38" name="Line 153">
              <a:extLst>
                <a:ext uri="{FF2B5EF4-FFF2-40B4-BE49-F238E27FC236}">
                  <a16:creationId xmlns:a16="http://schemas.microsoft.com/office/drawing/2014/main" id="{79DD11E7-E36B-ACB6-FF7D-83E2C66185DC}"/>
                </a:ext>
              </a:extLst>
            </p:cNvPr>
            <p:cNvSpPr>
              <a:spLocks noChangeShapeType="1"/>
            </p:cNvSpPr>
            <p:nvPr/>
          </p:nvSpPr>
          <p:spPr bwMode="auto">
            <a:xfrm flipV="1">
              <a:off x="700"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39" name="Line 154">
              <a:extLst>
                <a:ext uri="{FF2B5EF4-FFF2-40B4-BE49-F238E27FC236}">
                  <a16:creationId xmlns:a16="http://schemas.microsoft.com/office/drawing/2014/main" id="{ABAA95A0-7ABE-A01F-9DEE-21C46BAC04A6}"/>
                </a:ext>
              </a:extLst>
            </p:cNvPr>
            <p:cNvSpPr>
              <a:spLocks noChangeShapeType="1"/>
            </p:cNvSpPr>
            <p:nvPr/>
          </p:nvSpPr>
          <p:spPr bwMode="auto">
            <a:xfrm flipV="1">
              <a:off x="1415"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0" name="Line 155">
              <a:extLst>
                <a:ext uri="{FF2B5EF4-FFF2-40B4-BE49-F238E27FC236}">
                  <a16:creationId xmlns:a16="http://schemas.microsoft.com/office/drawing/2014/main" id="{7709F8C7-E190-978C-F69D-7CFED701EEC2}"/>
                </a:ext>
              </a:extLst>
            </p:cNvPr>
            <p:cNvSpPr>
              <a:spLocks noChangeShapeType="1"/>
            </p:cNvSpPr>
            <p:nvPr/>
          </p:nvSpPr>
          <p:spPr bwMode="auto">
            <a:xfrm flipV="1">
              <a:off x="1417"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1" name="Line 156">
              <a:extLst>
                <a:ext uri="{FF2B5EF4-FFF2-40B4-BE49-F238E27FC236}">
                  <a16:creationId xmlns:a16="http://schemas.microsoft.com/office/drawing/2014/main" id="{4C7D24C9-54A3-627B-9E0E-06492BC2978B}"/>
                </a:ext>
              </a:extLst>
            </p:cNvPr>
            <p:cNvSpPr>
              <a:spLocks noChangeShapeType="1"/>
            </p:cNvSpPr>
            <p:nvPr/>
          </p:nvSpPr>
          <p:spPr bwMode="auto">
            <a:xfrm flipV="1">
              <a:off x="1773"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2" name="Line 157">
              <a:extLst>
                <a:ext uri="{FF2B5EF4-FFF2-40B4-BE49-F238E27FC236}">
                  <a16:creationId xmlns:a16="http://schemas.microsoft.com/office/drawing/2014/main" id="{A43242F4-B809-2A95-4FC8-90824E34A666}"/>
                </a:ext>
              </a:extLst>
            </p:cNvPr>
            <p:cNvSpPr>
              <a:spLocks noChangeShapeType="1"/>
            </p:cNvSpPr>
            <p:nvPr/>
          </p:nvSpPr>
          <p:spPr bwMode="auto">
            <a:xfrm flipV="1">
              <a:off x="1775"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3" name="Line 158">
              <a:extLst>
                <a:ext uri="{FF2B5EF4-FFF2-40B4-BE49-F238E27FC236}">
                  <a16:creationId xmlns:a16="http://schemas.microsoft.com/office/drawing/2014/main" id="{A87D6C90-07A2-ECEB-34AE-7447E3C9CDE6}"/>
                </a:ext>
              </a:extLst>
            </p:cNvPr>
            <p:cNvSpPr>
              <a:spLocks noChangeShapeType="1"/>
            </p:cNvSpPr>
            <p:nvPr/>
          </p:nvSpPr>
          <p:spPr bwMode="auto">
            <a:xfrm flipV="1">
              <a:off x="2131"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4" name="Line 159">
              <a:extLst>
                <a:ext uri="{FF2B5EF4-FFF2-40B4-BE49-F238E27FC236}">
                  <a16:creationId xmlns:a16="http://schemas.microsoft.com/office/drawing/2014/main" id="{6157C4A7-7A68-C6D7-BE3E-17E70DBFE417}"/>
                </a:ext>
              </a:extLst>
            </p:cNvPr>
            <p:cNvSpPr>
              <a:spLocks noChangeShapeType="1"/>
            </p:cNvSpPr>
            <p:nvPr/>
          </p:nvSpPr>
          <p:spPr bwMode="auto">
            <a:xfrm flipV="1">
              <a:off x="2133"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5" name="Line 160">
              <a:extLst>
                <a:ext uri="{FF2B5EF4-FFF2-40B4-BE49-F238E27FC236}">
                  <a16:creationId xmlns:a16="http://schemas.microsoft.com/office/drawing/2014/main" id="{701BA9BA-9ECA-1F7A-9D11-98A59D5BF76E}"/>
                </a:ext>
              </a:extLst>
            </p:cNvPr>
            <p:cNvSpPr>
              <a:spLocks noChangeShapeType="1"/>
            </p:cNvSpPr>
            <p:nvPr/>
          </p:nvSpPr>
          <p:spPr bwMode="auto">
            <a:xfrm flipV="1">
              <a:off x="2490"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6" name="Line 161">
              <a:extLst>
                <a:ext uri="{FF2B5EF4-FFF2-40B4-BE49-F238E27FC236}">
                  <a16:creationId xmlns:a16="http://schemas.microsoft.com/office/drawing/2014/main" id="{7BB0FDC6-A56D-C966-837D-CB8FA1D58675}"/>
                </a:ext>
              </a:extLst>
            </p:cNvPr>
            <p:cNvSpPr>
              <a:spLocks noChangeShapeType="1"/>
            </p:cNvSpPr>
            <p:nvPr/>
          </p:nvSpPr>
          <p:spPr bwMode="auto">
            <a:xfrm flipV="1">
              <a:off x="2492" y="2813"/>
              <a:ext cx="1" cy="1327"/>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7" name="Line 162">
              <a:extLst>
                <a:ext uri="{FF2B5EF4-FFF2-40B4-BE49-F238E27FC236}">
                  <a16:creationId xmlns:a16="http://schemas.microsoft.com/office/drawing/2014/main" id="{274278BC-DC00-CC99-621C-0967068B3947}"/>
                </a:ext>
              </a:extLst>
            </p:cNvPr>
            <p:cNvSpPr>
              <a:spLocks noChangeShapeType="1"/>
            </p:cNvSpPr>
            <p:nvPr/>
          </p:nvSpPr>
          <p:spPr bwMode="auto">
            <a:xfrm>
              <a:off x="342" y="4028"/>
              <a:ext cx="25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8" name="Line 163">
              <a:extLst>
                <a:ext uri="{FF2B5EF4-FFF2-40B4-BE49-F238E27FC236}">
                  <a16:creationId xmlns:a16="http://schemas.microsoft.com/office/drawing/2014/main" id="{79B486E6-9E14-6412-66EC-4780F571A0D4}"/>
                </a:ext>
              </a:extLst>
            </p:cNvPr>
            <p:cNvSpPr>
              <a:spLocks noChangeShapeType="1"/>
            </p:cNvSpPr>
            <p:nvPr/>
          </p:nvSpPr>
          <p:spPr bwMode="auto">
            <a:xfrm>
              <a:off x="342" y="4030"/>
              <a:ext cx="25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49" name="Line 164">
              <a:extLst>
                <a:ext uri="{FF2B5EF4-FFF2-40B4-BE49-F238E27FC236}">
                  <a16:creationId xmlns:a16="http://schemas.microsoft.com/office/drawing/2014/main" id="{C42BE08D-CCC3-28EF-B902-EA3318210211}"/>
                </a:ext>
              </a:extLst>
            </p:cNvPr>
            <p:cNvSpPr>
              <a:spLocks noChangeShapeType="1"/>
            </p:cNvSpPr>
            <p:nvPr/>
          </p:nvSpPr>
          <p:spPr bwMode="auto">
            <a:xfrm>
              <a:off x="342" y="3751"/>
              <a:ext cx="25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0" name="Line 165">
              <a:extLst>
                <a:ext uri="{FF2B5EF4-FFF2-40B4-BE49-F238E27FC236}">
                  <a16:creationId xmlns:a16="http://schemas.microsoft.com/office/drawing/2014/main" id="{2CD3CBB2-9CB6-5C5A-5FC5-21D2FF7AF9A9}"/>
                </a:ext>
              </a:extLst>
            </p:cNvPr>
            <p:cNvSpPr>
              <a:spLocks noChangeShapeType="1"/>
            </p:cNvSpPr>
            <p:nvPr/>
          </p:nvSpPr>
          <p:spPr bwMode="auto">
            <a:xfrm>
              <a:off x="342" y="3753"/>
              <a:ext cx="25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1" name="Line 166">
              <a:extLst>
                <a:ext uri="{FF2B5EF4-FFF2-40B4-BE49-F238E27FC236}">
                  <a16:creationId xmlns:a16="http://schemas.microsoft.com/office/drawing/2014/main" id="{6BBAB032-1B5D-D3AF-D6D3-417791DF7D56}"/>
                </a:ext>
              </a:extLst>
            </p:cNvPr>
            <p:cNvSpPr>
              <a:spLocks noChangeShapeType="1"/>
            </p:cNvSpPr>
            <p:nvPr/>
          </p:nvSpPr>
          <p:spPr bwMode="auto">
            <a:xfrm>
              <a:off x="342" y="3200"/>
              <a:ext cx="25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2" name="Line 167">
              <a:extLst>
                <a:ext uri="{FF2B5EF4-FFF2-40B4-BE49-F238E27FC236}">
                  <a16:creationId xmlns:a16="http://schemas.microsoft.com/office/drawing/2014/main" id="{6513493C-3BD6-9416-660D-112ED9A4071A}"/>
                </a:ext>
              </a:extLst>
            </p:cNvPr>
            <p:cNvSpPr>
              <a:spLocks noChangeShapeType="1"/>
            </p:cNvSpPr>
            <p:nvPr/>
          </p:nvSpPr>
          <p:spPr bwMode="auto">
            <a:xfrm>
              <a:off x="342" y="3202"/>
              <a:ext cx="25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3" name="Line 168">
              <a:extLst>
                <a:ext uri="{FF2B5EF4-FFF2-40B4-BE49-F238E27FC236}">
                  <a16:creationId xmlns:a16="http://schemas.microsoft.com/office/drawing/2014/main" id="{0BDB2311-C63F-BE8E-5EEF-41B16281D0EE}"/>
                </a:ext>
              </a:extLst>
            </p:cNvPr>
            <p:cNvSpPr>
              <a:spLocks noChangeShapeType="1"/>
            </p:cNvSpPr>
            <p:nvPr/>
          </p:nvSpPr>
          <p:spPr bwMode="auto">
            <a:xfrm>
              <a:off x="342" y="2923"/>
              <a:ext cx="25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4" name="Line 169">
              <a:extLst>
                <a:ext uri="{FF2B5EF4-FFF2-40B4-BE49-F238E27FC236}">
                  <a16:creationId xmlns:a16="http://schemas.microsoft.com/office/drawing/2014/main" id="{2C62CBA5-23B7-64AB-C757-7D8879F22DB5}"/>
                </a:ext>
              </a:extLst>
            </p:cNvPr>
            <p:cNvSpPr>
              <a:spLocks noChangeShapeType="1"/>
            </p:cNvSpPr>
            <p:nvPr/>
          </p:nvSpPr>
          <p:spPr bwMode="auto">
            <a:xfrm>
              <a:off x="342" y="2925"/>
              <a:ext cx="2510"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1555" name="Line 170">
              <a:extLst>
                <a:ext uri="{FF2B5EF4-FFF2-40B4-BE49-F238E27FC236}">
                  <a16:creationId xmlns:a16="http://schemas.microsoft.com/office/drawing/2014/main" id="{5DCC7DC9-8EDC-0449-234F-58504DD992D3}"/>
                </a:ext>
              </a:extLst>
            </p:cNvPr>
            <p:cNvSpPr>
              <a:spLocks noChangeShapeType="1"/>
            </p:cNvSpPr>
            <p:nvPr/>
          </p:nvSpPr>
          <p:spPr bwMode="auto">
            <a:xfrm>
              <a:off x="342" y="3473"/>
              <a:ext cx="2510"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56" name="Line 171">
              <a:extLst>
                <a:ext uri="{FF2B5EF4-FFF2-40B4-BE49-F238E27FC236}">
                  <a16:creationId xmlns:a16="http://schemas.microsoft.com/office/drawing/2014/main" id="{E3D5A47F-C3F2-9E93-58F1-47BD4BEC7A8A}"/>
                </a:ext>
              </a:extLst>
            </p:cNvPr>
            <p:cNvSpPr>
              <a:spLocks noChangeShapeType="1"/>
            </p:cNvSpPr>
            <p:nvPr/>
          </p:nvSpPr>
          <p:spPr bwMode="auto">
            <a:xfrm>
              <a:off x="342" y="3475"/>
              <a:ext cx="2510"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57" name="Line 172">
              <a:extLst>
                <a:ext uri="{FF2B5EF4-FFF2-40B4-BE49-F238E27FC236}">
                  <a16:creationId xmlns:a16="http://schemas.microsoft.com/office/drawing/2014/main" id="{81C26465-2844-81B2-8593-8CB945E49803}"/>
                </a:ext>
              </a:extLst>
            </p:cNvPr>
            <p:cNvSpPr>
              <a:spLocks noChangeShapeType="1"/>
            </p:cNvSpPr>
            <p:nvPr/>
          </p:nvSpPr>
          <p:spPr bwMode="auto">
            <a:xfrm>
              <a:off x="342" y="3478"/>
              <a:ext cx="2510"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58" name="Line 173">
              <a:extLst>
                <a:ext uri="{FF2B5EF4-FFF2-40B4-BE49-F238E27FC236}">
                  <a16:creationId xmlns:a16="http://schemas.microsoft.com/office/drawing/2014/main" id="{EDA5AA56-5DBB-9619-6142-A43261C02053}"/>
                </a:ext>
              </a:extLst>
            </p:cNvPr>
            <p:cNvSpPr>
              <a:spLocks noChangeShapeType="1"/>
            </p:cNvSpPr>
            <p:nvPr/>
          </p:nvSpPr>
          <p:spPr bwMode="auto">
            <a:xfrm>
              <a:off x="342" y="3480"/>
              <a:ext cx="2510"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1559" name="Rectangle 174">
              <a:extLst>
                <a:ext uri="{FF2B5EF4-FFF2-40B4-BE49-F238E27FC236}">
                  <a16:creationId xmlns:a16="http://schemas.microsoft.com/office/drawing/2014/main" id="{A2E4E7E0-321F-C06F-964C-7FF878954BD8}"/>
                </a:ext>
              </a:extLst>
            </p:cNvPr>
            <p:cNvSpPr>
              <a:spLocks noChangeArrowheads="1"/>
            </p:cNvSpPr>
            <p:nvPr/>
          </p:nvSpPr>
          <p:spPr bwMode="auto">
            <a:xfrm>
              <a:off x="2801" y="3392"/>
              <a:ext cx="2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1560" name="Freeform 175">
              <a:extLst>
                <a:ext uri="{FF2B5EF4-FFF2-40B4-BE49-F238E27FC236}">
                  <a16:creationId xmlns:a16="http://schemas.microsoft.com/office/drawing/2014/main" id="{3D5D744C-608D-2FD1-DA63-5DE035DE1DE6}"/>
                </a:ext>
              </a:extLst>
            </p:cNvPr>
            <p:cNvSpPr>
              <a:spLocks/>
            </p:cNvSpPr>
            <p:nvPr/>
          </p:nvSpPr>
          <p:spPr bwMode="auto">
            <a:xfrm>
              <a:off x="2826" y="3454"/>
              <a:ext cx="22" cy="47"/>
            </a:xfrm>
            <a:custGeom>
              <a:avLst/>
              <a:gdLst>
                <a:gd name="T0" fmla="*/ 0 w 22"/>
                <a:gd name="T1" fmla="*/ 0 h 47"/>
                <a:gd name="T2" fmla="*/ 22 w 22"/>
                <a:gd name="T3" fmla="*/ 24 h 47"/>
                <a:gd name="T4" fmla="*/ 0 w 22"/>
                <a:gd name="T5" fmla="*/ 47 h 47"/>
                <a:gd name="T6" fmla="*/ 0 w 22"/>
                <a:gd name="T7" fmla="*/ 0 h 47"/>
                <a:gd name="T8" fmla="*/ 0 60000 65536"/>
                <a:gd name="T9" fmla="*/ 0 60000 65536"/>
                <a:gd name="T10" fmla="*/ 0 60000 65536"/>
                <a:gd name="T11" fmla="*/ 0 60000 65536"/>
                <a:gd name="T12" fmla="*/ 0 w 22"/>
                <a:gd name="T13" fmla="*/ 0 h 47"/>
                <a:gd name="T14" fmla="*/ 22 w 22"/>
                <a:gd name="T15" fmla="*/ 47 h 47"/>
              </a:gdLst>
              <a:ahLst/>
              <a:cxnLst>
                <a:cxn ang="T8">
                  <a:pos x="T0" y="T1"/>
                </a:cxn>
                <a:cxn ang="T9">
                  <a:pos x="T2" y="T3"/>
                </a:cxn>
                <a:cxn ang="T10">
                  <a:pos x="T4" y="T5"/>
                </a:cxn>
                <a:cxn ang="T11">
                  <a:pos x="T6" y="T7"/>
                </a:cxn>
              </a:cxnLst>
              <a:rect l="T12" t="T13" r="T14" b="T15"/>
              <a:pathLst>
                <a:path w="22" h="47">
                  <a:moveTo>
                    <a:pt x="0" y="0"/>
                  </a:moveTo>
                  <a:lnTo>
                    <a:pt x="22" y="24"/>
                  </a:lnTo>
                  <a:lnTo>
                    <a:pt x="0" y="47"/>
                  </a:lnTo>
                  <a:lnTo>
                    <a:pt x="0" y="0"/>
                  </a:lnTo>
                  <a:close/>
                </a:path>
              </a:pathLst>
            </a:custGeom>
            <a:solidFill>
              <a:srgbClr val="000000"/>
            </a:solidFill>
            <a:ln w="2">
              <a:solidFill>
                <a:srgbClr val="000000"/>
              </a:solidFill>
              <a:round/>
              <a:headEnd/>
              <a:tailEnd/>
            </a:ln>
          </p:spPr>
          <p:txBody>
            <a:bodyPr/>
            <a:lstStyle/>
            <a:p>
              <a:endParaRPr lang="en-US"/>
            </a:p>
          </p:txBody>
        </p:sp>
        <p:sp>
          <p:nvSpPr>
            <p:cNvPr id="21561" name="Line 176">
              <a:extLst>
                <a:ext uri="{FF2B5EF4-FFF2-40B4-BE49-F238E27FC236}">
                  <a16:creationId xmlns:a16="http://schemas.microsoft.com/office/drawing/2014/main" id="{14371D24-13D0-25A3-3E8C-61C5E2DAB506}"/>
                </a:ext>
              </a:extLst>
            </p:cNvPr>
            <p:cNvSpPr>
              <a:spLocks noChangeShapeType="1"/>
            </p:cNvSpPr>
            <p:nvPr/>
          </p:nvSpPr>
          <p:spPr bwMode="auto">
            <a:xfrm flipV="1">
              <a:off x="1055" y="2813"/>
              <a:ext cx="1" cy="132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62" name="Line 177">
              <a:extLst>
                <a:ext uri="{FF2B5EF4-FFF2-40B4-BE49-F238E27FC236}">
                  <a16:creationId xmlns:a16="http://schemas.microsoft.com/office/drawing/2014/main" id="{80312150-0D09-562C-2D83-807B45B089F6}"/>
                </a:ext>
              </a:extLst>
            </p:cNvPr>
            <p:cNvSpPr>
              <a:spLocks noChangeShapeType="1"/>
            </p:cNvSpPr>
            <p:nvPr/>
          </p:nvSpPr>
          <p:spPr bwMode="auto">
            <a:xfrm flipV="1">
              <a:off x="1057" y="2813"/>
              <a:ext cx="1" cy="132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63" name="Line 178">
              <a:extLst>
                <a:ext uri="{FF2B5EF4-FFF2-40B4-BE49-F238E27FC236}">
                  <a16:creationId xmlns:a16="http://schemas.microsoft.com/office/drawing/2014/main" id="{60987DC9-BE16-1638-4E1C-EC43837C5CFE}"/>
                </a:ext>
              </a:extLst>
            </p:cNvPr>
            <p:cNvSpPr>
              <a:spLocks noChangeShapeType="1"/>
            </p:cNvSpPr>
            <p:nvPr/>
          </p:nvSpPr>
          <p:spPr bwMode="auto">
            <a:xfrm flipV="1">
              <a:off x="1059" y="2813"/>
              <a:ext cx="1" cy="132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64" name="Line 179">
              <a:extLst>
                <a:ext uri="{FF2B5EF4-FFF2-40B4-BE49-F238E27FC236}">
                  <a16:creationId xmlns:a16="http://schemas.microsoft.com/office/drawing/2014/main" id="{078E8DDF-C796-4F69-27CC-2CED25F4004F}"/>
                </a:ext>
              </a:extLst>
            </p:cNvPr>
            <p:cNvSpPr>
              <a:spLocks noChangeShapeType="1"/>
            </p:cNvSpPr>
            <p:nvPr/>
          </p:nvSpPr>
          <p:spPr bwMode="auto">
            <a:xfrm flipV="1">
              <a:off x="1061" y="2813"/>
              <a:ext cx="1" cy="1327"/>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1565" name="Rectangle 180">
              <a:extLst>
                <a:ext uri="{FF2B5EF4-FFF2-40B4-BE49-F238E27FC236}">
                  <a16:creationId xmlns:a16="http://schemas.microsoft.com/office/drawing/2014/main" id="{AFC7BF55-FBD6-39D4-4C28-47DC4629C262}"/>
                </a:ext>
              </a:extLst>
            </p:cNvPr>
            <p:cNvSpPr>
              <a:spLocks noChangeArrowheads="1"/>
            </p:cNvSpPr>
            <p:nvPr/>
          </p:nvSpPr>
          <p:spPr bwMode="auto">
            <a:xfrm>
              <a:off x="1087" y="2809"/>
              <a:ext cx="25"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1566" name="Freeform 181">
              <a:extLst>
                <a:ext uri="{FF2B5EF4-FFF2-40B4-BE49-F238E27FC236}">
                  <a16:creationId xmlns:a16="http://schemas.microsoft.com/office/drawing/2014/main" id="{DEFD6C27-A4A9-1836-382E-5C102D879851}"/>
                </a:ext>
              </a:extLst>
            </p:cNvPr>
            <p:cNvSpPr>
              <a:spLocks/>
            </p:cNvSpPr>
            <p:nvPr/>
          </p:nvSpPr>
          <p:spPr bwMode="auto">
            <a:xfrm>
              <a:off x="1038" y="2815"/>
              <a:ext cx="43" cy="24"/>
            </a:xfrm>
            <a:custGeom>
              <a:avLst/>
              <a:gdLst>
                <a:gd name="T0" fmla="*/ 0 w 43"/>
                <a:gd name="T1" fmla="*/ 24 h 24"/>
                <a:gd name="T2" fmla="*/ 21 w 43"/>
                <a:gd name="T3" fmla="*/ 0 h 24"/>
                <a:gd name="T4" fmla="*/ 43 w 43"/>
                <a:gd name="T5" fmla="*/ 24 h 24"/>
                <a:gd name="T6" fmla="*/ 0 w 43"/>
                <a:gd name="T7" fmla="*/ 24 h 24"/>
                <a:gd name="T8" fmla="*/ 0 60000 65536"/>
                <a:gd name="T9" fmla="*/ 0 60000 65536"/>
                <a:gd name="T10" fmla="*/ 0 60000 65536"/>
                <a:gd name="T11" fmla="*/ 0 60000 65536"/>
                <a:gd name="T12" fmla="*/ 0 w 43"/>
                <a:gd name="T13" fmla="*/ 0 h 24"/>
                <a:gd name="T14" fmla="*/ 43 w 43"/>
                <a:gd name="T15" fmla="*/ 24 h 24"/>
              </a:gdLst>
              <a:ahLst/>
              <a:cxnLst>
                <a:cxn ang="T8">
                  <a:pos x="T0" y="T1"/>
                </a:cxn>
                <a:cxn ang="T9">
                  <a:pos x="T2" y="T3"/>
                </a:cxn>
                <a:cxn ang="T10">
                  <a:pos x="T4" y="T5"/>
                </a:cxn>
                <a:cxn ang="T11">
                  <a:pos x="T6" y="T7"/>
                </a:cxn>
              </a:cxnLst>
              <a:rect l="T12" t="T13" r="T14" b="T15"/>
              <a:pathLst>
                <a:path w="43" h="24">
                  <a:moveTo>
                    <a:pt x="0" y="24"/>
                  </a:moveTo>
                  <a:lnTo>
                    <a:pt x="21" y="0"/>
                  </a:lnTo>
                  <a:lnTo>
                    <a:pt x="43" y="24"/>
                  </a:lnTo>
                  <a:lnTo>
                    <a:pt x="0" y="24"/>
                  </a:lnTo>
                  <a:close/>
                </a:path>
              </a:pathLst>
            </a:custGeom>
            <a:solidFill>
              <a:srgbClr val="000000"/>
            </a:solidFill>
            <a:ln w="2">
              <a:solidFill>
                <a:srgbClr val="000000"/>
              </a:solidFill>
              <a:round/>
              <a:headEnd/>
              <a:tailEnd/>
            </a:ln>
          </p:spPr>
          <p:txBody>
            <a:bodyPr/>
            <a:lstStyle/>
            <a:p>
              <a:endParaRPr lang="en-US"/>
            </a:p>
          </p:txBody>
        </p:sp>
        <p:sp>
          <p:nvSpPr>
            <p:cNvPr id="21567" name="Rectangle 182">
              <a:extLst>
                <a:ext uri="{FF2B5EF4-FFF2-40B4-BE49-F238E27FC236}">
                  <a16:creationId xmlns:a16="http://schemas.microsoft.com/office/drawing/2014/main" id="{9BE732F3-2E6F-0554-7C06-C449F34AC961}"/>
                </a:ext>
              </a:extLst>
            </p:cNvPr>
            <p:cNvSpPr>
              <a:spLocks noChangeArrowheads="1"/>
            </p:cNvSpPr>
            <p:nvPr/>
          </p:nvSpPr>
          <p:spPr bwMode="auto">
            <a:xfrm>
              <a:off x="340" y="2813"/>
              <a:ext cx="2512" cy="1329"/>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1568" name="Line 183">
              <a:extLst>
                <a:ext uri="{FF2B5EF4-FFF2-40B4-BE49-F238E27FC236}">
                  <a16:creationId xmlns:a16="http://schemas.microsoft.com/office/drawing/2014/main" id="{9F3F57AB-E128-2B4D-EA80-0E1B2BF38DE9}"/>
                </a:ext>
              </a:extLst>
            </p:cNvPr>
            <p:cNvSpPr>
              <a:spLocks noChangeShapeType="1"/>
            </p:cNvSpPr>
            <p:nvPr/>
          </p:nvSpPr>
          <p:spPr bwMode="auto">
            <a:xfrm>
              <a:off x="700" y="3460"/>
              <a:ext cx="1" cy="3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69" name="Rectangle 184">
              <a:extLst>
                <a:ext uri="{FF2B5EF4-FFF2-40B4-BE49-F238E27FC236}">
                  <a16:creationId xmlns:a16="http://schemas.microsoft.com/office/drawing/2014/main" id="{B1334F2D-7A48-10BF-C35E-F9AF943F5685}"/>
                </a:ext>
              </a:extLst>
            </p:cNvPr>
            <p:cNvSpPr>
              <a:spLocks noChangeArrowheads="1"/>
            </p:cNvSpPr>
            <p:nvPr/>
          </p:nvSpPr>
          <p:spPr bwMode="auto">
            <a:xfrm>
              <a:off x="672" y="3497"/>
              <a:ext cx="117"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-1</a:t>
              </a:r>
              <a:endParaRPr lang="en-US" altLang="en-US" sz="1200">
                <a:solidFill>
                  <a:srgbClr val="FF0000"/>
                </a:solidFill>
                <a:latin typeface="Arial" panose="020B0604020202020204" pitchFamily="34" charset="0"/>
              </a:endParaRPr>
            </a:p>
          </p:txBody>
        </p:sp>
        <p:sp>
          <p:nvSpPr>
            <p:cNvPr id="21570" name="Rectangle 185">
              <a:extLst>
                <a:ext uri="{FF2B5EF4-FFF2-40B4-BE49-F238E27FC236}">
                  <a16:creationId xmlns:a16="http://schemas.microsoft.com/office/drawing/2014/main" id="{F753C48E-B674-E6FC-7A04-DCFCFF363E59}"/>
                </a:ext>
              </a:extLst>
            </p:cNvPr>
            <p:cNvSpPr>
              <a:spLocks noChangeArrowheads="1"/>
            </p:cNvSpPr>
            <p:nvPr/>
          </p:nvSpPr>
          <p:spPr bwMode="auto">
            <a:xfrm>
              <a:off x="1067" y="3497"/>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0</a:t>
              </a:r>
              <a:endParaRPr lang="en-US" altLang="en-US" sz="1200">
                <a:solidFill>
                  <a:srgbClr val="FF0000"/>
                </a:solidFill>
                <a:latin typeface="Arial" panose="020B0604020202020204" pitchFamily="34" charset="0"/>
              </a:endParaRPr>
            </a:p>
          </p:txBody>
        </p:sp>
        <p:sp>
          <p:nvSpPr>
            <p:cNvPr id="21571" name="Line 186">
              <a:extLst>
                <a:ext uri="{FF2B5EF4-FFF2-40B4-BE49-F238E27FC236}">
                  <a16:creationId xmlns:a16="http://schemas.microsoft.com/office/drawing/2014/main" id="{7E7BF7E6-E27E-FDB6-0570-1721DC735301}"/>
                </a:ext>
              </a:extLst>
            </p:cNvPr>
            <p:cNvSpPr>
              <a:spLocks noChangeShapeType="1"/>
            </p:cNvSpPr>
            <p:nvPr/>
          </p:nvSpPr>
          <p:spPr bwMode="auto">
            <a:xfrm>
              <a:off x="1417" y="3460"/>
              <a:ext cx="1" cy="3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72" name="Rectangle 187">
              <a:extLst>
                <a:ext uri="{FF2B5EF4-FFF2-40B4-BE49-F238E27FC236}">
                  <a16:creationId xmlns:a16="http://schemas.microsoft.com/office/drawing/2014/main" id="{C6D9D7F4-1CAC-DF4D-D36F-7E38758259F9}"/>
                </a:ext>
              </a:extLst>
            </p:cNvPr>
            <p:cNvSpPr>
              <a:spLocks noChangeArrowheads="1"/>
            </p:cNvSpPr>
            <p:nvPr/>
          </p:nvSpPr>
          <p:spPr bwMode="auto">
            <a:xfrm>
              <a:off x="1419" y="3497"/>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1</a:t>
              </a:r>
              <a:endParaRPr lang="en-US" altLang="en-US" sz="1200">
                <a:solidFill>
                  <a:srgbClr val="FF0000"/>
                </a:solidFill>
                <a:latin typeface="Arial" panose="020B0604020202020204" pitchFamily="34" charset="0"/>
              </a:endParaRPr>
            </a:p>
          </p:txBody>
        </p:sp>
        <p:sp>
          <p:nvSpPr>
            <p:cNvPr id="21573" name="Line 188">
              <a:extLst>
                <a:ext uri="{FF2B5EF4-FFF2-40B4-BE49-F238E27FC236}">
                  <a16:creationId xmlns:a16="http://schemas.microsoft.com/office/drawing/2014/main" id="{C0C67490-C337-86D3-B45F-E9F4A1689EF5}"/>
                </a:ext>
              </a:extLst>
            </p:cNvPr>
            <p:cNvSpPr>
              <a:spLocks noChangeShapeType="1"/>
            </p:cNvSpPr>
            <p:nvPr/>
          </p:nvSpPr>
          <p:spPr bwMode="auto">
            <a:xfrm>
              <a:off x="1775" y="3460"/>
              <a:ext cx="1" cy="3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74" name="Rectangle 189">
              <a:extLst>
                <a:ext uri="{FF2B5EF4-FFF2-40B4-BE49-F238E27FC236}">
                  <a16:creationId xmlns:a16="http://schemas.microsoft.com/office/drawing/2014/main" id="{55529570-01AA-15AF-34CA-BA00BA78C43E}"/>
                </a:ext>
              </a:extLst>
            </p:cNvPr>
            <p:cNvSpPr>
              <a:spLocks noChangeArrowheads="1"/>
            </p:cNvSpPr>
            <p:nvPr/>
          </p:nvSpPr>
          <p:spPr bwMode="auto">
            <a:xfrm>
              <a:off x="1777" y="3497"/>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2</a:t>
              </a:r>
              <a:endParaRPr lang="en-US" altLang="en-US" sz="1200">
                <a:solidFill>
                  <a:srgbClr val="FF0000"/>
                </a:solidFill>
                <a:latin typeface="Arial" panose="020B0604020202020204" pitchFamily="34" charset="0"/>
              </a:endParaRPr>
            </a:p>
          </p:txBody>
        </p:sp>
        <p:sp>
          <p:nvSpPr>
            <p:cNvPr id="21575" name="Line 190">
              <a:extLst>
                <a:ext uri="{FF2B5EF4-FFF2-40B4-BE49-F238E27FC236}">
                  <a16:creationId xmlns:a16="http://schemas.microsoft.com/office/drawing/2014/main" id="{A5847550-0378-A44B-7EC7-38C29504D8F0}"/>
                </a:ext>
              </a:extLst>
            </p:cNvPr>
            <p:cNvSpPr>
              <a:spLocks noChangeShapeType="1"/>
            </p:cNvSpPr>
            <p:nvPr/>
          </p:nvSpPr>
          <p:spPr bwMode="auto">
            <a:xfrm>
              <a:off x="2133" y="3460"/>
              <a:ext cx="1" cy="3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76" name="Rectangle 191">
              <a:extLst>
                <a:ext uri="{FF2B5EF4-FFF2-40B4-BE49-F238E27FC236}">
                  <a16:creationId xmlns:a16="http://schemas.microsoft.com/office/drawing/2014/main" id="{43A31330-324E-1895-8DBF-878AEEA3082D}"/>
                </a:ext>
              </a:extLst>
            </p:cNvPr>
            <p:cNvSpPr>
              <a:spLocks noChangeArrowheads="1"/>
            </p:cNvSpPr>
            <p:nvPr/>
          </p:nvSpPr>
          <p:spPr bwMode="auto">
            <a:xfrm>
              <a:off x="2135" y="3497"/>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3</a:t>
              </a:r>
              <a:endParaRPr lang="en-US" altLang="en-US" sz="1200">
                <a:solidFill>
                  <a:srgbClr val="FF0000"/>
                </a:solidFill>
                <a:latin typeface="Arial" panose="020B0604020202020204" pitchFamily="34" charset="0"/>
              </a:endParaRPr>
            </a:p>
          </p:txBody>
        </p:sp>
        <p:sp>
          <p:nvSpPr>
            <p:cNvPr id="21577" name="Line 192">
              <a:extLst>
                <a:ext uri="{FF2B5EF4-FFF2-40B4-BE49-F238E27FC236}">
                  <a16:creationId xmlns:a16="http://schemas.microsoft.com/office/drawing/2014/main" id="{6A248BE4-95F9-F17D-3DBB-8EB504040FA5}"/>
                </a:ext>
              </a:extLst>
            </p:cNvPr>
            <p:cNvSpPr>
              <a:spLocks noChangeShapeType="1"/>
            </p:cNvSpPr>
            <p:nvPr/>
          </p:nvSpPr>
          <p:spPr bwMode="auto">
            <a:xfrm>
              <a:off x="2492" y="3460"/>
              <a:ext cx="1" cy="37"/>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78" name="Rectangle 193">
              <a:extLst>
                <a:ext uri="{FF2B5EF4-FFF2-40B4-BE49-F238E27FC236}">
                  <a16:creationId xmlns:a16="http://schemas.microsoft.com/office/drawing/2014/main" id="{0EC61EFB-3FFA-9442-A792-A186EA04E128}"/>
                </a:ext>
              </a:extLst>
            </p:cNvPr>
            <p:cNvSpPr>
              <a:spLocks noChangeArrowheads="1"/>
            </p:cNvSpPr>
            <p:nvPr/>
          </p:nvSpPr>
          <p:spPr bwMode="auto">
            <a:xfrm>
              <a:off x="2494" y="3497"/>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FF0000"/>
                  </a:solidFill>
                  <a:latin typeface="Courier New" panose="02070309020205020404" pitchFamily="49" charset="0"/>
                </a:rPr>
                <a:t>4</a:t>
              </a:r>
              <a:endParaRPr lang="en-US" altLang="en-US" sz="1200">
                <a:solidFill>
                  <a:srgbClr val="FF0000"/>
                </a:solidFill>
                <a:latin typeface="Arial" panose="020B0604020202020204" pitchFamily="34" charset="0"/>
              </a:endParaRPr>
            </a:p>
          </p:txBody>
        </p:sp>
        <p:sp>
          <p:nvSpPr>
            <p:cNvPr id="21579" name="Rectangle 194">
              <a:extLst>
                <a:ext uri="{FF2B5EF4-FFF2-40B4-BE49-F238E27FC236}">
                  <a16:creationId xmlns:a16="http://schemas.microsoft.com/office/drawing/2014/main" id="{CDEE165B-ED9D-4277-04FE-6475392AB2A1}"/>
                </a:ext>
              </a:extLst>
            </p:cNvPr>
            <p:cNvSpPr>
              <a:spLocks noChangeArrowheads="1"/>
            </p:cNvSpPr>
            <p:nvPr/>
          </p:nvSpPr>
          <p:spPr bwMode="auto">
            <a:xfrm>
              <a:off x="987" y="4002"/>
              <a:ext cx="6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1580" name="Line 195">
              <a:extLst>
                <a:ext uri="{FF2B5EF4-FFF2-40B4-BE49-F238E27FC236}">
                  <a16:creationId xmlns:a16="http://schemas.microsoft.com/office/drawing/2014/main" id="{8DD295BD-93D6-2984-298D-117410508A8C}"/>
                </a:ext>
              </a:extLst>
            </p:cNvPr>
            <p:cNvSpPr>
              <a:spLocks noChangeShapeType="1"/>
            </p:cNvSpPr>
            <p:nvPr/>
          </p:nvSpPr>
          <p:spPr bwMode="auto">
            <a:xfrm>
              <a:off x="1044" y="4030"/>
              <a:ext cx="33"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81" name="Rectangle 196">
              <a:extLst>
                <a:ext uri="{FF2B5EF4-FFF2-40B4-BE49-F238E27FC236}">
                  <a16:creationId xmlns:a16="http://schemas.microsoft.com/office/drawing/2014/main" id="{880C1866-0248-42F4-5D3A-FAD901AEFE97}"/>
                </a:ext>
              </a:extLst>
            </p:cNvPr>
            <p:cNvSpPr>
              <a:spLocks noChangeArrowheads="1"/>
            </p:cNvSpPr>
            <p:nvPr/>
          </p:nvSpPr>
          <p:spPr bwMode="auto">
            <a:xfrm>
              <a:off x="1014" y="2897"/>
              <a:ext cx="34"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7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1582" name="Line 197">
              <a:extLst>
                <a:ext uri="{FF2B5EF4-FFF2-40B4-BE49-F238E27FC236}">
                  <a16:creationId xmlns:a16="http://schemas.microsoft.com/office/drawing/2014/main" id="{FC79164C-1620-0C2D-6DD5-FF3875839471}"/>
                </a:ext>
              </a:extLst>
            </p:cNvPr>
            <p:cNvSpPr>
              <a:spLocks noChangeShapeType="1"/>
            </p:cNvSpPr>
            <p:nvPr/>
          </p:nvSpPr>
          <p:spPr bwMode="auto">
            <a:xfrm>
              <a:off x="1044" y="2925"/>
              <a:ext cx="33"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83" name="Rectangle 199">
              <a:extLst>
                <a:ext uri="{FF2B5EF4-FFF2-40B4-BE49-F238E27FC236}">
                  <a16:creationId xmlns:a16="http://schemas.microsoft.com/office/drawing/2014/main" id="{72F53C2D-D97A-A9FF-5623-0254DC6CD302}"/>
                </a:ext>
              </a:extLst>
            </p:cNvPr>
            <p:cNvSpPr>
              <a:spLocks noChangeArrowheads="1"/>
            </p:cNvSpPr>
            <p:nvPr/>
          </p:nvSpPr>
          <p:spPr bwMode="auto">
            <a:xfrm>
              <a:off x="340" y="2813"/>
              <a:ext cx="2512" cy="1329"/>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21513" name="Freeform 198">
            <a:extLst>
              <a:ext uri="{FF2B5EF4-FFF2-40B4-BE49-F238E27FC236}">
                <a16:creationId xmlns:a16="http://schemas.microsoft.com/office/drawing/2014/main" id="{B9B29321-EC96-B487-F32B-11ABB2BD87EA}"/>
              </a:ext>
            </a:extLst>
          </p:cNvPr>
          <p:cNvSpPr>
            <a:spLocks/>
          </p:cNvSpPr>
          <p:nvPr/>
        </p:nvSpPr>
        <p:spPr bwMode="auto">
          <a:xfrm>
            <a:off x="2066925" y="4643438"/>
            <a:ext cx="3984625" cy="1754187"/>
          </a:xfrm>
          <a:custGeom>
            <a:avLst/>
            <a:gdLst>
              <a:gd name="T0" fmla="*/ 2147483646 w 1277"/>
              <a:gd name="T1" fmla="*/ 2147483646 h 514"/>
              <a:gd name="T2" fmla="*/ 2147483646 w 1277"/>
              <a:gd name="T3" fmla="*/ 2147483646 h 514"/>
              <a:gd name="T4" fmla="*/ 2147483646 w 1277"/>
              <a:gd name="T5" fmla="*/ 2147483646 h 514"/>
              <a:gd name="T6" fmla="*/ 2147483646 w 1277"/>
              <a:gd name="T7" fmla="*/ 2147483646 h 514"/>
              <a:gd name="T8" fmla="*/ 2147483646 w 1277"/>
              <a:gd name="T9" fmla="*/ 2147483646 h 514"/>
              <a:gd name="T10" fmla="*/ 2147483646 w 1277"/>
              <a:gd name="T11" fmla="*/ 2147483646 h 514"/>
              <a:gd name="T12" fmla="*/ 2147483646 w 1277"/>
              <a:gd name="T13" fmla="*/ 2147483646 h 514"/>
              <a:gd name="T14" fmla="*/ 2147483646 w 1277"/>
              <a:gd name="T15" fmla="*/ 2147483646 h 514"/>
              <a:gd name="T16" fmla="*/ 2147483646 w 1277"/>
              <a:gd name="T17" fmla="*/ 2147483646 h 514"/>
              <a:gd name="T18" fmla="*/ 2147483646 w 1277"/>
              <a:gd name="T19" fmla="*/ 2147483646 h 514"/>
              <a:gd name="T20" fmla="*/ 2147483646 w 1277"/>
              <a:gd name="T21" fmla="*/ 2147483646 h 514"/>
              <a:gd name="T22" fmla="*/ 2147483646 w 1277"/>
              <a:gd name="T23" fmla="*/ 2147483646 h 514"/>
              <a:gd name="T24" fmla="*/ 2147483646 w 1277"/>
              <a:gd name="T25" fmla="*/ 2147483646 h 514"/>
              <a:gd name="T26" fmla="*/ 2147483646 w 1277"/>
              <a:gd name="T27" fmla="*/ 2147483646 h 514"/>
              <a:gd name="T28" fmla="*/ 2147483646 w 1277"/>
              <a:gd name="T29" fmla="*/ 2147483646 h 514"/>
              <a:gd name="T30" fmla="*/ 2147483646 w 1277"/>
              <a:gd name="T31" fmla="*/ 2147483646 h 514"/>
              <a:gd name="T32" fmla="*/ 2147483646 w 1277"/>
              <a:gd name="T33" fmla="*/ 2147483646 h 514"/>
              <a:gd name="T34" fmla="*/ 2147483646 w 1277"/>
              <a:gd name="T35" fmla="*/ 2147483646 h 514"/>
              <a:gd name="T36" fmla="*/ 2147483646 w 1277"/>
              <a:gd name="T37" fmla="*/ 2147483646 h 514"/>
              <a:gd name="T38" fmla="*/ 2147483646 w 1277"/>
              <a:gd name="T39" fmla="*/ 2147483646 h 514"/>
              <a:gd name="T40" fmla="*/ 2147483646 w 1277"/>
              <a:gd name="T41" fmla="*/ 2147483646 h 514"/>
              <a:gd name="T42" fmla="*/ 2147483646 w 1277"/>
              <a:gd name="T43" fmla="*/ 2147483646 h 514"/>
              <a:gd name="T44" fmla="*/ 2147483646 w 1277"/>
              <a:gd name="T45" fmla="*/ 2147483646 h 514"/>
              <a:gd name="T46" fmla="*/ 2147483646 w 1277"/>
              <a:gd name="T47" fmla="*/ 2147483646 h 514"/>
              <a:gd name="T48" fmla="*/ 2147483646 w 1277"/>
              <a:gd name="T49" fmla="*/ 2147483646 h 514"/>
              <a:gd name="T50" fmla="*/ 2147483646 w 1277"/>
              <a:gd name="T51" fmla="*/ 2147483646 h 514"/>
              <a:gd name="T52" fmla="*/ 2147483646 w 1277"/>
              <a:gd name="T53" fmla="*/ 2147483646 h 514"/>
              <a:gd name="T54" fmla="*/ 2147483646 w 1277"/>
              <a:gd name="T55" fmla="*/ 2147483646 h 514"/>
              <a:gd name="T56" fmla="*/ 2147483646 w 1277"/>
              <a:gd name="T57" fmla="*/ 2147483646 h 514"/>
              <a:gd name="T58" fmla="*/ 2147483646 w 1277"/>
              <a:gd name="T59" fmla="*/ 2147483646 h 514"/>
              <a:gd name="T60" fmla="*/ 2147483646 w 1277"/>
              <a:gd name="T61" fmla="*/ 2147483646 h 514"/>
              <a:gd name="T62" fmla="*/ 2147483646 w 1277"/>
              <a:gd name="T63" fmla="*/ 2147483646 h 514"/>
              <a:gd name="T64" fmla="*/ 2147483646 w 1277"/>
              <a:gd name="T65" fmla="*/ 2147483646 h 514"/>
              <a:gd name="T66" fmla="*/ 2147483646 w 1277"/>
              <a:gd name="T67" fmla="*/ 2147483646 h 514"/>
              <a:gd name="T68" fmla="*/ 2147483646 w 1277"/>
              <a:gd name="T69" fmla="*/ 2147483646 h 514"/>
              <a:gd name="T70" fmla="*/ 2147483646 w 1277"/>
              <a:gd name="T71" fmla="*/ 2147483646 h 514"/>
              <a:gd name="T72" fmla="*/ 2147483646 w 1277"/>
              <a:gd name="T73" fmla="*/ 2147483646 h 514"/>
              <a:gd name="T74" fmla="*/ 2147483646 w 1277"/>
              <a:gd name="T75" fmla="*/ 2147483646 h 514"/>
              <a:gd name="T76" fmla="*/ 2147483646 w 1277"/>
              <a:gd name="T77" fmla="*/ 2147483646 h 514"/>
              <a:gd name="T78" fmla="*/ 2147483646 w 1277"/>
              <a:gd name="T79" fmla="*/ 2147483646 h 514"/>
              <a:gd name="T80" fmla="*/ 2147483646 w 1277"/>
              <a:gd name="T81" fmla="*/ 2147483646 h 514"/>
              <a:gd name="T82" fmla="*/ 2147483646 w 1277"/>
              <a:gd name="T83" fmla="*/ 2147483646 h 514"/>
              <a:gd name="T84" fmla="*/ 2147483646 w 1277"/>
              <a:gd name="T85" fmla="*/ 2147483646 h 514"/>
              <a:gd name="T86" fmla="*/ 2147483646 w 1277"/>
              <a:gd name="T87" fmla="*/ 2147483646 h 514"/>
              <a:gd name="T88" fmla="*/ 2147483646 w 1277"/>
              <a:gd name="T89" fmla="*/ 2147483646 h 514"/>
              <a:gd name="T90" fmla="*/ 2147483646 w 1277"/>
              <a:gd name="T91" fmla="*/ 2147483646 h 514"/>
              <a:gd name="T92" fmla="*/ 2147483646 w 1277"/>
              <a:gd name="T93" fmla="*/ 2147483646 h 514"/>
              <a:gd name="T94" fmla="*/ 2147483646 w 1277"/>
              <a:gd name="T95" fmla="*/ 2147483646 h 514"/>
              <a:gd name="T96" fmla="*/ 2147483646 w 1277"/>
              <a:gd name="T97" fmla="*/ 2147483646 h 514"/>
              <a:gd name="T98" fmla="*/ 2147483646 w 1277"/>
              <a:gd name="T99" fmla="*/ 2147483646 h 514"/>
              <a:gd name="T100" fmla="*/ 2147483646 w 1277"/>
              <a:gd name="T101" fmla="*/ 2147483646 h 514"/>
              <a:gd name="T102" fmla="*/ 2147483646 w 1277"/>
              <a:gd name="T103" fmla="*/ 2147483646 h 514"/>
              <a:gd name="T104" fmla="*/ 2147483646 w 1277"/>
              <a:gd name="T105" fmla="*/ 2147483646 h 514"/>
              <a:gd name="T106" fmla="*/ 2147483646 w 1277"/>
              <a:gd name="T107" fmla="*/ 2147483646 h 514"/>
              <a:gd name="T108" fmla="*/ 2147483646 w 1277"/>
              <a:gd name="T109" fmla="*/ 2147483646 h 514"/>
              <a:gd name="T110" fmla="*/ 2147483646 w 1277"/>
              <a:gd name="T111" fmla="*/ 2147483646 h 514"/>
              <a:gd name="T112" fmla="*/ 2147483646 w 1277"/>
              <a:gd name="T113" fmla="*/ 2147483646 h 514"/>
              <a:gd name="T114" fmla="*/ 2147483646 w 1277"/>
              <a:gd name="T115" fmla="*/ 2147483646 h 514"/>
              <a:gd name="T116" fmla="*/ 2147483646 w 1277"/>
              <a:gd name="T117" fmla="*/ 2147483646 h 514"/>
              <a:gd name="T118" fmla="*/ 2147483646 w 1277"/>
              <a:gd name="T119" fmla="*/ 2147483646 h 514"/>
              <a:gd name="T120" fmla="*/ 2147483646 w 1277"/>
              <a:gd name="T121" fmla="*/ 2147483646 h 514"/>
              <a:gd name="T122" fmla="*/ 2147483646 w 1277"/>
              <a:gd name="T123" fmla="*/ 2147483646 h 514"/>
              <a:gd name="T124" fmla="*/ 2147483646 w 1277"/>
              <a:gd name="T125" fmla="*/ 2147483646 h 5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77"/>
              <a:gd name="T190" fmla="*/ 0 h 514"/>
              <a:gd name="T191" fmla="*/ 1277 w 1277"/>
              <a:gd name="T192" fmla="*/ 514 h 5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77" h="514">
                <a:moveTo>
                  <a:pt x="0" y="35"/>
                </a:moveTo>
                <a:lnTo>
                  <a:pt x="2" y="43"/>
                </a:lnTo>
                <a:lnTo>
                  <a:pt x="4" y="52"/>
                </a:lnTo>
                <a:lnTo>
                  <a:pt x="6" y="61"/>
                </a:lnTo>
                <a:lnTo>
                  <a:pt x="8" y="71"/>
                </a:lnTo>
                <a:lnTo>
                  <a:pt x="10" y="81"/>
                </a:lnTo>
                <a:lnTo>
                  <a:pt x="12" y="92"/>
                </a:lnTo>
                <a:lnTo>
                  <a:pt x="14" y="104"/>
                </a:lnTo>
                <a:lnTo>
                  <a:pt x="16" y="116"/>
                </a:lnTo>
                <a:lnTo>
                  <a:pt x="18" y="128"/>
                </a:lnTo>
                <a:lnTo>
                  <a:pt x="20" y="141"/>
                </a:lnTo>
                <a:lnTo>
                  <a:pt x="22" y="155"/>
                </a:lnTo>
                <a:lnTo>
                  <a:pt x="24" y="168"/>
                </a:lnTo>
                <a:lnTo>
                  <a:pt x="26" y="182"/>
                </a:lnTo>
                <a:lnTo>
                  <a:pt x="27" y="189"/>
                </a:lnTo>
                <a:lnTo>
                  <a:pt x="28" y="196"/>
                </a:lnTo>
                <a:lnTo>
                  <a:pt x="29" y="204"/>
                </a:lnTo>
                <a:lnTo>
                  <a:pt x="30" y="211"/>
                </a:lnTo>
                <a:lnTo>
                  <a:pt x="31" y="218"/>
                </a:lnTo>
                <a:lnTo>
                  <a:pt x="32" y="225"/>
                </a:lnTo>
                <a:lnTo>
                  <a:pt x="33" y="233"/>
                </a:lnTo>
                <a:lnTo>
                  <a:pt x="34" y="240"/>
                </a:lnTo>
                <a:lnTo>
                  <a:pt x="35" y="247"/>
                </a:lnTo>
                <a:lnTo>
                  <a:pt x="36" y="255"/>
                </a:lnTo>
                <a:lnTo>
                  <a:pt x="37" y="262"/>
                </a:lnTo>
                <a:lnTo>
                  <a:pt x="38" y="270"/>
                </a:lnTo>
                <a:lnTo>
                  <a:pt x="39" y="277"/>
                </a:lnTo>
                <a:lnTo>
                  <a:pt x="40" y="284"/>
                </a:lnTo>
                <a:lnTo>
                  <a:pt x="41" y="292"/>
                </a:lnTo>
                <a:lnTo>
                  <a:pt x="42" y="299"/>
                </a:lnTo>
                <a:lnTo>
                  <a:pt x="43" y="306"/>
                </a:lnTo>
                <a:lnTo>
                  <a:pt x="44" y="313"/>
                </a:lnTo>
                <a:lnTo>
                  <a:pt x="45" y="321"/>
                </a:lnTo>
                <a:lnTo>
                  <a:pt x="46" y="328"/>
                </a:lnTo>
                <a:lnTo>
                  <a:pt x="47" y="335"/>
                </a:lnTo>
                <a:lnTo>
                  <a:pt x="48" y="342"/>
                </a:lnTo>
                <a:lnTo>
                  <a:pt x="49" y="349"/>
                </a:lnTo>
                <a:lnTo>
                  <a:pt x="50" y="355"/>
                </a:lnTo>
                <a:lnTo>
                  <a:pt x="51" y="362"/>
                </a:lnTo>
                <a:lnTo>
                  <a:pt x="52" y="369"/>
                </a:lnTo>
                <a:lnTo>
                  <a:pt x="53" y="375"/>
                </a:lnTo>
                <a:lnTo>
                  <a:pt x="54" y="382"/>
                </a:lnTo>
                <a:lnTo>
                  <a:pt x="55" y="388"/>
                </a:lnTo>
                <a:lnTo>
                  <a:pt x="56" y="395"/>
                </a:lnTo>
                <a:lnTo>
                  <a:pt x="57" y="401"/>
                </a:lnTo>
                <a:lnTo>
                  <a:pt x="58" y="407"/>
                </a:lnTo>
                <a:lnTo>
                  <a:pt x="59" y="413"/>
                </a:lnTo>
                <a:lnTo>
                  <a:pt x="60" y="419"/>
                </a:lnTo>
                <a:lnTo>
                  <a:pt x="61" y="424"/>
                </a:lnTo>
                <a:lnTo>
                  <a:pt x="62" y="430"/>
                </a:lnTo>
                <a:lnTo>
                  <a:pt x="63" y="435"/>
                </a:lnTo>
                <a:lnTo>
                  <a:pt x="64" y="440"/>
                </a:lnTo>
                <a:lnTo>
                  <a:pt x="65" y="445"/>
                </a:lnTo>
                <a:lnTo>
                  <a:pt x="66" y="450"/>
                </a:lnTo>
                <a:lnTo>
                  <a:pt x="67" y="455"/>
                </a:lnTo>
                <a:lnTo>
                  <a:pt x="68" y="460"/>
                </a:lnTo>
                <a:lnTo>
                  <a:pt x="69" y="464"/>
                </a:lnTo>
                <a:lnTo>
                  <a:pt x="70" y="468"/>
                </a:lnTo>
                <a:lnTo>
                  <a:pt x="71" y="472"/>
                </a:lnTo>
                <a:lnTo>
                  <a:pt x="72" y="476"/>
                </a:lnTo>
                <a:lnTo>
                  <a:pt x="73" y="480"/>
                </a:lnTo>
                <a:lnTo>
                  <a:pt x="74" y="484"/>
                </a:lnTo>
                <a:lnTo>
                  <a:pt x="75" y="487"/>
                </a:lnTo>
                <a:lnTo>
                  <a:pt x="76" y="490"/>
                </a:lnTo>
                <a:lnTo>
                  <a:pt x="77" y="493"/>
                </a:lnTo>
                <a:lnTo>
                  <a:pt x="78" y="496"/>
                </a:lnTo>
                <a:lnTo>
                  <a:pt x="79" y="499"/>
                </a:lnTo>
                <a:lnTo>
                  <a:pt x="80" y="501"/>
                </a:lnTo>
                <a:lnTo>
                  <a:pt x="81" y="503"/>
                </a:lnTo>
                <a:lnTo>
                  <a:pt x="82" y="505"/>
                </a:lnTo>
                <a:lnTo>
                  <a:pt x="83" y="507"/>
                </a:lnTo>
                <a:lnTo>
                  <a:pt x="85" y="509"/>
                </a:lnTo>
                <a:lnTo>
                  <a:pt x="86" y="511"/>
                </a:lnTo>
                <a:lnTo>
                  <a:pt x="88" y="512"/>
                </a:lnTo>
                <a:lnTo>
                  <a:pt x="90" y="514"/>
                </a:lnTo>
                <a:lnTo>
                  <a:pt x="92" y="514"/>
                </a:lnTo>
                <a:lnTo>
                  <a:pt x="94" y="513"/>
                </a:lnTo>
                <a:lnTo>
                  <a:pt x="97" y="510"/>
                </a:lnTo>
                <a:lnTo>
                  <a:pt x="99" y="507"/>
                </a:lnTo>
                <a:lnTo>
                  <a:pt x="101" y="503"/>
                </a:lnTo>
                <a:lnTo>
                  <a:pt x="103" y="498"/>
                </a:lnTo>
                <a:lnTo>
                  <a:pt x="106" y="492"/>
                </a:lnTo>
                <a:lnTo>
                  <a:pt x="108" y="485"/>
                </a:lnTo>
                <a:lnTo>
                  <a:pt x="110" y="476"/>
                </a:lnTo>
                <a:lnTo>
                  <a:pt x="112" y="467"/>
                </a:lnTo>
                <a:lnTo>
                  <a:pt x="115" y="457"/>
                </a:lnTo>
                <a:lnTo>
                  <a:pt x="117" y="447"/>
                </a:lnTo>
                <a:lnTo>
                  <a:pt x="119" y="435"/>
                </a:lnTo>
                <a:lnTo>
                  <a:pt x="121" y="423"/>
                </a:lnTo>
                <a:lnTo>
                  <a:pt x="124" y="410"/>
                </a:lnTo>
                <a:lnTo>
                  <a:pt x="126" y="396"/>
                </a:lnTo>
                <a:lnTo>
                  <a:pt x="127" y="389"/>
                </a:lnTo>
                <a:lnTo>
                  <a:pt x="128" y="382"/>
                </a:lnTo>
                <a:lnTo>
                  <a:pt x="129" y="375"/>
                </a:lnTo>
                <a:lnTo>
                  <a:pt x="130" y="367"/>
                </a:lnTo>
                <a:lnTo>
                  <a:pt x="131" y="360"/>
                </a:lnTo>
                <a:lnTo>
                  <a:pt x="133" y="352"/>
                </a:lnTo>
                <a:lnTo>
                  <a:pt x="134" y="344"/>
                </a:lnTo>
                <a:lnTo>
                  <a:pt x="135" y="336"/>
                </a:lnTo>
                <a:lnTo>
                  <a:pt x="136" y="329"/>
                </a:lnTo>
                <a:lnTo>
                  <a:pt x="137" y="321"/>
                </a:lnTo>
                <a:lnTo>
                  <a:pt x="138" y="313"/>
                </a:lnTo>
                <a:lnTo>
                  <a:pt x="139" y="304"/>
                </a:lnTo>
                <a:lnTo>
                  <a:pt x="140" y="296"/>
                </a:lnTo>
                <a:lnTo>
                  <a:pt x="142" y="288"/>
                </a:lnTo>
                <a:lnTo>
                  <a:pt x="143" y="280"/>
                </a:lnTo>
                <a:lnTo>
                  <a:pt x="144" y="271"/>
                </a:lnTo>
                <a:lnTo>
                  <a:pt x="145" y="263"/>
                </a:lnTo>
                <a:lnTo>
                  <a:pt x="146" y="255"/>
                </a:lnTo>
                <a:lnTo>
                  <a:pt x="147" y="247"/>
                </a:lnTo>
                <a:lnTo>
                  <a:pt x="148" y="238"/>
                </a:lnTo>
                <a:lnTo>
                  <a:pt x="149" y="230"/>
                </a:lnTo>
                <a:lnTo>
                  <a:pt x="151" y="222"/>
                </a:lnTo>
                <a:lnTo>
                  <a:pt x="152" y="214"/>
                </a:lnTo>
                <a:lnTo>
                  <a:pt x="153" y="206"/>
                </a:lnTo>
                <a:lnTo>
                  <a:pt x="154" y="197"/>
                </a:lnTo>
                <a:lnTo>
                  <a:pt x="155" y="189"/>
                </a:lnTo>
                <a:lnTo>
                  <a:pt x="156" y="181"/>
                </a:lnTo>
                <a:lnTo>
                  <a:pt x="157" y="174"/>
                </a:lnTo>
                <a:lnTo>
                  <a:pt x="158" y="166"/>
                </a:lnTo>
                <a:lnTo>
                  <a:pt x="160" y="158"/>
                </a:lnTo>
                <a:lnTo>
                  <a:pt x="161" y="150"/>
                </a:lnTo>
                <a:lnTo>
                  <a:pt x="162" y="143"/>
                </a:lnTo>
                <a:lnTo>
                  <a:pt x="163" y="136"/>
                </a:lnTo>
                <a:lnTo>
                  <a:pt x="164" y="128"/>
                </a:lnTo>
                <a:lnTo>
                  <a:pt x="165" y="121"/>
                </a:lnTo>
                <a:lnTo>
                  <a:pt x="166" y="114"/>
                </a:lnTo>
                <a:lnTo>
                  <a:pt x="167" y="107"/>
                </a:lnTo>
                <a:lnTo>
                  <a:pt x="169" y="101"/>
                </a:lnTo>
                <a:lnTo>
                  <a:pt x="170" y="94"/>
                </a:lnTo>
                <a:lnTo>
                  <a:pt x="171" y="88"/>
                </a:lnTo>
                <a:lnTo>
                  <a:pt x="172" y="82"/>
                </a:lnTo>
                <a:lnTo>
                  <a:pt x="173" y="76"/>
                </a:lnTo>
                <a:lnTo>
                  <a:pt x="174" y="70"/>
                </a:lnTo>
                <a:lnTo>
                  <a:pt x="175" y="65"/>
                </a:lnTo>
                <a:lnTo>
                  <a:pt x="176" y="59"/>
                </a:lnTo>
                <a:lnTo>
                  <a:pt x="178" y="54"/>
                </a:lnTo>
                <a:lnTo>
                  <a:pt x="179" y="49"/>
                </a:lnTo>
                <a:lnTo>
                  <a:pt x="180" y="44"/>
                </a:lnTo>
                <a:lnTo>
                  <a:pt x="181" y="40"/>
                </a:lnTo>
                <a:lnTo>
                  <a:pt x="182" y="35"/>
                </a:lnTo>
                <a:lnTo>
                  <a:pt x="183" y="31"/>
                </a:lnTo>
                <a:lnTo>
                  <a:pt x="184" y="28"/>
                </a:lnTo>
                <a:lnTo>
                  <a:pt x="185" y="24"/>
                </a:lnTo>
                <a:lnTo>
                  <a:pt x="187" y="21"/>
                </a:lnTo>
                <a:lnTo>
                  <a:pt x="188" y="17"/>
                </a:lnTo>
                <a:lnTo>
                  <a:pt x="189" y="15"/>
                </a:lnTo>
                <a:lnTo>
                  <a:pt x="190" y="12"/>
                </a:lnTo>
                <a:lnTo>
                  <a:pt x="191" y="10"/>
                </a:lnTo>
                <a:lnTo>
                  <a:pt x="192" y="8"/>
                </a:lnTo>
                <a:lnTo>
                  <a:pt x="193" y="6"/>
                </a:lnTo>
                <a:lnTo>
                  <a:pt x="195" y="4"/>
                </a:lnTo>
                <a:lnTo>
                  <a:pt x="197" y="2"/>
                </a:lnTo>
                <a:lnTo>
                  <a:pt x="199" y="1"/>
                </a:lnTo>
                <a:lnTo>
                  <a:pt x="202" y="1"/>
                </a:lnTo>
                <a:lnTo>
                  <a:pt x="204" y="2"/>
                </a:lnTo>
                <a:lnTo>
                  <a:pt x="207" y="5"/>
                </a:lnTo>
                <a:lnTo>
                  <a:pt x="209" y="9"/>
                </a:lnTo>
                <a:lnTo>
                  <a:pt x="212" y="14"/>
                </a:lnTo>
                <a:lnTo>
                  <a:pt x="214" y="21"/>
                </a:lnTo>
                <a:lnTo>
                  <a:pt x="217" y="28"/>
                </a:lnTo>
                <a:lnTo>
                  <a:pt x="219" y="37"/>
                </a:lnTo>
                <a:lnTo>
                  <a:pt x="222" y="48"/>
                </a:lnTo>
                <a:lnTo>
                  <a:pt x="224" y="59"/>
                </a:lnTo>
                <a:lnTo>
                  <a:pt x="227" y="71"/>
                </a:lnTo>
                <a:lnTo>
                  <a:pt x="230" y="85"/>
                </a:lnTo>
                <a:lnTo>
                  <a:pt x="231" y="92"/>
                </a:lnTo>
                <a:lnTo>
                  <a:pt x="232" y="99"/>
                </a:lnTo>
                <a:lnTo>
                  <a:pt x="233" y="107"/>
                </a:lnTo>
                <a:lnTo>
                  <a:pt x="235" y="114"/>
                </a:lnTo>
                <a:lnTo>
                  <a:pt x="236" y="122"/>
                </a:lnTo>
                <a:lnTo>
                  <a:pt x="237" y="130"/>
                </a:lnTo>
                <a:lnTo>
                  <a:pt x="238" y="138"/>
                </a:lnTo>
                <a:lnTo>
                  <a:pt x="240" y="147"/>
                </a:lnTo>
                <a:lnTo>
                  <a:pt x="241" y="155"/>
                </a:lnTo>
                <a:lnTo>
                  <a:pt x="242" y="164"/>
                </a:lnTo>
                <a:lnTo>
                  <a:pt x="243" y="172"/>
                </a:lnTo>
                <a:lnTo>
                  <a:pt x="245" y="181"/>
                </a:lnTo>
                <a:lnTo>
                  <a:pt x="246" y="190"/>
                </a:lnTo>
                <a:lnTo>
                  <a:pt x="247" y="199"/>
                </a:lnTo>
                <a:lnTo>
                  <a:pt x="249" y="208"/>
                </a:lnTo>
                <a:lnTo>
                  <a:pt x="250" y="218"/>
                </a:lnTo>
                <a:lnTo>
                  <a:pt x="251" y="227"/>
                </a:lnTo>
                <a:lnTo>
                  <a:pt x="252" y="236"/>
                </a:lnTo>
                <a:lnTo>
                  <a:pt x="254" y="245"/>
                </a:lnTo>
                <a:lnTo>
                  <a:pt x="255" y="255"/>
                </a:lnTo>
                <a:lnTo>
                  <a:pt x="256" y="264"/>
                </a:lnTo>
                <a:lnTo>
                  <a:pt x="257" y="273"/>
                </a:lnTo>
                <a:lnTo>
                  <a:pt x="259" y="283"/>
                </a:lnTo>
                <a:lnTo>
                  <a:pt x="260" y="292"/>
                </a:lnTo>
                <a:lnTo>
                  <a:pt x="261" y="301"/>
                </a:lnTo>
                <a:lnTo>
                  <a:pt x="262" y="310"/>
                </a:lnTo>
                <a:lnTo>
                  <a:pt x="264" y="319"/>
                </a:lnTo>
                <a:lnTo>
                  <a:pt x="265" y="328"/>
                </a:lnTo>
                <a:lnTo>
                  <a:pt x="266" y="337"/>
                </a:lnTo>
                <a:lnTo>
                  <a:pt x="268" y="346"/>
                </a:lnTo>
                <a:lnTo>
                  <a:pt x="269" y="355"/>
                </a:lnTo>
                <a:lnTo>
                  <a:pt x="270" y="363"/>
                </a:lnTo>
                <a:lnTo>
                  <a:pt x="271" y="372"/>
                </a:lnTo>
                <a:lnTo>
                  <a:pt x="273" y="380"/>
                </a:lnTo>
                <a:lnTo>
                  <a:pt x="274" y="388"/>
                </a:lnTo>
                <a:lnTo>
                  <a:pt x="275" y="396"/>
                </a:lnTo>
                <a:lnTo>
                  <a:pt x="276" y="404"/>
                </a:lnTo>
                <a:lnTo>
                  <a:pt x="278" y="411"/>
                </a:lnTo>
                <a:lnTo>
                  <a:pt x="279" y="419"/>
                </a:lnTo>
                <a:lnTo>
                  <a:pt x="280" y="426"/>
                </a:lnTo>
                <a:lnTo>
                  <a:pt x="281" y="433"/>
                </a:lnTo>
                <a:lnTo>
                  <a:pt x="283" y="439"/>
                </a:lnTo>
                <a:lnTo>
                  <a:pt x="284" y="446"/>
                </a:lnTo>
                <a:lnTo>
                  <a:pt x="285" y="452"/>
                </a:lnTo>
                <a:lnTo>
                  <a:pt x="286" y="458"/>
                </a:lnTo>
                <a:lnTo>
                  <a:pt x="288" y="464"/>
                </a:lnTo>
                <a:lnTo>
                  <a:pt x="289" y="469"/>
                </a:lnTo>
                <a:lnTo>
                  <a:pt x="290" y="474"/>
                </a:lnTo>
                <a:lnTo>
                  <a:pt x="292" y="479"/>
                </a:lnTo>
                <a:lnTo>
                  <a:pt x="293" y="484"/>
                </a:lnTo>
                <a:lnTo>
                  <a:pt x="294" y="488"/>
                </a:lnTo>
                <a:lnTo>
                  <a:pt x="295" y="492"/>
                </a:lnTo>
                <a:lnTo>
                  <a:pt x="297" y="495"/>
                </a:lnTo>
                <a:lnTo>
                  <a:pt x="298" y="499"/>
                </a:lnTo>
                <a:lnTo>
                  <a:pt x="299" y="502"/>
                </a:lnTo>
                <a:lnTo>
                  <a:pt x="300" y="504"/>
                </a:lnTo>
                <a:lnTo>
                  <a:pt x="302" y="507"/>
                </a:lnTo>
                <a:lnTo>
                  <a:pt x="303" y="509"/>
                </a:lnTo>
                <a:lnTo>
                  <a:pt x="304" y="510"/>
                </a:lnTo>
                <a:lnTo>
                  <a:pt x="306" y="512"/>
                </a:lnTo>
                <a:lnTo>
                  <a:pt x="308" y="513"/>
                </a:lnTo>
                <a:lnTo>
                  <a:pt x="311" y="514"/>
                </a:lnTo>
                <a:lnTo>
                  <a:pt x="314" y="512"/>
                </a:lnTo>
                <a:lnTo>
                  <a:pt x="317" y="509"/>
                </a:lnTo>
                <a:lnTo>
                  <a:pt x="319" y="504"/>
                </a:lnTo>
                <a:lnTo>
                  <a:pt x="322" y="498"/>
                </a:lnTo>
                <a:lnTo>
                  <a:pt x="325" y="490"/>
                </a:lnTo>
                <a:lnTo>
                  <a:pt x="328" y="480"/>
                </a:lnTo>
                <a:lnTo>
                  <a:pt x="331" y="469"/>
                </a:lnTo>
                <a:lnTo>
                  <a:pt x="334" y="456"/>
                </a:lnTo>
                <a:lnTo>
                  <a:pt x="335" y="449"/>
                </a:lnTo>
                <a:lnTo>
                  <a:pt x="336" y="442"/>
                </a:lnTo>
                <a:lnTo>
                  <a:pt x="338" y="435"/>
                </a:lnTo>
                <a:lnTo>
                  <a:pt x="339" y="427"/>
                </a:lnTo>
                <a:lnTo>
                  <a:pt x="341" y="419"/>
                </a:lnTo>
                <a:lnTo>
                  <a:pt x="342" y="411"/>
                </a:lnTo>
                <a:lnTo>
                  <a:pt x="344" y="402"/>
                </a:lnTo>
                <a:lnTo>
                  <a:pt x="345" y="394"/>
                </a:lnTo>
                <a:lnTo>
                  <a:pt x="346" y="385"/>
                </a:lnTo>
                <a:lnTo>
                  <a:pt x="348" y="375"/>
                </a:lnTo>
                <a:lnTo>
                  <a:pt x="349" y="366"/>
                </a:lnTo>
                <a:lnTo>
                  <a:pt x="351" y="356"/>
                </a:lnTo>
                <a:lnTo>
                  <a:pt x="352" y="347"/>
                </a:lnTo>
                <a:lnTo>
                  <a:pt x="354" y="337"/>
                </a:lnTo>
                <a:lnTo>
                  <a:pt x="355" y="327"/>
                </a:lnTo>
                <a:lnTo>
                  <a:pt x="356" y="317"/>
                </a:lnTo>
                <a:lnTo>
                  <a:pt x="358" y="306"/>
                </a:lnTo>
                <a:lnTo>
                  <a:pt x="359" y="296"/>
                </a:lnTo>
                <a:lnTo>
                  <a:pt x="361" y="286"/>
                </a:lnTo>
                <a:lnTo>
                  <a:pt x="362" y="275"/>
                </a:lnTo>
                <a:lnTo>
                  <a:pt x="364" y="265"/>
                </a:lnTo>
                <a:lnTo>
                  <a:pt x="365" y="254"/>
                </a:lnTo>
                <a:lnTo>
                  <a:pt x="366" y="244"/>
                </a:lnTo>
                <a:lnTo>
                  <a:pt x="368" y="233"/>
                </a:lnTo>
                <a:lnTo>
                  <a:pt x="369" y="223"/>
                </a:lnTo>
                <a:lnTo>
                  <a:pt x="371" y="212"/>
                </a:lnTo>
                <a:lnTo>
                  <a:pt x="372" y="202"/>
                </a:lnTo>
                <a:lnTo>
                  <a:pt x="373" y="192"/>
                </a:lnTo>
                <a:lnTo>
                  <a:pt x="375" y="182"/>
                </a:lnTo>
                <a:lnTo>
                  <a:pt x="376" y="172"/>
                </a:lnTo>
                <a:lnTo>
                  <a:pt x="378" y="162"/>
                </a:lnTo>
                <a:lnTo>
                  <a:pt x="379" y="152"/>
                </a:lnTo>
                <a:lnTo>
                  <a:pt x="381" y="143"/>
                </a:lnTo>
                <a:lnTo>
                  <a:pt x="382" y="134"/>
                </a:lnTo>
                <a:lnTo>
                  <a:pt x="383" y="125"/>
                </a:lnTo>
                <a:lnTo>
                  <a:pt x="385" y="116"/>
                </a:lnTo>
                <a:lnTo>
                  <a:pt x="386" y="107"/>
                </a:lnTo>
                <a:lnTo>
                  <a:pt x="388" y="99"/>
                </a:lnTo>
                <a:lnTo>
                  <a:pt x="389" y="91"/>
                </a:lnTo>
                <a:lnTo>
                  <a:pt x="391" y="83"/>
                </a:lnTo>
                <a:lnTo>
                  <a:pt x="392" y="75"/>
                </a:lnTo>
                <a:lnTo>
                  <a:pt x="393" y="68"/>
                </a:lnTo>
                <a:lnTo>
                  <a:pt x="395" y="61"/>
                </a:lnTo>
                <a:lnTo>
                  <a:pt x="396" y="54"/>
                </a:lnTo>
                <a:lnTo>
                  <a:pt x="398" y="48"/>
                </a:lnTo>
                <a:lnTo>
                  <a:pt x="399" y="42"/>
                </a:lnTo>
                <a:lnTo>
                  <a:pt x="401" y="37"/>
                </a:lnTo>
                <a:lnTo>
                  <a:pt x="402" y="31"/>
                </a:lnTo>
                <a:lnTo>
                  <a:pt x="403" y="27"/>
                </a:lnTo>
                <a:lnTo>
                  <a:pt x="405" y="22"/>
                </a:lnTo>
                <a:lnTo>
                  <a:pt x="406" y="18"/>
                </a:lnTo>
                <a:lnTo>
                  <a:pt x="408" y="14"/>
                </a:lnTo>
                <a:lnTo>
                  <a:pt x="409" y="11"/>
                </a:lnTo>
                <a:lnTo>
                  <a:pt x="411" y="8"/>
                </a:lnTo>
                <a:lnTo>
                  <a:pt x="412" y="6"/>
                </a:lnTo>
                <a:lnTo>
                  <a:pt x="413" y="4"/>
                </a:lnTo>
                <a:lnTo>
                  <a:pt x="415" y="2"/>
                </a:lnTo>
                <a:lnTo>
                  <a:pt x="417" y="1"/>
                </a:lnTo>
                <a:lnTo>
                  <a:pt x="419" y="0"/>
                </a:lnTo>
                <a:lnTo>
                  <a:pt x="421" y="1"/>
                </a:lnTo>
                <a:lnTo>
                  <a:pt x="423" y="2"/>
                </a:lnTo>
                <a:lnTo>
                  <a:pt x="425" y="4"/>
                </a:lnTo>
                <a:lnTo>
                  <a:pt x="428" y="8"/>
                </a:lnTo>
                <a:lnTo>
                  <a:pt x="430" y="12"/>
                </a:lnTo>
                <a:lnTo>
                  <a:pt x="432" y="17"/>
                </a:lnTo>
                <a:lnTo>
                  <a:pt x="434" y="23"/>
                </a:lnTo>
                <a:lnTo>
                  <a:pt x="436" y="30"/>
                </a:lnTo>
                <a:lnTo>
                  <a:pt x="438" y="38"/>
                </a:lnTo>
                <a:lnTo>
                  <a:pt x="440" y="46"/>
                </a:lnTo>
                <a:lnTo>
                  <a:pt x="443" y="55"/>
                </a:lnTo>
                <a:lnTo>
                  <a:pt x="445" y="66"/>
                </a:lnTo>
                <a:lnTo>
                  <a:pt x="447" y="76"/>
                </a:lnTo>
                <a:lnTo>
                  <a:pt x="449" y="88"/>
                </a:lnTo>
                <a:lnTo>
                  <a:pt x="451" y="100"/>
                </a:lnTo>
                <a:lnTo>
                  <a:pt x="453" y="113"/>
                </a:lnTo>
                <a:lnTo>
                  <a:pt x="455" y="126"/>
                </a:lnTo>
                <a:lnTo>
                  <a:pt x="458" y="140"/>
                </a:lnTo>
                <a:lnTo>
                  <a:pt x="459" y="147"/>
                </a:lnTo>
                <a:lnTo>
                  <a:pt x="460" y="154"/>
                </a:lnTo>
                <a:lnTo>
                  <a:pt x="461" y="161"/>
                </a:lnTo>
                <a:lnTo>
                  <a:pt x="462" y="169"/>
                </a:lnTo>
                <a:lnTo>
                  <a:pt x="463" y="176"/>
                </a:lnTo>
                <a:lnTo>
                  <a:pt x="464" y="184"/>
                </a:lnTo>
                <a:lnTo>
                  <a:pt x="465" y="191"/>
                </a:lnTo>
                <a:lnTo>
                  <a:pt x="466" y="199"/>
                </a:lnTo>
                <a:lnTo>
                  <a:pt x="467" y="207"/>
                </a:lnTo>
                <a:lnTo>
                  <a:pt x="468" y="214"/>
                </a:lnTo>
                <a:lnTo>
                  <a:pt x="469" y="222"/>
                </a:lnTo>
                <a:lnTo>
                  <a:pt x="470" y="230"/>
                </a:lnTo>
                <a:lnTo>
                  <a:pt x="471" y="238"/>
                </a:lnTo>
                <a:lnTo>
                  <a:pt x="472" y="246"/>
                </a:lnTo>
                <a:lnTo>
                  <a:pt x="474" y="253"/>
                </a:lnTo>
                <a:lnTo>
                  <a:pt x="475" y="261"/>
                </a:lnTo>
                <a:lnTo>
                  <a:pt x="476" y="269"/>
                </a:lnTo>
                <a:lnTo>
                  <a:pt x="477" y="277"/>
                </a:lnTo>
                <a:lnTo>
                  <a:pt x="478" y="285"/>
                </a:lnTo>
                <a:lnTo>
                  <a:pt x="479" y="293"/>
                </a:lnTo>
                <a:lnTo>
                  <a:pt x="480" y="300"/>
                </a:lnTo>
                <a:lnTo>
                  <a:pt x="481" y="308"/>
                </a:lnTo>
                <a:lnTo>
                  <a:pt x="482" y="316"/>
                </a:lnTo>
                <a:lnTo>
                  <a:pt x="483" y="324"/>
                </a:lnTo>
                <a:lnTo>
                  <a:pt x="484" y="331"/>
                </a:lnTo>
                <a:lnTo>
                  <a:pt x="485" y="339"/>
                </a:lnTo>
                <a:lnTo>
                  <a:pt x="486" y="346"/>
                </a:lnTo>
                <a:lnTo>
                  <a:pt x="487" y="353"/>
                </a:lnTo>
                <a:lnTo>
                  <a:pt x="488" y="361"/>
                </a:lnTo>
                <a:lnTo>
                  <a:pt x="490" y="368"/>
                </a:lnTo>
                <a:lnTo>
                  <a:pt x="491" y="375"/>
                </a:lnTo>
                <a:lnTo>
                  <a:pt x="492" y="382"/>
                </a:lnTo>
                <a:lnTo>
                  <a:pt x="493" y="389"/>
                </a:lnTo>
                <a:lnTo>
                  <a:pt x="494" y="395"/>
                </a:lnTo>
                <a:lnTo>
                  <a:pt x="495" y="402"/>
                </a:lnTo>
                <a:lnTo>
                  <a:pt x="496" y="408"/>
                </a:lnTo>
                <a:lnTo>
                  <a:pt x="497" y="415"/>
                </a:lnTo>
                <a:lnTo>
                  <a:pt x="498" y="421"/>
                </a:lnTo>
                <a:lnTo>
                  <a:pt x="499" y="427"/>
                </a:lnTo>
                <a:lnTo>
                  <a:pt x="500" y="432"/>
                </a:lnTo>
                <a:lnTo>
                  <a:pt x="501" y="438"/>
                </a:lnTo>
                <a:lnTo>
                  <a:pt x="502" y="444"/>
                </a:lnTo>
                <a:lnTo>
                  <a:pt x="503" y="449"/>
                </a:lnTo>
                <a:lnTo>
                  <a:pt x="504" y="454"/>
                </a:lnTo>
                <a:lnTo>
                  <a:pt x="506" y="459"/>
                </a:lnTo>
                <a:lnTo>
                  <a:pt x="507" y="464"/>
                </a:lnTo>
                <a:lnTo>
                  <a:pt x="508" y="468"/>
                </a:lnTo>
                <a:lnTo>
                  <a:pt x="509" y="473"/>
                </a:lnTo>
                <a:lnTo>
                  <a:pt x="510" y="477"/>
                </a:lnTo>
                <a:lnTo>
                  <a:pt x="511" y="481"/>
                </a:lnTo>
                <a:lnTo>
                  <a:pt x="512" y="485"/>
                </a:lnTo>
                <a:lnTo>
                  <a:pt x="513" y="488"/>
                </a:lnTo>
                <a:lnTo>
                  <a:pt x="514" y="491"/>
                </a:lnTo>
                <a:lnTo>
                  <a:pt x="515" y="495"/>
                </a:lnTo>
                <a:lnTo>
                  <a:pt x="516" y="497"/>
                </a:lnTo>
                <a:lnTo>
                  <a:pt x="517" y="500"/>
                </a:lnTo>
                <a:lnTo>
                  <a:pt x="518" y="502"/>
                </a:lnTo>
                <a:lnTo>
                  <a:pt x="519" y="505"/>
                </a:lnTo>
                <a:lnTo>
                  <a:pt x="521" y="507"/>
                </a:lnTo>
                <a:lnTo>
                  <a:pt x="522" y="508"/>
                </a:lnTo>
                <a:lnTo>
                  <a:pt x="523" y="510"/>
                </a:lnTo>
                <a:lnTo>
                  <a:pt x="525" y="512"/>
                </a:lnTo>
                <a:lnTo>
                  <a:pt x="527" y="513"/>
                </a:lnTo>
                <a:lnTo>
                  <a:pt x="530" y="514"/>
                </a:lnTo>
                <a:lnTo>
                  <a:pt x="532" y="513"/>
                </a:lnTo>
                <a:lnTo>
                  <a:pt x="534" y="510"/>
                </a:lnTo>
                <a:lnTo>
                  <a:pt x="537" y="507"/>
                </a:lnTo>
                <a:lnTo>
                  <a:pt x="539" y="502"/>
                </a:lnTo>
                <a:lnTo>
                  <a:pt x="542" y="496"/>
                </a:lnTo>
                <a:lnTo>
                  <a:pt x="544" y="489"/>
                </a:lnTo>
                <a:lnTo>
                  <a:pt x="546" y="481"/>
                </a:lnTo>
                <a:lnTo>
                  <a:pt x="549" y="472"/>
                </a:lnTo>
                <a:lnTo>
                  <a:pt x="551" y="462"/>
                </a:lnTo>
                <a:lnTo>
                  <a:pt x="554" y="451"/>
                </a:lnTo>
                <a:lnTo>
                  <a:pt x="556" y="439"/>
                </a:lnTo>
                <a:lnTo>
                  <a:pt x="558" y="426"/>
                </a:lnTo>
                <a:lnTo>
                  <a:pt x="561" y="412"/>
                </a:lnTo>
                <a:lnTo>
                  <a:pt x="562" y="405"/>
                </a:lnTo>
                <a:lnTo>
                  <a:pt x="563" y="398"/>
                </a:lnTo>
                <a:lnTo>
                  <a:pt x="564" y="390"/>
                </a:lnTo>
                <a:lnTo>
                  <a:pt x="566" y="383"/>
                </a:lnTo>
                <a:lnTo>
                  <a:pt x="567" y="375"/>
                </a:lnTo>
                <a:lnTo>
                  <a:pt x="568" y="367"/>
                </a:lnTo>
                <a:lnTo>
                  <a:pt x="569" y="359"/>
                </a:lnTo>
                <a:lnTo>
                  <a:pt x="570" y="351"/>
                </a:lnTo>
                <a:lnTo>
                  <a:pt x="572" y="342"/>
                </a:lnTo>
                <a:lnTo>
                  <a:pt x="573" y="334"/>
                </a:lnTo>
                <a:lnTo>
                  <a:pt x="574" y="325"/>
                </a:lnTo>
                <a:lnTo>
                  <a:pt x="575" y="317"/>
                </a:lnTo>
                <a:lnTo>
                  <a:pt x="576" y="308"/>
                </a:lnTo>
                <a:lnTo>
                  <a:pt x="578" y="299"/>
                </a:lnTo>
                <a:lnTo>
                  <a:pt x="579" y="291"/>
                </a:lnTo>
                <a:lnTo>
                  <a:pt x="580" y="282"/>
                </a:lnTo>
                <a:lnTo>
                  <a:pt x="581" y="273"/>
                </a:lnTo>
                <a:lnTo>
                  <a:pt x="582" y="264"/>
                </a:lnTo>
                <a:lnTo>
                  <a:pt x="584" y="255"/>
                </a:lnTo>
                <a:lnTo>
                  <a:pt x="585" y="247"/>
                </a:lnTo>
                <a:lnTo>
                  <a:pt x="586" y="238"/>
                </a:lnTo>
                <a:lnTo>
                  <a:pt x="587" y="229"/>
                </a:lnTo>
                <a:lnTo>
                  <a:pt x="588" y="220"/>
                </a:lnTo>
                <a:lnTo>
                  <a:pt x="590" y="211"/>
                </a:lnTo>
                <a:lnTo>
                  <a:pt x="591" y="203"/>
                </a:lnTo>
                <a:lnTo>
                  <a:pt x="592" y="194"/>
                </a:lnTo>
                <a:lnTo>
                  <a:pt x="593" y="186"/>
                </a:lnTo>
                <a:lnTo>
                  <a:pt x="594" y="177"/>
                </a:lnTo>
                <a:lnTo>
                  <a:pt x="596" y="169"/>
                </a:lnTo>
                <a:lnTo>
                  <a:pt x="597" y="160"/>
                </a:lnTo>
                <a:lnTo>
                  <a:pt x="598" y="152"/>
                </a:lnTo>
                <a:lnTo>
                  <a:pt x="599" y="144"/>
                </a:lnTo>
                <a:lnTo>
                  <a:pt x="600" y="136"/>
                </a:lnTo>
                <a:lnTo>
                  <a:pt x="602" y="129"/>
                </a:lnTo>
                <a:lnTo>
                  <a:pt x="603" y="121"/>
                </a:lnTo>
                <a:lnTo>
                  <a:pt x="604" y="114"/>
                </a:lnTo>
                <a:lnTo>
                  <a:pt x="605" y="106"/>
                </a:lnTo>
                <a:lnTo>
                  <a:pt x="606" y="99"/>
                </a:lnTo>
                <a:lnTo>
                  <a:pt x="608" y="92"/>
                </a:lnTo>
                <a:lnTo>
                  <a:pt x="609" y="86"/>
                </a:lnTo>
                <a:lnTo>
                  <a:pt x="610" y="79"/>
                </a:lnTo>
                <a:lnTo>
                  <a:pt x="611" y="73"/>
                </a:lnTo>
                <a:lnTo>
                  <a:pt x="612" y="67"/>
                </a:lnTo>
                <a:lnTo>
                  <a:pt x="614" y="61"/>
                </a:lnTo>
                <a:lnTo>
                  <a:pt x="615" y="55"/>
                </a:lnTo>
                <a:lnTo>
                  <a:pt x="616" y="50"/>
                </a:lnTo>
                <a:lnTo>
                  <a:pt x="617" y="45"/>
                </a:lnTo>
                <a:lnTo>
                  <a:pt x="618" y="40"/>
                </a:lnTo>
                <a:lnTo>
                  <a:pt x="620" y="36"/>
                </a:lnTo>
                <a:lnTo>
                  <a:pt x="621" y="31"/>
                </a:lnTo>
                <a:lnTo>
                  <a:pt x="622" y="27"/>
                </a:lnTo>
                <a:lnTo>
                  <a:pt x="623" y="23"/>
                </a:lnTo>
                <a:lnTo>
                  <a:pt x="624" y="20"/>
                </a:lnTo>
                <a:lnTo>
                  <a:pt x="626" y="17"/>
                </a:lnTo>
                <a:lnTo>
                  <a:pt x="627" y="14"/>
                </a:lnTo>
                <a:lnTo>
                  <a:pt x="628" y="11"/>
                </a:lnTo>
                <a:lnTo>
                  <a:pt x="629" y="9"/>
                </a:lnTo>
                <a:lnTo>
                  <a:pt x="630" y="6"/>
                </a:lnTo>
                <a:lnTo>
                  <a:pt x="632" y="5"/>
                </a:lnTo>
                <a:lnTo>
                  <a:pt x="634" y="3"/>
                </a:lnTo>
                <a:lnTo>
                  <a:pt x="635" y="1"/>
                </a:lnTo>
                <a:lnTo>
                  <a:pt x="638" y="0"/>
                </a:lnTo>
                <a:lnTo>
                  <a:pt x="641" y="1"/>
                </a:lnTo>
                <a:lnTo>
                  <a:pt x="643" y="3"/>
                </a:lnTo>
                <a:lnTo>
                  <a:pt x="646" y="7"/>
                </a:lnTo>
                <a:lnTo>
                  <a:pt x="649" y="12"/>
                </a:lnTo>
                <a:lnTo>
                  <a:pt x="652" y="19"/>
                </a:lnTo>
                <a:lnTo>
                  <a:pt x="654" y="27"/>
                </a:lnTo>
                <a:lnTo>
                  <a:pt x="657" y="37"/>
                </a:lnTo>
                <a:lnTo>
                  <a:pt x="660" y="48"/>
                </a:lnTo>
                <a:lnTo>
                  <a:pt x="662" y="60"/>
                </a:lnTo>
                <a:lnTo>
                  <a:pt x="665" y="73"/>
                </a:lnTo>
                <a:lnTo>
                  <a:pt x="666" y="80"/>
                </a:lnTo>
                <a:lnTo>
                  <a:pt x="668" y="88"/>
                </a:lnTo>
                <a:lnTo>
                  <a:pt x="669" y="95"/>
                </a:lnTo>
                <a:lnTo>
                  <a:pt x="670" y="103"/>
                </a:lnTo>
                <a:lnTo>
                  <a:pt x="672" y="111"/>
                </a:lnTo>
                <a:lnTo>
                  <a:pt x="673" y="119"/>
                </a:lnTo>
                <a:lnTo>
                  <a:pt x="674" y="128"/>
                </a:lnTo>
                <a:lnTo>
                  <a:pt x="676" y="137"/>
                </a:lnTo>
                <a:lnTo>
                  <a:pt x="677" y="146"/>
                </a:lnTo>
                <a:lnTo>
                  <a:pt x="679" y="155"/>
                </a:lnTo>
                <a:lnTo>
                  <a:pt x="680" y="164"/>
                </a:lnTo>
                <a:lnTo>
                  <a:pt x="681" y="173"/>
                </a:lnTo>
                <a:lnTo>
                  <a:pt x="683" y="183"/>
                </a:lnTo>
                <a:lnTo>
                  <a:pt x="684" y="192"/>
                </a:lnTo>
                <a:lnTo>
                  <a:pt x="685" y="202"/>
                </a:lnTo>
                <a:lnTo>
                  <a:pt x="687" y="212"/>
                </a:lnTo>
                <a:lnTo>
                  <a:pt x="688" y="221"/>
                </a:lnTo>
                <a:lnTo>
                  <a:pt x="689" y="231"/>
                </a:lnTo>
                <a:lnTo>
                  <a:pt x="691" y="241"/>
                </a:lnTo>
                <a:lnTo>
                  <a:pt x="692" y="251"/>
                </a:lnTo>
                <a:lnTo>
                  <a:pt x="693" y="261"/>
                </a:lnTo>
                <a:lnTo>
                  <a:pt x="695" y="271"/>
                </a:lnTo>
                <a:lnTo>
                  <a:pt x="696" y="281"/>
                </a:lnTo>
                <a:lnTo>
                  <a:pt x="697" y="291"/>
                </a:lnTo>
                <a:lnTo>
                  <a:pt x="699" y="301"/>
                </a:lnTo>
                <a:lnTo>
                  <a:pt x="700" y="311"/>
                </a:lnTo>
                <a:lnTo>
                  <a:pt x="702" y="320"/>
                </a:lnTo>
                <a:lnTo>
                  <a:pt x="703" y="330"/>
                </a:lnTo>
                <a:lnTo>
                  <a:pt x="704" y="339"/>
                </a:lnTo>
                <a:lnTo>
                  <a:pt x="706" y="349"/>
                </a:lnTo>
                <a:lnTo>
                  <a:pt x="707" y="358"/>
                </a:lnTo>
                <a:lnTo>
                  <a:pt x="708" y="367"/>
                </a:lnTo>
                <a:lnTo>
                  <a:pt x="710" y="376"/>
                </a:lnTo>
                <a:lnTo>
                  <a:pt x="711" y="385"/>
                </a:lnTo>
                <a:lnTo>
                  <a:pt x="712" y="393"/>
                </a:lnTo>
                <a:lnTo>
                  <a:pt x="714" y="402"/>
                </a:lnTo>
                <a:lnTo>
                  <a:pt x="715" y="410"/>
                </a:lnTo>
                <a:lnTo>
                  <a:pt x="716" y="418"/>
                </a:lnTo>
                <a:lnTo>
                  <a:pt x="718" y="425"/>
                </a:lnTo>
                <a:lnTo>
                  <a:pt x="719" y="433"/>
                </a:lnTo>
                <a:lnTo>
                  <a:pt x="720" y="440"/>
                </a:lnTo>
                <a:lnTo>
                  <a:pt x="722" y="447"/>
                </a:lnTo>
                <a:lnTo>
                  <a:pt x="723" y="453"/>
                </a:lnTo>
                <a:lnTo>
                  <a:pt x="725" y="459"/>
                </a:lnTo>
                <a:lnTo>
                  <a:pt x="726" y="465"/>
                </a:lnTo>
                <a:lnTo>
                  <a:pt x="727" y="471"/>
                </a:lnTo>
                <a:lnTo>
                  <a:pt x="729" y="476"/>
                </a:lnTo>
                <a:lnTo>
                  <a:pt x="730" y="481"/>
                </a:lnTo>
                <a:lnTo>
                  <a:pt x="731" y="486"/>
                </a:lnTo>
                <a:lnTo>
                  <a:pt x="733" y="490"/>
                </a:lnTo>
                <a:lnTo>
                  <a:pt x="734" y="494"/>
                </a:lnTo>
                <a:lnTo>
                  <a:pt x="735" y="498"/>
                </a:lnTo>
                <a:lnTo>
                  <a:pt x="737" y="501"/>
                </a:lnTo>
                <a:lnTo>
                  <a:pt x="738" y="504"/>
                </a:lnTo>
                <a:lnTo>
                  <a:pt x="739" y="507"/>
                </a:lnTo>
                <a:lnTo>
                  <a:pt x="741" y="509"/>
                </a:lnTo>
                <a:lnTo>
                  <a:pt x="742" y="510"/>
                </a:lnTo>
                <a:lnTo>
                  <a:pt x="744" y="512"/>
                </a:lnTo>
                <a:lnTo>
                  <a:pt x="746" y="513"/>
                </a:lnTo>
                <a:lnTo>
                  <a:pt x="748" y="514"/>
                </a:lnTo>
                <a:lnTo>
                  <a:pt x="750" y="513"/>
                </a:lnTo>
                <a:lnTo>
                  <a:pt x="752" y="511"/>
                </a:lnTo>
                <a:lnTo>
                  <a:pt x="754" y="509"/>
                </a:lnTo>
                <a:lnTo>
                  <a:pt x="756" y="506"/>
                </a:lnTo>
                <a:lnTo>
                  <a:pt x="758" y="502"/>
                </a:lnTo>
                <a:lnTo>
                  <a:pt x="760" y="497"/>
                </a:lnTo>
                <a:lnTo>
                  <a:pt x="762" y="491"/>
                </a:lnTo>
                <a:lnTo>
                  <a:pt x="764" y="484"/>
                </a:lnTo>
                <a:lnTo>
                  <a:pt x="766" y="477"/>
                </a:lnTo>
                <a:lnTo>
                  <a:pt x="768" y="469"/>
                </a:lnTo>
                <a:lnTo>
                  <a:pt x="770" y="460"/>
                </a:lnTo>
                <a:lnTo>
                  <a:pt x="772" y="451"/>
                </a:lnTo>
                <a:lnTo>
                  <a:pt x="775" y="441"/>
                </a:lnTo>
                <a:lnTo>
                  <a:pt x="777" y="430"/>
                </a:lnTo>
                <a:lnTo>
                  <a:pt x="779" y="419"/>
                </a:lnTo>
                <a:lnTo>
                  <a:pt x="781" y="407"/>
                </a:lnTo>
                <a:lnTo>
                  <a:pt x="783" y="394"/>
                </a:lnTo>
                <a:lnTo>
                  <a:pt x="785" y="381"/>
                </a:lnTo>
                <a:lnTo>
                  <a:pt x="787" y="368"/>
                </a:lnTo>
                <a:lnTo>
                  <a:pt x="789" y="355"/>
                </a:lnTo>
                <a:lnTo>
                  <a:pt x="791" y="341"/>
                </a:lnTo>
                <a:lnTo>
                  <a:pt x="792" y="333"/>
                </a:lnTo>
                <a:lnTo>
                  <a:pt x="793" y="326"/>
                </a:lnTo>
                <a:lnTo>
                  <a:pt x="794" y="319"/>
                </a:lnTo>
                <a:lnTo>
                  <a:pt x="795" y="312"/>
                </a:lnTo>
                <a:lnTo>
                  <a:pt x="796" y="304"/>
                </a:lnTo>
                <a:lnTo>
                  <a:pt x="797" y="297"/>
                </a:lnTo>
                <a:lnTo>
                  <a:pt x="798" y="290"/>
                </a:lnTo>
                <a:lnTo>
                  <a:pt x="799" y="282"/>
                </a:lnTo>
                <a:lnTo>
                  <a:pt x="800" y="275"/>
                </a:lnTo>
                <a:lnTo>
                  <a:pt x="801" y="267"/>
                </a:lnTo>
                <a:lnTo>
                  <a:pt x="802" y="260"/>
                </a:lnTo>
                <a:lnTo>
                  <a:pt x="803" y="252"/>
                </a:lnTo>
                <a:lnTo>
                  <a:pt x="804" y="245"/>
                </a:lnTo>
                <a:lnTo>
                  <a:pt x="805" y="238"/>
                </a:lnTo>
                <a:lnTo>
                  <a:pt x="806" y="230"/>
                </a:lnTo>
                <a:lnTo>
                  <a:pt x="807" y="223"/>
                </a:lnTo>
                <a:lnTo>
                  <a:pt x="808" y="215"/>
                </a:lnTo>
                <a:lnTo>
                  <a:pt x="809" y="208"/>
                </a:lnTo>
                <a:lnTo>
                  <a:pt x="810" y="201"/>
                </a:lnTo>
                <a:lnTo>
                  <a:pt x="811" y="193"/>
                </a:lnTo>
                <a:lnTo>
                  <a:pt x="812" y="186"/>
                </a:lnTo>
                <a:lnTo>
                  <a:pt x="813" y="179"/>
                </a:lnTo>
                <a:lnTo>
                  <a:pt x="814" y="172"/>
                </a:lnTo>
                <a:lnTo>
                  <a:pt x="815" y="165"/>
                </a:lnTo>
                <a:lnTo>
                  <a:pt x="816" y="158"/>
                </a:lnTo>
                <a:lnTo>
                  <a:pt x="817" y="151"/>
                </a:lnTo>
                <a:lnTo>
                  <a:pt x="818" y="144"/>
                </a:lnTo>
                <a:lnTo>
                  <a:pt x="819" y="138"/>
                </a:lnTo>
                <a:lnTo>
                  <a:pt x="820" y="131"/>
                </a:lnTo>
                <a:lnTo>
                  <a:pt x="821" y="125"/>
                </a:lnTo>
                <a:lnTo>
                  <a:pt x="822" y="118"/>
                </a:lnTo>
                <a:lnTo>
                  <a:pt x="823" y="112"/>
                </a:lnTo>
                <a:lnTo>
                  <a:pt x="824" y="106"/>
                </a:lnTo>
                <a:lnTo>
                  <a:pt x="825" y="100"/>
                </a:lnTo>
                <a:lnTo>
                  <a:pt x="826" y="94"/>
                </a:lnTo>
                <a:lnTo>
                  <a:pt x="827" y="89"/>
                </a:lnTo>
                <a:lnTo>
                  <a:pt x="828" y="83"/>
                </a:lnTo>
                <a:lnTo>
                  <a:pt x="829" y="78"/>
                </a:lnTo>
                <a:lnTo>
                  <a:pt x="830" y="72"/>
                </a:lnTo>
                <a:lnTo>
                  <a:pt x="831" y="67"/>
                </a:lnTo>
                <a:lnTo>
                  <a:pt x="832" y="62"/>
                </a:lnTo>
                <a:lnTo>
                  <a:pt x="833" y="57"/>
                </a:lnTo>
                <a:lnTo>
                  <a:pt x="834" y="53"/>
                </a:lnTo>
                <a:lnTo>
                  <a:pt x="835" y="48"/>
                </a:lnTo>
                <a:lnTo>
                  <a:pt x="836" y="44"/>
                </a:lnTo>
                <a:lnTo>
                  <a:pt x="837" y="40"/>
                </a:lnTo>
                <a:lnTo>
                  <a:pt x="838" y="36"/>
                </a:lnTo>
                <a:lnTo>
                  <a:pt x="839" y="32"/>
                </a:lnTo>
                <a:lnTo>
                  <a:pt x="840" y="29"/>
                </a:lnTo>
                <a:lnTo>
                  <a:pt x="841" y="26"/>
                </a:lnTo>
                <a:lnTo>
                  <a:pt x="842" y="22"/>
                </a:lnTo>
                <a:lnTo>
                  <a:pt x="843" y="20"/>
                </a:lnTo>
                <a:lnTo>
                  <a:pt x="844" y="17"/>
                </a:lnTo>
                <a:lnTo>
                  <a:pt x="845" y="14"/>
                </a:lnTo>
                <a:lnTo>
                  <a:pt x="846" y="12"/>
                </a:lnTo>
                <a:lnTo>
                  <a:pt x="847" y="10"/>
                </a:lnTo>
                <a:lnTo>
                  <a:pt x="849" y="8"/>
                </a:lnTo>
                <a:lnTo>
                  <a:pt x="850" y="5"/>
                </a:lnTo>
                <a:lnTo>
                  <a:pt x="852" y="3"/>
                </a:lnTo>
                <a:lnTo>
                  <a:pt x="853" y="2"/>
                </a:lnTo>
                <a:lnTo>
                  <a:pt x="855" y="1"/>
                </a:lnTo>
                <a:lnTo>
                  <a:pt x="858" y="0"/>
                </a:lnTo>
                <a:lnTo>
                  <a:pt x="860" y="1"/>
                </a:lnTo>
                <a:lnTo>
                  <a:pt x="862" y="3"/>
                </a:lnTo>
                <a:lnTo>
                  <a:pt x="864" y="6"/>
                </a:lnTo>
                <a:lnTo>
                  <a:pt x="867" y="10"/>
                </a:lnTo>
                <a:lnTo>
                  <a:pt x="869" y="16"/>
                </a:lnTo>
                <a:lnTo>
                  <a:pt x="871" y="22"/>
                </a:lnTo>
                <a:lnTo>
                  <a:pt x="874" y="29"/>
                </a:lnTo>
                <a:lnTo>
                  <a:pt x="876" y="37"/>
                </a:lnTo>
                <a:lnTo>
                  <a:pt x="878" y="46"/>
                </a:lnTo>
                <a:lnTo>
                  <a:pt x="880" y="56"/>
                </a:lnTo>
                <a:lnTo>
                  <a:pt x="883" y="67"/>
                </a:lnTo>
                <a:lnTo>
                  <a:pt x="885" y="79"/>
                </a:lnTo>
                <a:lnTo>
                  <a:pt x="887" y="91"/>
                </a:lnTo>
                <a:lnTo>
                  <a:pt x="890" y="105"/>
                </a:lnTo>
                <a:lnTo>
                  <a:pt x="892" y="118"/>
                </a:lnTo>
                <a:lnTo>
                  <a:pt x="893" y="126"/>
                </a:lnTo>
                <a:lnTo>
                  <a:pt x="894" y="133"/>
                </a:lnTo>
                <a:lnTo>
                  <a:pt x="895" y="140"/>
                </a:lnTo>
                <a:lnTo>
                  <a:pt x="896" y="148"/>
                </a:lnTo>
                <a:lnTo>
                  <a:pt x="898" y="155"/>
                </a:lnTo>
                <a:lnTo>
                  <a:pt x="899" y="163"/>
                </a:lnTo>
                <a:lnTo>
                  <a:pt x="900" y="171"/>
                </a:lnTo>
                <a:lnTo>
                  <a:pt x="901" y="179"/>
                </a:lnTo>
                <a:lnTo>
                  <a:pt x="902" y="187"/>
                </a:lnTo>
                <a:lnTo>
                  <a:pt x="903" y="195"/>
                </a:lnTo>
                <a:lnTo>
                  <a:pt x="904" y="203"/>
                </a:lnTo>
                <a:lnTo>
                  <a:pt x="906" y="212"/>
                </a:lnTo>
                <a:lnTo>
                  <a:pt x="907" y="220"/>
                </a:lnTo>
                <a:lnTo>
                  <a:pt x="908" y="228"/>
                </a:lnTo>
                <a:lnTo>
                  <a:pt x="909" y="237"/>
                </a:lnTo>
                <a:lnTo>
                  <a:pt x="910" y="245"/>
                </a:lnTo>
                <a:lnTo>
                  <a:pt x="911" y="253"/>
                </a:lnTo>
                <a:lnTo>
                  <a:pt x="912" y="262"/>
                </a:lnTo>
                <a:lnTo>
                  <a:pt x="914" y="270"/>
                </a:lnTo>
                <a:lnTo>
                  <a:pt x="915" y="279"/>
                </a:lnTo>
                <a:lnTo>
                  <a:pt x="916" y="287"/>
                </a:lnTo>
                <a:lnTo>
                  <a:pt x="917" y="295"/>
                </a:lnTo>
                <a:lnTo>
                  <a:pt x="918" y="304"/>
                </a:lnTo>
                <a:lnTo>
                  <a:pt x="919" y="312"/>
                </a:lnTo>
                <a:lnTo>
                  <a:pt x="920" y="320"/>
                </a:lnTo>
                <a:lnTo>
                  <a:pt x="921" y="328"/>
                </a:lnTo>
                <a:lnTo>
                  <a:pt x="923" y="336"/>
                </a:lnTo>
                <a:lnTo>
                  <a:pt x="924" y="344"/>
                </a:lnTo>
                <a:lnTo>
                  <a:pt x="925" y="352"/>
                </a:lnTo>
                <a:lnTo>
                  <a:pt x="926" y="360"/>
                </a:lnTo>
                <a:lnTo>
                  <a:pt x="927" y="367"/>
                </a:lnTo>
                <a:lnTo>
                  <a:pt x="928" y="375"/>
                </a:lnTo>
                <a:lnTo>
                  <a:pt x="929" y="382"/>
                </a:lnTo>
                <a:lnTo>
                  <a:pt x="931" y="390"/>
                </a:lnTo>
                <a:lnTo>
                  <a:pt x="932" y="397"/>
                </a:lnTo>
                <a:lnTo>
                  <a:pt x="933" y="404"/>
                </a:lnTo>
                <a:lnTo>
                  <a:pt x="934" y="410"/>
                </a:lnTo>
                <a:lnTo>
                  <a:pt x="935" y="417"/>
                </a:lnTo>
                <a:lnTo>
                  <a:pt x="936" y="424"/>
                </a:lnTo>
                <a:lnTo>
                  <a:pt x="937" y="430"/>
                </a:lnTo>
                <a:lnTo>
                  <a:pt x="939" y="436"/>
                </a:lnTo>
                <a:lnTo>
                  <a:pt x="940" y="442"/>
                </a:lnTo>
                <a:lnTo>
                  <a:pt x="941" y="448"/>
                </a:lnTo>
                <a:lnTo>
                  <a:pt x="942" y="453"/>
                </a:lnTo>
                <a:lnTo>
                  <a:pt x="943" y="459"/>
                </a:lnTo>
                <a:lnTo>
                  <a:pt x="944" y="464"/>
                </a:lnTo>
                <a:lnTo>
                  <a:pt x="945" y="468"/>
                </a:lnTo>
                <a:lnTo>
                  <a:pt x="947" y="473"/>
                </a:lnTo>
                <a:lnTo>
                  <a:pt x="948" y="478"/>
                </a:lnTo>
                <a:lnTo>
                  <a:pt x="949" y="482"/>
                </a:lnTo>
                <a:lnTo>
                  <a:pt x="950" y="486"/>
                </a:lnTo>
                <a:lnTo>
                  <a:pt x="951" y="489"/>
                </a:lnTo>
                <a:lnTo>
                  <a:pt x="952" y="493"/>
                </a:lnTo>
                <a:lnTo>
                  <a:pt x="953" y="496"/>
                </a:lnTo>
                <a:lnTo>
                  <a:pt x="955" y="499"/>
                </a:lnTo>
                <a:lnTo>
                  <a:pt x="956" y="502"/>
                </a:lnTo>
                <a:lnTo>
                  <a:pt x="957" y="504"/>
                </a:lnTo>
                <a:lnTo>
                  <a:pt x="958" y="506"/>
                </a:lnTo>
                <a:lnTo>
                  <a:pt x="959" y="508"/>
                </a:lnTo>
                <a:lnTo>
                  <a:pt x="961" y="510"/>
                </a:lnTo>
                <a:lnTo>
                  <a:pt x="963" y="512"/>
                </a:lnTo>
                <a:lnTo>
                  <a:pt x="964" y="513"/>
                </a:lnTo>
                <a:lnTo>
                  <a:pt x="967" y="514"/>
                </a:lnTo>
                <a:lnTo>
                  <a:pt x="969" y="513"/>
                </a:lnTo>
                <a:lnTo>
                  <a:pt x="972" y="510"/>
                </a:lnTo>
                <a:lnTo>
                  <a:pt x="975" y="507"/>
                </a:lnTo>
                <a:lnTo>
                  <a:pt x="977" y="502"/>
                </a:lnTo>
                <a:lnTo>
                  <a:pt x="980" y="495"/>
                </a:lnTo>
                <a:lnTo>
                  <a:pt x="982" y="488"/>
                </a:lnTo>
                <a:lnTo>
                  <a:pt x="985" y="479"/>
                </a:lnTo>
                <a:lnTo>
                  <a:pt x="987" y="469"/>
                </a:lnTo>
                <a:lnTo>
                  <a:pt x="990" y="457"/>
                </a:lnTo>
                <a:lnTo>
                  <a:pt x="992" y="445"/>
                </a:lnTo>
                <a:lnTo>
                  <a:pt x="995" y="432"/>
                </a:lnTo>
                <a:lnTo>
                  <a:pt x="996" y="425"/>
                </a:lnTo>
                <a:lnTo>
                  <a:pt x="998" y="417"/>
                </a:lnTo>
                <a:lnTo>
                  <a:pt x="999" y="410"/>
                </a:lnTo>
                <a:lnTo>
                  <a:pt x="1000" y="402"/>
                </a:lnTo>
                <a:lnTo>
                  <a:pt x="1001" y="394"/>
                </a:lnTo>
                <a:lnTo>
                  <a:pt x="1003" y="386"/>
                </a:lnTo>
                <a:lnTo>
                  <a:pt x="1004" y="378"/>
                </a:lnTo>
                <a:lnTo>
                  <a:pt x="1005" y="370"/>
                </a:lnTo>
                <a:lnTo>
                  <a:pt x="1007" y="361"/>
                </a:lnTo>
                <a:lnTo>
                  <a:pt x="1008" y="352"/>
                </a:lnTo>
                <a:lnTo>
                  <a:pt x="1009" y="344"/>
                </a:lnTo>
                <a:lnTo>
                  <a:pt x="1010" y="335"/>
                </a:lnTo>
                <a:lnTo>
                  <a:pt x="1012" y="326"/>
                </a:lnTo>
                <a:lnTo>
                  <a:pt x="1013" y="316"/>
                </a:lnTo>
                <a:lnTo>
                  <a:pt x="1014" y="307"/>
                </a:lnTo>
                <a:lnTo>
                  <a:pt x="1016" y="298"/>
                </a:lnTo>
                <a:lnTo>
                  <a:pt x="1017" y="288"/>
                </a:lnTo>
                <a:lnTo>
                  <a:pt x="1018" y="279"/>
                </a:lnTo>
                <a:lnTo>
                  <a:pt x="1019" y="270"/>
                </a:lnTo>
                <a:lnTo>
                  <a:pt x="1021" y="260"/>
                </a:lnTo>
                <a:lnTo>
                  <a:pt x="1022" y="251"/>
                </a:lnTo>
                <a:lnTo>
                  <a:pt x="1023" y="241"/>
                </a:lnTo>
                <a:lnTo>
                  <a:pt x="1025" y="232"/>
                </a:lnTo>
                <a:lnTo>
                  <a:pt x="1026" y="222"/>
                </a:lnTo>
                <a:lnTo>
                  <a:pt x="1027" y="213"/>
                </a:lnTo>
                <a:lnTo>
                  <a:pt x="1028" y="204"/>
                </a:lnTo>
                <a:lnTo>
                  <a:pt x="1030" y="195"/>
                </a:lnTo>
                <a:lnTo>
                  <a:pt x="1031" y="186"/>
                </a:lnTo>
                <a:lnTo>
                  <a:pt x="1032" y="177"/>
                </a:lnTo>
                <a:lnTo>
                  <a:pt x="1034" y="168"/>
                </a:lnTo>
                <a:lnTo>
                  <a:pt x="1035" y="159"/>
                </a:lnTo>
                <a:lnTo>
                  <a:pt x="1036" y="150"/>
                </a:lnTo>
                <a:lnTo>
                  <a:pt x="1037" y="142"/>
                </a:lnTo>
                <a:lnTo>
                  <a:pt x="1039" y="133"/>
                </a:lnTo>
                <a:lnTo>
                  <a:pt x="1040" y="125"/>
                </a:lnTo>
                <a:lnTo>
                  <a:pt x="1041" y="117"/>
                </a:lnTo>
                <a:lnTo>
                  <a:pt x="1043" y="109"/>
                </a:lnTo>
                <a:lnTo>
                  <a:pt x="1044" y="102"/>
                </a:lnTo>
                <a:lnTo>
                  <a:pt x="1045" y="94"/>
                </a:lnTo>
                <a:lnTo>
                  <a:pt x="1046" y="87"/>
                </a:lnTo>
                <a:lnTo>
                  <a:pt x="1048" y="80"/>
                </a:lnTo>
                <a:lnTo>
                  <a:pt x="1049" y="73"/>
                </a:lnTo>
                <a:lnTo>
                  <a:pt x="1050" y="67"/>
                </a:lnTo>
                <a:lnTo>
                  <a:pt x="1051" y="61"/>
                </a:lnTo>
                <a:lnTo>
                  <a:pt x="1053" y="55"/>
                </a:lnTo>
                <a:lnTo>
                  <a:pt x="1054" y="49"/>
                </a:lnTo>
                <a:lnTo>
                  <a:pt x="1055" y="44"/>
                </a:lnTo>
                <a:lnTo>
                  <a:pt x="1057" y="38"/>
                </a:lnTo>
                <a:lnTo>
                  <a:pt x="1058" y="34"/>
                </a:lnTo>
                <a:lnTo>
                  <a:pt x="1059" y="29"/>
                </a:lnTo>
                <a:lnTo>
                  <a:pt x="1060" y="25"/>
                </a:lnTo>
                <a:lnTo>
                  <a:pt x="1062" y="21"/>
                </a:lnTo>
                <a:lnTo>
                  <a:pt x="1063" y="18"/>
                </a:lnTo>
                <a:lnTo>
                  <a:pt x="1064" y="14"/>
                </a:lnTo>
                <a:lnTo>
                  <a:pt x="1066" y="11"/>
                </a:lnTo>
                <a:lnTo>
                  <a:pt x="1067" y="9"/>
                </a:lnTo>
                <a:lnTo>
                  <a:pt x="1068" y="7"/>
                </a:lnTo>
                <a:lnTo>
                  <a:pt x="1069" y="5"/>
                </a:lnTo>
                <a:lnTo>
                  <a:pt x="1071" y="3"/>
                </a:lnTo>
                <a:lnTo>
                  <a:pt x="1073" y="1"/>
                </a:lnTo>
                <a:lnTo>
                  <a:pt x="1075" y="1"/>
                </a:lnTo>
                <a:lnTo>
                  <a:pt x="1077" y="1"/>
                </a:lnTo>
                <a:lnTo>
                  <a:pt x="1080" y="2"/>
                </a:lnTo>
                <a:lnTo>
                  <a:pt x="1083" y="6"/>
                </a:lnTo>
                <a:lnTo>
                  <a:pt x="1086" y="11"/>
                </a:lnTo>
                <a:lnTo>
                  <a:pt x="1089" y="18"/>
                </a:lnTo>
                <a:lnTo>
                  <a:pt x="1092" y="27"/>
                </a:lnTo>
                <a:lnTo>
                  <a:pt x="1095" y="37"/>
                </a:lnTo>
                <a:lnTo>
                  <a:pt x="1098" y="49"/>
                </a:lnTo>
                <a:lnTo>
                  <a:pt x="1101" y="62"/>
                </a:lnTo>
                <a:lnTo>
                  <a:pt x="1102" y="69"/>
                </a:lnTo>
                <a:lnTo>
                  <a:pt x="1103" y="77"/>
                </a:lnTo>
                <a:lnTo>
                  <a:pt x="1105" y="84"/>
                </a:lnTo>
                <a:lnTo>
                  <a:pt x="1106" y="93"/>
                </a:lnTo>
                <a:lnTo>
                  <a:pt x="1108" y="101"/>
                </a:lnTo>
                <a:lnTo>
                  <a:pt x="1109" y="109"/>
                </a:lnTo>
                <a:lnTo>
                  <a:pt x="1111" y="118"/>
                </a:lnTo>
                <a:lnTo>
                  <a:pt x="1112" y="127"/>
                </a:lnTo>
                <a:lnTo>
                  <a:pt x="1114" y="137"/>
                </a:lnTo>
                <a:lnTo>
                  <a:pt x="1115" y="146"/>
                </a:lnTo>
                <a:lnTo>
                  <a:pt x="1116" y="156"/>
                </a:lnTo>
                <a:lnTo>
                  <a:pt x="1118" y="166"/>
                </a:lnTo>
                <a:lnTo>
                  <a:pt x="1119" y="176"/>
                </a:lnTo>
                <a:lnTo>
                  <a:pt x="1121" y="186"/>
                </a:lnTo>
                <a:lnTo>
                  <a:pt x="1122" y="196"/>
                </a:lnTo>
                <a:lnTo>
                  <a:pt x="1124" y="206"/>
                </a:lnTo>
                <a:lnTo>
                  <a:pt x="1125" y="217"/>
                </a:lnTo>
                <a:lnTo>
                  <a:pt x="1127" y="227"/>
                </a:lnTo>
                <a:lnTo>
                  <a:pt x="1128" y="238"/>
                </a:lnTo>
                <a:lnTo>
                  <a:pt x="1129" y="249"/>
                </a:lnTo>
                <a:lnTo>
                  <a:pt x="1131" y="259"/>
                </a:lnTo>
                <a:lnTo>
                  <a:pt x="1132" y="270"/>
                </a:lnTo>
                <a:lnTo>
                  <a:pt x="1134" y="280"/>
                </a:lnTo>
                <a:lnTo>
                  <a:pt x="1135" y="291"/>
                </a:lnTo>
                <a:lnTo>
                  <a:pt x="1137" y="302"/>
                </a:lnTo>
                <a:lnTo>
                  <a:pt x="1138" y="312"/>
                </a:lnTo>
                <a:lnTo>
                  <a:pt x="1140" y="322"/>
                </a:lnTo>
                <a:lnTo>
                  <a:pt x="1141" y="333"/>
                </a:lnTo>
                <a:lnTo>
                  <a:pt x="1142" y="343"/>
                </a:lnTo>
                <a:lnTo>
                  <a:pt x="1144" y="353"/>
                </a:lnTo>
                <a:lnTo>
                  <a:pt x="1145" y="362"/>
                </a:lnTo>
                <a:lnTo>
                  <a:pt x="1147" y="372"/>
                </a:lnTo>
                <a:lnTo>
                  <a:pt x="1148" y="381"/>
                </a:lnTo>
                <a:lnTo>
                  <a:pt x="1150" y="391"/>
                </a:lnTo>
                <a:lnTo>
                  <a:pt x="1151" y="400"/>
                </a:lnTo>
                <a:lnTo>
                  <a:pt x="1153" y="408"/>
                </a:lnTo>
                <a:lnTo>
                  <a:pt x="1154" y="417"/>
                </a:lnTo>
                <a:lnTo>
                  <a:pt x="1155" y="425"/>
                </a:lnTo>
                <a:lnTo>
                  <a:pt x="1157" y="433"/>
                </a:lnTo>
                <a:lnTo>
                  <a:pt x="1158" y="440"/>
                </a:lnTo>
                <a:lnTo>
                  <a:pt x="1160" y="448"/>
                </a:lnTo>
                <a:lnTo>
                  <a:pt x="1161" y="455"/>
                </a:lnTo>
                <a:lnTo>
                  <a:pt x="1163" y="461"/>
                </a:lnTo>
                <a:lnTo>
                  <a:pt x="1164" y="468"/>
                </a:lnTo>
                <a:lnTo>
                  <a:pt x="1166" y="473"/>
                </a:lnTo>
                <a:lnTo>
                  <a:pt x="1167" y="479"/>
                </a:lnTo>
                <a:lnTo>
                  <a:pt x="1168" y="484"/>
                </a:lnTo>
                <a:lnTo>
                  <a:pt x="1170" y="489"/>
                </a:lnTo>
                <a:lnTo>
                  <a:pt x="1171" y="493"/>
                </a:lnTo>
                <a:lnTo>
                  <a:pt x="1173" y="497"/>
                </a:lnTo>
                <a:lnTo>
                  <a:pt x="1174" y="501"/>
                </a:lnTo>
                <a:lnTo>
                  <a:pt x="1176" y="504"/>
                </a:lnTo>
                <a:lnTo>
                  <a:pt x="1177" y="507"/>
                </a:lnTo>
                <a:lnTo>
                  <a:pt x="1178" y="509"/>
                </a:lnTo>
                <a:lnTo>
                  <a:pt x="1180" y="511"/>
                </a:lnTo>
                <a:lnTo>
                  <a:pt x="1181" y="512"/>
                </a:lnTo>
                <a:lnTo>
                  <a:pt x="1184" y="513"/>
                </a:lnTo>
                <a:lnTo>
                  <a:pt x="1186" y="514"/>
                </a:lnTo>
                <a:lnTo>
                  <a:pt x="1188" y="513"/>
                </a:lnTo>
                <a:lnTo>
                  <a:pt x="1190" y="511"/>
                </a:lnTo>
                <a:lnTo>
                  <a:pt x="1192" y="509"/>
                </a:lnTo>
                <a:lnTo>
                  <a:pt x="1194" y="505"/>
                </a:lnTo>
                <a:lnTo>
                  <a:pt x="1197" y="500"/>
                </a:lnTo>
                <a:lnTo>
                  <a:pt x="1199" y="495"/>
                </a:lnTo>
                <a:lnTo>
                  <a:pt x="1201" y="488"/>
                </a:lnTo>
                <a:lnTo>
                  <a:pt x="1203" y="481"/>
                </a:lnTo>
                <a:lnTo>
                  <a:pt x="1205" y="473"/>
                </a:lnTo>
                <a:lnTo>
                  <a:pt x="1207" y="464"/>
                </a:lnTo>
                <a:lnTo>
                  <a:pt x="1210" y="454"/>
                </a:lnTo>
                <a:lnTo>
                  <a:pt x="1212" y="443"/>
                </a:lnTo>
                <a:lnTo>
                  <a:pt x="1214" y="432"/>
                </a:lnTo>
                <a:lnTo>
                  <a:pt x="1216" y="420"/>
                </a:lnTo>
                <a:lnTo>
                  <a:pt x="1218" y="407"/>
                </a:lnTo>
                <a:lnTo>
                  <a:pt x="1220" y="394"/>
                </a:lnTo>
                <a:lnTo>
                  <a:pt x="1223" y="380"/>
                </a:lnTo>
                <a:lnTo>
                  <a:pt x="1224" y="373"/>
                </a:lnTo>
                <a:lnTo>
                  <a:pt x="1225" y="366"/>
                </a:lnTo>
                <a:lnTo>
                  <a:pt x="1226" y="359"/>
                </a:lnTo>
                <a:lnTo>
                  <a:pt x="1227" y="352"/>
                </a:lnTo>
                <a:lnTo>
                  <a:pt x="1228" y="344"/>
                </a:lnTo>
                <a:lnTo>
                  <a:pt x="1229" y="337"/>
                </a:lnTo>
                <a:lnTo>
                  <a:pt x="1230" y="329"/>
                </a:lnTo>
                <a:lnTo>
                  <a:pt x="1231" y="321"/>
                </a:lnTo>
                <a:lnTo>
                  <a:pt x="1232" y="314"/>
                </a:lnTo>
                <a:lnTo>
                  <a:pt x="1233" y="306"/>
                </a:lnTo>
                <a:lnTo>
                  <a:pt x="1234" y="298"/>
                </a:lnTo>
                <a:lnTo>
                  <a:pt x="1236" y="290"/>
                </a:lnTo>
                <a:lnTo>
                  <a:pt x="1237" y="282"/>
                </a:lnTo>
                <a:lnTo>
                  <a:pt x="1238" y="274"/>
                </a:lnTo>
                <a:lnTo>
                  <a:pt x="1239" y="266"/>
                </a:lnTo>
                <a:lnTo>
                  <a:pt x="1240" y="258"/>
                </a:lnTo>
                <a:lnTo>
                  <a:pt x="1241" y="250"/>
                </a:lnTo>
                <a:lnTo>
                  <a:pt x="1242" y="242"/>
                </a:lnTo>
                <a:lnTo>
                  <a:pt x="1243" y="234"/>
                </a:lnTo>
                <a:lnTo>
                  <a:pt x="1244" y="226"/>
                </a:lnTo>
                <a:lnTo>
                  <a:pt x="1245" y="218"/>
                </a:lnTo>
                <a:lnTo>
                  <a:pt x="1246" y="211"/>
                </a:lnTo>
                <a:lnTo>
                  <a:pt x="1247" y="203"/>
                </a:lnTo>
                <a:lnTo>
                  <a:pt x="1248" y="195"/>
                </a:lnTo>
                <a:lnTo>
                  <a:pt x="1250" y="187"/>
                </a:lnTo>
                <a:lnTo>
                  <a:pt x="1251" y="180"/>
                </a:lnTo>
                <a:lnTo>
                  <a:pt x="1252" y="172"/>
                </a:lnTo>
                <a:lnTo>
                  <a:pt x="1253" y="165"/>
                </a:lnTo>
                <a:lnTo>
                  <a:pt x="1254" y="157"/>
                </a:lnTo>
                <a:lnTo>
                  <a:pt x="1255" y="150"/>
                </a:lnTo>
                <a:lnTo>
                  <a:pt x="1256" y="143"/>
                </a:lnTo>
                <a:lnTo>
                  <a:pt x="1257" y="136"/>
                </a:lnTo>
                <a:lnTo>
                  <a:pt x="1258" y="129"/>
                </a:lnTo>
                <a:lnTo>
                  <a:pt x="1259" y="122"/>
                </a:lnTo>
                <a:lnTo>
                  <a:pt x="1260" y="115"/>
                </a:lnTo>
                <a:lnTo>
                  <a:pt x="1261" y="108"/>
                </a:lnTo>
                <a:lnTo>
                  <a:pt x="1263" y="102"/>
                </a:lnTo>
                <a:lnTo>
                  <a:pt x="1264" y="96"/>
                </a:lnTo>
                <a:lnTo>
                  <a:pt x="1265" y="90"/>
                </a:lnTo>
                <a:lnTo>
                  <a:pt x="1266" y="84"/>
                </a:lnTo>
                <a:lnTo>
                  <a:pt x="1267" y="78"/>
                </a:lnTo>
                <a:lnTo>
                  <a:pt x="1268" y="72"/>
                </a:lnTo>
                <a:lnTo>
                  <a:pt x="1269" y="67"/>
                </a:lnTo>
                <a:lnTo>
                  <a:pt x="1270" y="62"/>
                </a:lnTo>
                <a:lnTo>
                  <a:pt x="1271" y="56"/>
                </a:lnTo>
                <a:lnTo>
                  <a:pt x="1272" y="52"/>
                </a:lnTo>
                <a:lnTo>
                  <a:pt x="1273" y="47"/>
                </a:lnTo>
                <a:lnTo>
                  <a:pt x="1274" y="42"/>
                </a:lnTo>
                <a:lnTo>
                  <a:pt x="1276" y="38"/>
                </a:lnTo>
                <a:lnTo>
                  <a:pt x="1277" y="34"/>
                </a:lnTo>
              </a:path>
            </a:pathLst>
          </a:custGeom>
          <a:noFill/>
          <a:ln w="25400">
            <a:solidFill>
              <a:srgbClr val="FF0000"/>
            </a:solidFill>
            <a:round/>
            <a:headEnd/>
            <a:tailEnd type="stealth"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2" name="TextBox 201">
            <a:extLst>
              <a:ext uri="{FF2B5EF4-FFF2-40B4-BE49-F238E27FC236}">
                <a16:creationId xmlns:a16="http://schemas.microsoft.com/office/drawing/2014/main" id="{3FFFD43B-C1AD-76B2-EEA9-750D5B482E44}"/>
              </a:ext>
            </a:extLst>
          </p:cNvPr>
          <p:cNvSpPr txBox="1">
            <a:spLocks noChangeArrowheads="1"/>
          </p:cNvSpPr>
          <p:nvPr/>
        </p:nvSpPr>
        <p:spPr bwMode="auto">
          <a:xfrm>
            <a:off x="8470900" y="1746250"/>
            <a:ext cx="18684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 period is 6</a:t>
            </a:r>
            <a:r>
              <a:rPr lang="el-GR" altLang="en-US" sz="1800">
                <a:latin typeface="Arial" panose="020B0604020202020204" pitchFamily="34" charset="0"/>
              </a:rPr>
              <a:t>π</a:t>
            </a:r>
            <a:endParaRPr lang="en-CA" altLang="en-US" sz="1800">
              <a:latin typeface="Arial" panose="020B0604020202020204" pitchFamily="34" charset="0"/>
            </a:endParaRPr>
          </a:p>
        </p:txBody>
      </p:sp>
      <p:graphicFrame>
        <p:nvGraphicFramePr>
          <p:cNvPr id="203" name="Object 200">
            <a:extLst>
              <a:ext uri="{FF2B5EF4-FFF2-40B4-BE49-F238E27FC236}">
                <a16:creationId xmlns:a16="http://schemas.microsoft.com/office/drawing/2014/main" id="{4EDF181C-09CE-85D6-DAE5-422D827A3ED4}"/>
              </a:ext>
            </a:extLst>
          </p:cNvPr>
          <p:cNvGraphicFramePr>
            <a:graphicFrameLocks noChangeAspect="1"/>
          </p:cNvGraphicFramePr>
          <p:nvPr/>
        </p:nvGraphicFramePr>
        <p:xfrm>
          <a:off x="7456488" y="1566863"/>
          <a:ext cx="877887" cy="693737"/>
        </p:xfrm>
        <a:graphic>
          <a:graphicData uri="http://schemas.openxmlformats.org/presentationml/2006/ole">
            <mc:AlternateContent xmlns:mc="http://schemas.openxmlformats.org/markup-compatibility/2006">
              <mc:Choice xmlns:v="urn:schemas-microsoft-com:vml" Requires="v">
                <p:oleObj name="Equation" r:id="rId6" imgW="545863" imgH="431613" progId="Equation.DSMT4">
                  <p:embed/>
                </p:oleObj>
              </mc:Choice>
              <mc:Fallback>
                <p:oleObj name="Equation" r:id="rId6" imgW="545863" imgH="431613" progId="Equation.DSMT4">
                  <p:embed/>
                  <p:pic>
                    <p:nvPicPr>
                      <p:cNvPr id="203" name="Object 200">
                        <a:extLst>
                          <a:ext uri="{FF2B5EF4-FFF2-40B4-BE49-F238E27FC236}">
                            <a16:creationId xmlns:a16="http://schemas.microsoft.com/office/drawing/2014/main" id="{4EDF181C-09CE-85D6-DAE5-422D827A3ED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56488" y="1566863"/>
                        <a:ext cx="877887" cy="693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4" name="Object 4">
            <a:extLst>
              <a:ext uri="{FF2B5EF4-FFF2-40B4-BE49-F238E27FC236}">
                <a16:creationId xmlns:a16="http://schemas.microsoft.com/office/drawing/2014/main" id="{C1263E3F-019F-0DB1-0995-3C4AA3F0ACF5}"/>
              </a:ext>
            </a:extLst>
          </p:cNvPr>
          <p:cNvGraphicFramePr>
            <a:graphicFrameLocks noChangeAspect="1"/>
          </p:cNvGraphicFramePr>
          <p:nvPr/>
        </p:nvGraphicFramePr>
        <p:xfrm>
          <a:off x="6950075" y="920750"/>
          <a:ext cx="2306638" cy="735013"/>
        </p:xfrm>
        <a:graphic>
          <a:graphicData uri="http://schemas.openxmlformats.org/presentationml/2006/ole">
            <mc:AlternateContent xmlns:mc="http://schemas.openxmlformats.org/markup-compatibility/2006">
              <mc:Choice xmlns:v="urn:schemas-microsoft-com:vml" Requires="v">
                <p:oleObj name="Equation" r:id="rId8" imgW="1435100" imgH="457200" progId="Equation.DSMT4">
                  <p:embed/>
                </p:oleObj>
              </mc:Choice>
              <mc:Fallback>
                <p:oleObj name="Equation" r:id="rId8" imgW="1435100" imgH="457200" progId="Equation.DSMT4">
                  <p:embed/>
                  <p:pic>
                    <p:nvPicPr>
                      <p:cNvPr id="204" name="Object 4">
                        <a:extLst>
                          <a:ext uri="{FF2B5EF4-FFF2-40B4-BE49-F238E27FC236}">
                            <a16:creationId xmlns:a16="http://schemas.microsoft.com/office/drawing/2014/main" id="{C1263E3F-019F-0DB1-0995-3C4AA3F0ACF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50075" y="920750"/>
                        <a:ext cx="2306638" cy="735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 name="Object 5">
            <a:extLst>
              <a:ext uri="{FF2B5EF4-FFF2-40B4-BE49-F238E27FC236}">
                <a16:creationId xmlns:a16="http://schemas.microsoft.com/office/drawing/2014/main" id="{3E93CFDF-783C-AF0C-46EA-8963F085883F}"/>
              </a:ext>
            </a:extLst>
          </p:cNvPr>
          <p:cNvGraphicFramePr>
            <a:graphicFrameLocks noChangeAspect="1"/>
          </p:cNvGraphicFramePr>
          <p:nvPr/>
        </p:nvGraphicFramePr>
        <p:xfrm>
          <a:off x="7472363" y="1576388"/>
          <a:ext cx="877887" cy="735012"/>
        </p:xfrm>
        <a:graphic>
          <a:graphicData uri="http://schemas.openxmlformats.org/presentationml/2006/ole">
            <mc:AlternateContent xmlns:mc="http://schemas.openxmlformats.org/markup-compatibility/2006">
              <mc:Choice xmlns:v="urn:schemas-microsoft-com:vml" Requires="v">
                <p:oleObj name="Equation" r:id="rId10" imgW="545863" imgH="457002" progId="Equation.DSMT4">
                  <p:embed/>
                </p:oleObj>
              </mc:Choice>
              <mc:Fallback>
                <p:oleObj name="Equation" r:id="rId10" imgW="545863" imgH="457002" progId="Equation.DSMT4">
                  <p:embed/>
                  <p:pic>
                    <p:nvPicPr>
                      <p:cNvPr id="205" name="Object 5">
                        <a:extLst>
                          <a:ext uri="{FF2B5EF4-FFF2-40B4-BE49-F238E27FC236}">
                            <a16:creationId xmlns:a16="http://schemas.microsoft.com/office/drawing/2014/main" id="{3E93CFDF-783C-AF0C-46EA-8963F085883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72363" y="1576388"/>
                        <a:ext cx="877887" cy="735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6" name="Oval 205">
            <a:extLst>
              <a:ext uri="{FF2B5EF4-FFF2-40B4-BE49-F238E27FC236}">
                <a16:creationId xmlns:a16="http://schemas.microsoft.com/office/drawing/2014/main" id="{A0FDDBD5-3EA6-4CA2-AE54-2F2323C67D1C}"/>
              </a:ext>
            </a:extLst>
          </p:cNvPr>
          <p:cNvSpPr/>
          <p:nvPr/>
        </p:nvSpPr>
        <p:spPr>
          <a:xfrm>
            <a:off x="7270750" y="1052513"/>
            <a:ext cx="354013" cy="4619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7" name="Oval 206">
            <a:extLst>
              <a:ext uri="{FF2B5EF4-FFF2-40B4-BE49-F238E27FC236}">
                <a16:creationId xmlns:a16="http://schemas.microsoft.com/office/drawing/2014/main" id="{774AE0A7-B660-47E0-9D4C-E437839E41C5}"/>
              </a:ext>
            </a:extLst>
          </p:cNvPr>
          <p:cNvSpPr/>
          <p:nvPr/>
        </p:nvSpPr>
        <p:spPr>
          <a:xfrm>
            <a:off x="8432800" y="876300"/>
            <a:ext cx="474663" cy="8302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208" name="Object 6">
            <a:extLst>
              <a:ext uri="{FF2B5EF4-FFF2-40B4-BE49-F238E27FC236}">
                <a16:creationId xmlns:a16="http://schemas.microsoft.com/office/drawing/2014/main" id="{D6FDDD10-4B4B-01A3-AEA1-1FA3C0845C89}"/>
              </a:ext>
            </a:extLst>
          </p:cNvPr>
          <p:cNvGraphicFramePr>
            <a:graphicFrameLocks noChangeAspect="1"/>
          </p:cNvGraphicFramePr>
          <p:nvPr/>
        </p:nvGraphicFramePr>
        <p:xfrm>
          <a:off x="7429500" y="2357438"/>
          <a:ext cx="1027113" cy="357187"/>
        </p:xfrm>
        <a:graphic>
          <a:graphicData uri="http://schemas.openxmlformats.org/presentationml/2006/ole">
            <mc:AlternateContent xmlns:mc="http://schemas.openxmlformats.org/markup-compatibility/2006">
              <mc:Choice xmlns:v="urn:schemas-microsoft-com:vml" Requires="v">
                <p:oleObj name="Equation" r:id="rId12" imgW="545863" imgH="190417" progId="Equation.DSMT4">
                  <p:embed/>
                </p:oleObj>
              </mc:Choice>
              <mc:Fallback>
                <p:oleObj name="Equation" r:id="rId12" imgW="545863" imgH="190417" progId="Equation.DSMT4">
                  <p:embed/>
                  <p:pic>
                    <p:nvPicPr>
                      <p:cNvPr id="208" name="Object 6">
                        <a:extLst>
                          <a:ext uri="{FF2B5EF4-FFF2-40B4-BE49-F238E27FC236}">
                            <a16:creationId xmlns:a16="http://schemas.microsoft.com/office/drawing/2014/main" id="{D6FDDD10-4B4B-01A3-AEA1-1FA3C0845C8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29500" y="2357438"/>
                        <a:ext cx="1027113" cy="357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9" name="TextBox 208">
            <a:extLst>
              <a:ext uri="{FF2B5EF4-FFF2-40B4-BE49-F238E27FC236}">
                <a16:creationId xmlns:a16="http://schemas.microsoft.com/office/drawing/2014/main" id="{9BE0A346-FC40-0C13-6BFE-E5A222C29EE1}"/>
              </a:ext>
            </a:extLst>
          </p:cNvPr>
          <p:cNvSpPr txBox="1">
            <a:spLocks noChangeArrowheads="1"/>
          </p:cNvSpPr>
          <p:nvPr/>
        </p:nvSpPr>
        <p:spPr bwMode="auto">
          <a:xfrm>
            <a:off x="7586663" y="2990850"/>
            <a:ext cx="1709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 period is 5</a:t>
            </a:r>
          </a:p>
        </p:txBody>
      </p:sp>
      <p:graphicFrame>
        <p:nvGraphicFramePr>
          <p:cNvPr id="210" name="Object 7">
            <a:extLst>
              <a:ext uri="{FF2B5EF4-FFF2-40B4-BE49-F238E27FC236}">
                <a16:creationId xmlns:a16="http://schemas.microsoft.com/office/drawing/2014/main" id="{A6F118B7-0524-3462-950D-4417FF81E357}"/>
              </a:ext>
            </a:extLst>
          </p:cNvPr>
          <p:cNvGraphicFramePr>
            <a:graphicFrameLocks noChangeAspect="1"/>
          </p:cNvGraphicFramePr>
          <p:nvPr/>
        </p:nvGraphicFramePr>
        <p:xfrm>
          <a:off x="6572250" y="2811463"/>
          <a:ext cx="877888" cy="693737"/>
        </p:xfrm>
        <a:graphic>
          <a:graphicData uri="http://schemas.openxmlformats.org/presentationml/2006/ole">
            <mc:AlternateContent xmlns:mc="http://schemas.openxmlformats.org/markup-compatibility/2006">
              <mc:Choice xmlns:v="urn:schemas-microsoft-com:vml" Requires="v">
                <p:oleObj name="Equation" r:id="rId14" imgW="545863" imgH="431613" progId="Equation.DSMT4">
                  <p:embed/>
                </p:oleObj>
              </mc:Choice>
              <mc:Fallback>
                <p:oleObj name="Equation" r:id="rId14" imgW="545863" imgH="431613" progId="Equation.DSMT4">
                  <p:embed/>
                  <p:pic>
                    <p:nvPicPr>
                      <p:cNvPr id="210" name="Object 7">
                        <a:extLst>
                          <a:ext uri="{FF2B5EF4-FFF2-40B4-BE49-F238E27FC236}">
                            <a16:creationId xmlns:a16="http://schemas.microsoft.com/office/drawing/2014/main" id="{A6F118B7-0524-3462-950D-4417FF81E35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72250" y="2811463"/>
                        <a:ext cx="877888" cy="693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1" name="Object 8">
            <a:extLst>
              <a:ext uri="{FF2B5EF4-FFF2-40B4-BE49-F238E27FC236}">
                <a16:creationId xmlns:a16="http://schemas.microsoft.com/office/drawing/2014/main" id="{B6D75954-0ADB-6121-EDF3-71DCADBF1243}"/>
              </a:ext>
            </a:extLst>
          </p:cNvPr>
          <p:cNvGraphicFramePr>
            <a:graphicFrameLocks noChangeAspect="1"/>
          </p:cNvGraphicFramePr>
          <p:nvPr/>
        </p:nvGraphicFramePr>
        <p:xfrm>
          <a:off x="6573838" y="2819400"/>
          <a:ext cx="877887" cy="735013"/>
        </p:xfrm>
        <a:graphic>
          <a:graphicData uri="http://schemas.openxmlformats.org/presentationml/2006/ole">
            <mc:AlternateContent xmlns:mc="http://schemas.openxmlformats.org/markup-compatibility/2006">
              <mc:Choice xmlns:v="urn:schemas-microsoft-com:vml" Requires="v">
                <p:oleObj name="Equation" r:id="rId16" imgW="545863" imgH="457002" progId="Equation.DSMT4">
                  <p:embed/>
                </p:oleObj>
              </mc:Choice>
              <mc:Fallback>
                <p:oleObj name="Equation" r:id="rId16" imgW="545863" imgH="457002" progId="Equation.DSMT4">
                  <p:embed/>
                  <p:pic>
                    <p:nvPicPr>
                      <p:cNvPr id="211" name="Object 8">
                        <a:extLst>
                          <a:ext uri="{FF2B5EF4-FFF2-40B4-BE49-F238E27FC236}">
                            <a16:creationId xmlns:a16="http://schemas.microsoft.com/office/drawing/2014/main" id="{B6D75954-0ADB-6121-EDF3-71DCADBF124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73838" y="2819400"/>
                        <a:ext cx="877887" cy="735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3" name="TextBox 212">
            <a:extLst>
              <a:ext uri="{FF2B5EF4-FFF2-40B4-BE49-F238E27FC236}">
                <a16:creationId xmlns:a16="http://schemas.microsoft.com/office/drawing/2014/main" id="{05410C93-501F-226B-2DEE-D1BB24DC0605}"/>
              </a:ext>
            </a:extLst>
          </p:cNvPr>
          <p:cNvSpPr txBox="1">
            <a:spLocks noChangeArrowheads="1"/>
          </p:cNvSpPr>
          <p:nvPr/>
        </p:nvSpPr>
        <p:spPr bwMode="auto">
          <a:xfrm>
            <a:off x="6346825" y="4344988"/>
            <a:ext cx="38639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2.5 cycles of the period is equal to 3</a:t>
            </a:r>
          </a:p>
        </p:txBody>
      </p:sp>
      <p:sp>
        <p:nvSpPr>
          <p:cNvPr id="215" name="Freeform 51">
            <a:extLst>
              <a:ext uri="{FF2B5EF4-FFF2-40B4-BE49-F238E27FC236}">
                <a16:creationId xmlns:a16="http://schemas.microsoft.com/office/drawing/2014/main" id="{AABF3943-54FE-6A7E-BB53-FEA09AF6AD4C}"/>
              </a:ext>
            </a:extLst>
          </p:cNvPr>
          <p:cNvSpPr>
            <a:spLocks/>
          </p:cNvSpPr>
          <p:nvPr/>
        </p:nvSpPr>
        <p:spPr bwMode="auto">
          <a:xfrm>
            <a:off x="3206750" y="4654550"/>
            <a:ext cx="698500" cy="1760538"/>
          </a:xfrm>
          <a:custGeom>
            <a:avLst/>
            <a:gdLst>
              <a:gd name="T0" fmla="*/ 2147483646 w 1277"/>
              <a:gd name="T1" fmla="*/ 2147483646 h 474"/>
              <a:gd name="T2" fmla="*/ 2147483646 w 1277"/>
              <a:gd name="T3" fmla="*/ 2147483646 h 474"/>
              <a:gd name="T4" fmla="*/ 2147483646 w 1277"/>
              <a:gd name="T5" fmla="*/ 2147483646 h 474"/>
              <a:gd name="T6" fmla="*/ 2147483646 w 1277"/>
              <a:gd name="T7" fmla="*/ 2147483646 h 474"/>
              <a:gd name="T8" fmla="*/ 2147483646 w 1277"/>
              <a:gd name="T9" fmla="*/ 2147483646 h 474"/>
              <a:gd name="T10" fmla="*/ 2147483646 w 1277"/>
              <a:gd name="T11" fmla="*/ 2147483646 h 474"/>
              <a:gd name="T12" fmla="*/ 2147483646 w 1277"/>
              <a:gd name="T13" fmla="*/ 2147483646 h 474"/>
              <a:gd name="T14" fmla="*/ 2147483646 w 1277"/>
              <a:gd name="T15" fmla="*/ 2147483646 h 474"/>
              <a:gd name="T16" fmla="*/ 2147483646 w 1277"/>
              <a:gd name="T17" fmla="*/ 2147483646 h 474"/>
              <a:gd name="T18" fmla="*/ 2147483646 w 1277"/>
              <a:gd name="T19" fmla="*/ 2147483646 h 474"/>
              <a:gd name="T20" fmla="*/ 2147483646 w 1277"/>
              <a:gd name="T21" fmla="*/ 2147483646 h 474"/>
              <a:gd name="T22" fmla="*/ 2147483646 w 1277"/>
              <a:gd name="T23" fmla="*/ 2147483646 h 474"/>
              <a:gd name="T24" fmla="*/ 2147483646 w 1277"/>
              <a:gd name="T25" fmla="*/ 2147483646 h 474"/>
              <a:gd name="T26" fmla="*/ 2147483646 w 1277"/>
              <a:gd name="T27" fmla="*/ 0 h 474"/>
              <a:gd name="T28" fmla="*/ 2147483646 w 1277"/>
              <a:gd name="T29" fmla="*/ 2147483646 h 474"/>
              <a:gd name="T30" fmla="*/ 2147483646 w 1277"/>
              <a:gd name="T31" fmla="*/ 2147483646 h 474"/>
              <a:gd name="T32" fmla="*/ 2147483646 w 1277"/>
              <a:gd name="T33" fmla="*/ 2147483646 h 474"/>
              <a:gd name="T34" fmla="*/ 2147483646 w 1277"/>
              <a:gd name="T35" fmla="*/ 2147483646 h 474"/>
              <a:gd name="T36" fmla="*/ 2147483646 w 1277"/>
              <a:gd name="T37" fmla="*/ 2147483646 h 474"/>
              <a:gd name="T38" fmla="*/ 2147483646 w 1277"/>
              <a:gd name="T39" fmla="*/ 2147483646 h 474"/>
              <a:gd name="T40" fmla="*/ 2147483646 w 1277"/>
              <a:gd name="T41" fmla="*/ 2147483646 h 474"/>
              <a:gd name="T42" fmla="*/ 2147483646 w 1277"/>
              <a:gd name="T43" fmla="*/ 2147483646 h 474"/>
              <a:gd name="T44" fmla="*/ 2147483646 w 1277"/>
              <a:gd name="T45" fmla="*/ 2147483646 h 474"/>
              <a:gd name="T46" fmla="*/ 2147483646 w 1277"/>
              <a:gd name="T47" fmla="*/ 2147483646 h 474"/>
              <a:gd name="T48" fmla="*/ 2147483646 w 1277"/>
              <a:gd name="T49" fmla="*/ 2147483646 h 474"/>
              <a:gd name="T50" fmla="*/ 2147483646 w 1277"/>
              <a:gd name="T51" fmla="*/ 2147483646 h 474"/>
              <a:gd name="T52" fmla="*/ 2147483646 w 1277"/>
              <a:gd name="T53" fmla="*/ 2147483646 h 474"/>
              <a:gd name="T54" fmla="*/ 2147483646 w 1277"/>
              <a:gd name="T55" fmla="*/ 2147483646 h 474"/>
              <a:gd name="T56" fmla="*/ 2147483646 w 1277"/>
              <a:gd name="T57" fmla="*/ 2147483646 h 474"/>
              <a:gd name="T58" fmla="*/ 2147483646 w 1277"/>
              <a:gd name="T59" fmla="*/ 2147483646 h 474"/>
              <a:gd name="T60" fmla="*/ 2147483646 w 1277"/>
              <a:gd name="T61" fmla="*/ 2147483646 h 474"/>
              <a:gd name="T62" fmla="*/ 2147483646 w 1277"/>
              <a:gd name="T63" fmla="*/ 2147483646 h 474"/>
              <a:gd name="T64" fmla="*/ 2147483646 w 1277"/>
              <a:gd name="T65" fmla="*/ 2147483646 h 474"/>
              <a:gd name="T66" fmla="*/ 2147483646 w 1277"/>
              <a:gd name="T67" fmla="*/ 2147483646 h 474"/>
              <a:gd name="T68" fmla="*/ 2147483646 w 1277"/>
              <a:gd name="T69" fmla="*/ 2147483646 h 474"/>
              <a:gd name="T70" fmla="*/ 2147483646 w 1277"/>
              <a:gd name="T71" fmla="*/ 2147483646 h 474"/>
              <a:gd name="T72" fmla="*/ 2147483646 w 1277"/>
              <a:gd name="T73" fmla="*/ 2147483646 h 474"/>
              <a:gd name="T74" fmla="*/ 2147483646 w 1277"/>
              <a:gd name="T75" fmla="*/ 2147483646 h 474"/>
              <a:gd name="T76" fmla="*/ 2147483646 w 1277"/>
              <a:gd name="T77" fmla="*/ 2147483646 h 474"/>
              <a:gd name="T78" fmla="*/ 2147483646 w 1277"/>
              <a:gd name="T79" fmla="*/ 2147483646 h 474"/>
              <a:gd name="T80" fmla="*/ 2147483646 w 1277"/>
              <a:gd name="T81" fmla="*/ 2147483646 h 474"/>
              <a:gd name="T82" fmla="*/ 2147483646 w 1277"/>
              <a:gd name="T83" fmla="*/ 2147483646 h 474"/>
              <a:gd name="T84" fmla="*/ 2147483646 w 1277"/>
              <a:gd name="T85" fmla="*/ 2147483646 h 474"/>
              <a:gd name="T86" fmla="*/ 2147483646 w 1277"/>
              <a:gd name="T87" fmla="*/ 2147483646 h 474"/>
              <a:gd name="T88" fmla="*/ 2147483646 w 1277"/>
              <a:gd name="T89" fmla="*/ 2147483646 h 474"/>
              <a:gd name="T90" fmla="*/ 2147483646 w 1277"/>
              <a:gd name="T91" fmla="*/ 2147483646 h 474"/>
              <a:gd name="T92" fmla="*/ 2147483646 w 1277"/>
              <a:gd name="T93" fmla="*/ 2147483646 h 474"/>
              <a:gd name="T94" fmla="*/ 2147483646 w 1277"/>
              <a:gd name="T95" fmla="*/ 2147483646 h 474"/>
              <a:gd name="T96" fmla="*/ 2147483646 w 1277"/>
              <a:gd name="T97" fmla="*/ 2147483646 h 474"/>
              <a:gd name="T98" fmla="*/ 2147483646 w 1277"/>
              <a:gd name="T99" fmla="*/ 2147483646 h 474"/>
              <a:gd name="T100" fmla="*/ 2147483646 w 1277"/>
              <a:gd name="T101" fmla="*/ 2147483646 h 474"/>
              <a:gd name="T102" fmla="*/ 2147483646 w 1277"/>
              <a:gd name="T103" fmla="*/ 2147483646 h 474"/>
              <a:gd name="T104" fmla="*/ 2147483646 w 1277"/>
              <a:gd name="T105" fmla="*/ 2147483646 h 474"/>
              <a:gd name="T106" fmla="*/ 2147483646 w 1277"/>
              <a:gd name="T107" fmla="*/ 2147483646 h 474"/>
              <a:gd name="T108" fmla="*/ 2147483646 w 1277"/>
              <a:gd name="T109" fmla="*/ 2147483646 h 474"/>
              <a:gd name="T110" fmla="*/ 2147483646 w 1277"/>
              <a:gd name="T111" fmla="*/ 2147483646 h 474"/>
              <a:gd name="T112" fmla="*/ 2147483646 w 1277"/>
              <a:gd name="T113" fmla="*/ 2147483646 h 474"/>
              <a:gd name="T114" fmla="*/ 2147483646 w 1277"/>
              <a:gd name="T115" fmla="*/ 2147483646 h 47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474"/>
              <a:gd name="T176" fmla="*/ 1277 w 1277"/>
              <a:gd name="T177" fmla="*/ 474 h 47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474">
                <a:moveTo>
                  <a:pt x="0" y="237"/>
                </a:moveTo>
                <a:lnTo>
                  <a:pt x="2" y="235"/>
                </a:lnTo>
                <a:lnTo>
                  <a:pt x="4" y="232"/>
                </a:lnTo>
                <a:lnTo>
                  <a:pt x="6" y="230"/>
                </a:lnTo>
                <a:lnTo>
                  <a:pt x="8" y="227"/>
                </a:lnTo>
                <a:lnTo>
                  <a:pt x="10" y="225"/>
                </a:lnTo>
                <a:lnTo>
                  <a:pt x="12" y="223"/>
                </a:lnTo>
                <a:lnTo>
                  <a:pt x="14" y="220"/>
                </a:lnTo>
                <a:lnTo>
                  <a:pt x="16" y="218"/>
                </a:lnTo>
                <a:lnTo>
                  <a:pt x="18" y="216"/>
                </a:lnTo>
                <a:lnTo>
                  <a:pt x="20" y="213"/>
                </a:lnTo>
                <a:lnTo>
                  <a:pt x="22" y="211"/>
                </a:lnTo>
                <a:lnTo>
                  <a:pt x="24" y="209"/>
                </a:lnTo>
                <a:lnTo>
                  <a:pt x="26" y="206"/>
                </a:lnTo>
                <a:lnTo>
                  <a:pt x="28" y="204"/>
                </a:lnTo>
                <a:lnTo>
                  <a:pt x="30" y="201"/>
                </a:lnTo>
                <a:lnTo>
                  <a:pt x="32" y="199"/>
                </a:lnTo>
                <a:lnTo>
                  <a:pt x="34" y="197"/>
                </a:lnTo>
                <a:lnTo>
                  <a:pt x="36" y="194"/>
                </a:lnTo>
                <a:lnTo>
                  <a:pt x="38" y="192"/>
                </a:lnTo>
                <a:lnTo>
                  <a:pt x="40" y="190"/>
                </a:lnTo>
                <a:lnTo>
                  <a:pt x="42" y="187"/>
                </a:lnTo>
                <a:lnTo>
                  <a:pt x="44" y="185"/>
                </a:lnTo>
                <a:lnTo>
                  <a:pt x="46" y="183"/>
                </a:lnTo>
                <a:lnTo>
                  <a:pt x="48" y="181"/>
                </a:lnTo>
                <a:lnTo>
                  <a:pt x="50" y="178"/>
                </a:lnTo>
                <a:lnTo>
                  <a:pt x="52" y="176"/>
                </a:lnTo>
                <a:lnTo>
                  <a:pt x="54" y="174"/>
                </a:lnTo>
                <a:lnTo>
                  <a:pt x="56" y="171"/>
                </a:lnTo>
                <a:lnTo>
                  <a:pt x="58" y="169"/>
                </a:lnTo>
                <a:lnTo>
                  <a:pt x="60" y="167"/>
                </a:lnTo>
                <a:lnTo>
                  <a:pt x="62" y="165"/>
                </a:lnTo>
                <a:lnTo>
                  <a:pt x="64" y="162"/>
                </a:lnTo>
                <a:lnTo>
                  <a:pt x="66" y="160"/>
                </a:lnTo>
                <a:lnTo>
                  <a:pt x="68" y="158"/>
                </a:lnTo>
                <a:lnTo>
                  <a:pt x="70" y="156"/>
                </a:lnTo>
                <a:lnTo>
                  <a:pt x="72" y="153"/>
                </a:lnTo>
                <a:lnTo>
                  <a:pt x="74" y="151"/>
                </a:lnTo>
                <a:lnTo>
                  <a:pt x="76" y="149"/>
                </a:lnTo>
                <a:lnTo>
                  <a:pt x="78" y="147"/>
                </a:lnTo>
                <a:lnTo>
                  <a:pt x="80" y="144"/>
                </a:lnTo>
                <a:lnTo>
                  <a:pt x="82" y="142"/>
                </a:lnTo>
                <a:lnTo>
                  <a:pt x="84" y="140"/>
                </a:lnTo>
                <a:lnTo>
                  <a:pt x="86" y="138"/>
                </a:lnTo>
                <a:lnTo>
                  <a:pt x="88" y="136"/>
                </a:lnTo>
                <a:lnTo>
                  <a:pt x="90" y="134"/>
                </a:lnTo>
                <a:lnTo>
                  <a:pt x="92" y="132"/>
                </a:lnTo>
                <a:lnTo>
                  <a:pt x="94" y="129"/>
                </a:lnTo>
                <a:lnTo>
                  <a:pt x="96" y="127"/>
                </a:lnTo>
                <a:lnTo>
                  <a:pt x="98" y="125"/>
                </a:lnTo>
                <a:lnTo>
                  <a:pt x="100" y="123"/>
                </a:lnTo>
                <a:lnTo>
                  <a:pt x="102" y="121"/>
                </a:lnTo>
                <a:lnTo>
                  <a:pt x="104" y="119"/>
                </a:lnTo>
                <a:lnTo>
                  <a:pt x="106" y="117"/>
                </a:lnTo>
                <a:lnTo>
                  <a:pt x="108" y="115"/>
                </a:lnTo>
                <a:lnTo>
                  <a:pt x="110" y="113"/>
                </a:lnTo>
                <a:lnTo>
                  <a:pt x="112" y="111"/>
                </a:lnTo>
                <a:lnTo>
                  <a:pt x="114" y="109"/>
                </a:lnTo>
                <a:lnTo>
                  <a:pt x="116" y="107"/>
                </a:lnTo>
                <a:lnTo>
                  <a:pt x="118" y="105"/>
                </a:lnTo>
                <a:lnTo>
                  <a:pt x="120" y="103"/>
                </a:lnTo>
                <a:lnTo>
                  <a:pt x="122" y="101"/>
                </a:lnTo>
                <a:lnTo>
                  <a:pt x="124" y="99"/>
                </a:lnTo>
                <a:lnTo>
                  <a:pt x="126" y="97"/>
                </a:lnTo>
                <a:lnTo>
                  <a:pt x="128" y="95"/>
                </a:lnTo>
                <a:lnTo>
                  <a:pt x="130" y="93"/>
                </a:lnTo>
                <a:lnTo>
                  <a:pt x="132" y="91"/>
                </a:lnTo>
                <a:lnTo>
                  <a:pt x="134" y="89"/>
                </a:lnTo>
                <a:lnTo>
                  <a:pt x="136" y="88"/>
                </a:lnTo>
                <a:lnTo>
                  <a:pt x="138" y="86"/>
                </a:lnTo>
                <a:lnTo>
                  <a:pt x="140" y="84"/>
                </a:lnTo>
                <a:lnTo>
                  <a:pt x="142" y="82"/>
                </a:lnTo>
                <a:lnTo>
                  <a:pt x="144" y="80"/>
                </a:lnTo>
                <a:lnTo>
                  <a:pt x="146" y="79"/>
                </a:lnTo>
                <a:lnTo>
                  <a:pt x="148" y="77"/>
                </a:lnTo>
                <a:lnTo>
                  <a:pt x="150" y="75"/>
                </a:lnTo>
                <a:lnTo>
                  <a:pt x="152" y="73"/>
                </a:lnTo>
                <a:lnTo>
                  <a:pt x="154" y="72"/>
                </a:lnTo>
                <a:lnTo>
                  <a:pt x="156" y="70"/>
                </a:lnTo>
                <a:lnTo>
                  <a:pt x="158" y="68"/>
                </a:lnTo>
                <a:lnTo>
                  <a:pt x="160" y="67"/>
                </a:lnTo>
                <a:lnTo>
                  <a:pt x="162" y="65"/>
                </a:lnTo>
                <a:lnTo>
                  <a:pt x="164" y="63"/>
                </a:lnTo>
                <a:lnTo>
                  <a:pt x="166" y="62"/>
                </a:lnTo>
                <a:lnTo>
                  <a:pt x="168" y="60"/>
                </a:lnTo>
                <a:lnTo>
                  <a:pt x="170" y="59"/>
                </a:lnTo>
                <a:lnTo>
                  <a:pt x="172" y="57"/>
                </a:lnTo>
                <a:lnTo>
                  <a:pt x="174" y="55"/>
                </a:lnTo>
                <a:lnTo>
                  <a:pt x="176" y="54"/>
                </a:lnTo>
                <a:lnTo>
                  <a:pt x="178" y="52"/>
                </a:lnTo>
                <a:lnTo>
                  <a:pt x="180" y="51"/>
                </a:lnTo>
                <a:lnTo>
                  <a:pt x="182" y="50"/>
                </a:lnTo>
                <a:lnTo>
                  <a:pt x="184" y="48"/>
                </a:lnTo>
                <a:lnTo>
                  <a:pt x="186" y="47"/>
                </a:lnTo>
                <a:lnTo>
                  <a:pt x="188" y="45"/>
                </a:lnTo>
                <a:lnTo>
                  <a:pt x="190" y="44"/>
                </a:lnTo>
                <a:lnTo>
                  <a:pt x="192" y="43"/>
                </a:lnTo>
                <a:lnTo>
                  <a:pt x="194" y="41"/>
                </a:lnTo>
                <a:lnTo>
                  <a:pt x="196" y="40"/>
                </a:lnTo>
                <a:lnTo>
                  <a:pt x="198" y="39"/>
                </a:lnTo>
                <a:lnTo>
                  <a:pt x="200" y="37"/>
                </a:lnTo>
                <a:lnTo>
                  <a:pt x="202" y="36"/>
                </a:lnTo>
                <a:lnTo>
                  <a:pt x="204" y="35"/>
                </a:lnTo>
                <a:lnTo>
                  <a:pt x="206" y="33"/>
                </a:lnTo>
                <a:lnTo>
                  <a:pt x="208" y="32"/>
                </a:lnTo>
                <a:lnTo>
                  <a:pt x="210" y="31"/>
                </a:lnTo>
                <a:lnTo>
                  <a:pt x="212" y="30"/>
                </a:lnTo>
                <a:lnTo>
                  <a:pt x="214" y="29"/>
                </a:lnTo>
                <a:lnTo>
                  <a:pt x="216" y="28"/>
                </a:lnTo>
                <a:lnTo>
                  <a:pt x="218" y="27"/>
                </a:lnTo>
                <a:lnTo>
                  <a:pt x="220" y="25"/>
                </a:lnTo>
                <a:lnTo>
                  <a:pt x="222" y="24"/>
                </a:lnTo>
                <a:lnTo>
                  <a:pt x="224" y="23"/>
                </a:lnTo>
                <a:lnTo>
                  <a:pt x="226" y="22"/>
                </a:lnTo>
                <a:lnTo>
                  <a:pt x="228" y="21"/>
                </a:lnTo>
                <a:lnTo>
                  <a:pt x="230" y="20"/>
                </a:lnTo>
                <a:lnTo>
                  <a:pt x="232" y="19"/>
                </a:lnTo>
                <a:lnTo>
                  <a:pt x="234" y="19"/>
                </a:lnTo>
                <a:lnTo>
                  <a:pt x="236" y="18"/>
                </a:lnTo>
                <a:lnTo>
                  <a:pt x="238" y="17"/>
                </a:lnTo>
                <a:lnTo>
                  <a:pt x="240" y="16"/>
                </a:lnTo>
                <a:lnTo>
                  <a:pt x="242" y="15"/>
                </a:lnTo>
                <a:lnTo>
                  <a:pt x="244" y="14"/>
                </a:lnTo>
                <a:lnTo>
                  <a:pt x="246" y="13"/>
                </a:lnTo>
                <a:lnTo>
                  <a:pt x="248" y="13"/>
                </a:lnTo>
                <a:lnTo>
                  <a:pt x="250" y="12"/>
                </a:lnTo>
                <a:lnTo>
                  <a:pt x="252" y="11"/>
                </a:lnTo>
                <a:lnTo>
                  <a:pt x="254" y="10"/>
                </a:lnTo>
                <a:lnTo>
                  <a:pt x="256" y="10"/>
                </a:lnTo>
                <a:lnTo>
                  <a:pt x="258" y="9"/>
                </a:lnTo>
                <a:lnTo>
                  <a:pt x="260" y="8"/>
                </a:lnTo>
                <a:lnTo>
                  <a:pt x="262" y="8"/>
                </a:lnTo>
                <a:lnTo>
                  <a:pt x="264" y="7"/>
                </a:lnTo>
                <a:lnTo>
                  <a:pt x="266" y="7"/>
                </a:lnTo>
                <a:lnTo>
                  <a:pt x="268" y="6"/>
                </a:lnTo>
                <a:lnTo>
                  <a:pt x="270" y="6"/>
                </a:lnTo>
                <a:lnTo>
                  <a:pt x="272" y="5"/>
                </a:lnTo>
                <a:lnTo>
                  <a:pt x="274" y="5"/>
                </a:lnTo>
                <a:lnTo>
                  <a:pt x="276" y="4"/>
                </a:lnTo>
                <a:lnTo>
                  <a:pt x="278" y="4"/>
                </a:lnTo>
                <a:lnTo>
                  <a:pt x="280" y="3"/>
                </a:lnTo>
                <a:lnTo>
                  <a:pt x="282" y="3"/>
                </a:lnTo>
                <a:lnTo>
                  <a:pt x="284" y="3"/>
                </a:lnTo>
                <a:lnTo>
                  <a:pt x="286" y="2"/>
                </a:lnTo>
                <a:lnTo>
                  <a:pt x="288" y="2"/>
                </a:lnTo>
                <a:lnTo>
                  <a:pt x="290" y="2"/>
                </a:lnTo>
                <a:lnTo>
                  <a:pt x="292" y="1"/>
                </a:lnTo>
                <a:lnTo>
                  <a:pt x="294" y="1"/>
                </a:lnTo>
                <a:lnTo>
                  <a:pt x="296" y="1"/>
                </a:lnTo>
                <a:lnTo>
                  <a:pt x="298" y="1"/>
                </a:lnTo>
                <a:lnTo>
                  <a:pt x="300" y="1"/>
                </a:lnTo>
                <a:lnTo>
                  <a:pt x="302" y="0"/>
                </a:lnTo>
                <a:lnTo>
                  <a:pt x="304" y="0"/>
                </a:lnTo>
                <a:lnTo>
                  <a:pt x="306" y="0"/>
                </a:lnTo>
                <a:lnTo>
                  <a:pt x="308" y="0"/>
                </a:lnTo>
                <a:lnTo>
                  <a:pt x="310" y="0"/>
                </a:lnTo>
                <a:lnTo>
                  <a:pt x="312" y="0"/>
                </a:lnTo>
                <a:lnTo>
                  <a:pt x="314" y="0"/>
                </a:lnTo>
                <a:lnTo>
                  <a:pt x="316" y="0"/>
                </a:lnTo>
                <a:lnTo>
                  <a:pt x="318" y="0"/>
                </a:lnTo>
                <a:lnTo>
                  <a:pt x="320" y="0"/>
                </a:lnTo>
                <a:lnTo>
                  <a:pt x="322" y="0"/>
                </a:lnTo>
                <a:lnTo>
                  <a:pt x="324" y="0"/>
                </a:lnTo>
                <a:lnTo>
                  <a:pt x="326" y="1"/>
                </a:lnTo>
                <a:lnTo>
                  <a:pt x="328" y="1"/>
                </a:lnTo>
                <a:lnTo>
                  <a:pt x="330" y="1"/>
                </a:lnTo>
                <a:lnTo>
                  <a:pt x="332" y="1"/>
                </a:lnTo>
                <a:lnTo>
                  <a:pt x="334" y="1"/>
                </a:lnTo>
                <a:lnTo>
                  <a:pt x="336" y="2"/>
                </a:lnTo>
                <a:lnTo>
                  <a:pt x="338" y="2"/>
                </a:lnTo>
                <a:lnTo>
                  <a:pt x="340" y="2"/>
                </a:lnTo>
                <a:lnTo>
                  <a:pt x="342" y="3"/>
                </a:lnTo>
                <a:lnTo>
                  <a:pt x="344" y="3"/>
                </a:lnTo>
                <a:lnTo>
                  <a:pt x="346" y="3"/>
                </a:lnTo>
                <a:lnTo>
                  <a:pt x="348" y="4"/>
                </a:lnTo>
                <a:lnTo>
                  <a:pt x="350" y="4"/>
                </a:lnTo>
                <a:lnTo>
                  <a:pt x="352" y="5"/>
                </a:lnTo>
                <a:lnTo>
                  <a:pt x="354" y="5"/>
                </a:lnTo>
                <a:lnTo>
                  <a:pt x="356" y="6"/>
                </a:lnTo>
                <a:lnTo>
                  <a:pt x="358" y="6"/>
                </a:lnTo>
                <a:lnTo>
                  <a:pt x="360" y="7"/>
                </a:lnTo>
                <a:lnTo>
                  <a:pt x="362" y="7"/>
                </a:lnTo>
                <a:lnTo>
                  <a:pt x="364" y="8"/>
                </a:lnTo>
                <a:lnTo>
                  <a:pt x="366" y="8"/>
                </a:lnTo>
                <a:lnTo>
                  <a:pt x="368" y="9"/>
                </a:lnTo>
                <a:lnTo>
                  <a:pt x="370" y="10"/>
                </a:lnTo>
                <a:lnTo>
                  <a:pt x="372" y="10"/>
                </a:lnTo>
                <a:lnTo>
                  <a:pt x="374" y="11"/>
                </a:lnTo>
                <a:lnTo>
                  <a:pt x="376" y="12"/>
                </a:lnTo>
                <a:lnTo>
                  <a:pt x="378" y="12"/>
                </a:lnTo>
                <a:lnTo>
                  <a:pt x="380" y="13"/>
                </a:lnTo>
                <a:lnTo>
                  <a:pt x="382" y="14"/>
                </a:lnTo>
                <a:lnTo>
                  <a:pt x="384" y="15"/>
                </a:lnTo>
                <a:lnTo>
                  <a:pt x="386" y="16"/>
                </a:lnTo>
                <a:lnTo>
                  <a:pt x="388" y="17"/>
                </a:lnTo>
                <a:lnTo>
                  <a:pt x="390" y="17"/>
                </a:lnTo>
                <a:lnTo>
                  <a:pt x="392" y="18"/>
                </a:lnTo>
                <a:lnTo>
                  <a:pt x="394" y="19"/>
                </a:lnTo>
                <a:lnTo>
                  <a:pt x="396" y="20"/>
                </a:lnTo>
                <a:lnTo>
                  <a:pt x="398" y="21"/>
                </a:lnTo>
                <a:lnTo>
                  <a:pt x="400" y="22"/>
                </a:lnTo>
                <a:lnTo>
                  <a:pt x="402" y="23"/>
                </a:lnTo>
                <a:lnTo>
                  <a:pt x="404" y="24"/>
                </a:lnTo>
                <a:lnTo>
                  <a:pt x="406" y="25"/>
                </a:lnTo>
                <a:lnTo>
                  <a:pt x="408" y="26"/>
                </a:lnTo>
                <a:lnTo>
                  <a:pt x="410" y="27"/>
                </a:lnTo>
                <a:lnTo>
                  <a:pt x="412" y="29"/>
                </a:lnTo>
                <a:lnTo>
                  <a:pt x="414" y="30"/>
                </a:lnTo>
                <a:lnTo>
                  <a:pt x="416" y="31"/>
                </a:lnTo>
                <a:lnTo>
                  <a:pt x="418" y="32"/>
                </a:lnTo>
                <a:lnTo>
                  <a:pt x="420" y="33"/>
                </a:lnTo>
                <a:lnTo>
                  <a:pt x="422" y="35"/>
                </a:lnTo>
                <a:lnTo>
                  <a:pt x="424" y="36"/>
                </a:lnTo>
                <a:lnTo>
                  <a:pt x="426" y="37"/>
                </a:lnTo>
                <a:lnTo>
                  <a:pt x="428" y="38"/>
                </a:lnTo>
                <a:lnTo>
                  <a:pt x="430" y="40"/>
                </a:lnTo>
                <a:lnTo>
                  <a:pt x="432" y="41"/>
                </a:lnTo>
                <a:lnTo>
                  <a:pt x="434" y="42"/>
                </a:lnTo>
                <a:lnTo>
                  <a:pt x="436" y="44"/>
                </a:lnTo>
                <a:lnTo>
                  <a:pt x="438" y="45"/>
                </a:lnTo>
                <a:lnTo>
                  <a:pt x="440" y="46"/>
                </a:lnTo>
                <a:lnTo>
                  <a:pt x="442" y="48"/>
                </a:lnTo>
                <a:lnTo>
                  <a:pt x="444" y="49"/>
                </a:lnTo>
                <a:lnTo>
                  <a:pt x="446" y="51"/>
                </a:lnTo>
                <a:lnTo>
                  <a:pt x="448" y="52"/>
                </a:lnTo>
                <a:lnTo>
                  <a:pt x="450" y="54"/>
                </a:lnTo>
                <a:lnTo>
                  <a:pt x="452" y="55"/>
                </a:lnTo>
                <a:lnTo>
                  <a:pt x="454" y="57"/>
                </a:lnTo>
                <a:lnTo>
                  <a:pt x="456" y="58"/>
                </a:lnTo>
                <a:lnTo>
                  <a:pt x="458" y="60"/>
                </a:lnTo>
                <a:lnTo>
                  <a:pt x="460" y="61"/>
                </a:lnTo>
                <a:lnTo>
                  <a:pt x="462" y="63"/>
                </a:lnTo>
                <a:lnTo>
                  <a:pt x="464" y="65"/>
                </a:lnTo>
                <a:lnTo>
                  <a:pt x="466" y="66"/>
                </a:lnTo>
                <a:lnTo>
                  <a:pt x="468" y="68"/>
                </a:lnTo>
                <a:lnTo>
                  <a:pt x="470" y="70"/>
                </a:lnTo>
                <a:lnTo>
                  <a:pt x="472" y="71"/>
                </a:lnTo>
                <a:lnTo>
                  <a:pt x="474" y="73"/>
                </a:lnTo>
                <a:lnTo>
                  <a:pt x="476" y="75"/>
                </a:lnTo>
                <a:lnTo>
                  <a:pt x="478" y="77"/>
                </a:lnTo>
                <a:lnTo>
                  <a:pt x="480" y="78"/>
                </a:lnTo>
                <a:lnTo>
                  <a:pt x="482" y="80"/>
                </a:lnTo>
                <a:lnTo>
                  <a:pt x="484" y="82"/>
                </a:lnTo>
                <a:lnTo>
                  <a:pt x="486" y="84"/>
                </a:lnTo>
                <a:lnTo>
                  <a:pt x="488" y="85"/>
                </a:lnTo>
                <a:lnTo>
                  <a:pt x="490" y="87"/>
                </a:lnTo>
                <a:lnTo>
                  <a:pt x="492" y="89"/>
                </a:lnTo>
                <a:lnTo>
                  <a:pt x="494" y="91"/>
                </a:lnTo>
                <a:lnTo>
                  <a:pt x="496" y="93"/>
                </a:lnTo>
                <a:lnTo>
                  <a:pt x="498" y="95"/>
                </a:lnTo>
                <a:lnTo>
                  <a:pt x="500" y="97"/>
                </a:lnTo>
                <a:lnTo>
                  <a:pt x="502" y="99"/>
                </a:lnTo>
                <a:lnTo>
                  <a:pt x="504" y="101"/>
                </a:lnTo>
                <a:lnTo>
                  <a:pt x="506" y="103"/>
                </a:lnTo>
                <a:lnTo>
                  <a:pt x="508" y="104"/>
                </a:lnTo>
                <a:lnTo>
                  <a:pt x="510" y="106"/>
                </a:lnTo>
                <a:lnTo>
                  <a:pt x="512" y="108"/>
                </a:lnTo>
                <a:lnTo>
                  <a:pt x="514" y="110"/>
                </a:lnTo>
                <a:lnTo>
                  <a:pt x="516" y="112"/>
                </a:lnTo>
                <a:lnTo>
                  <a:pt x="518" y="114"/>
                </a:lnTo>
                <a:lnTo>
                  <a:pt x="520" y="117"/>
                </a:lnTo>
                <a:lnTo>
                  <a:pt x="522" y="119"/>
                </a:lnTo>
                <a:lnTo>
                  <a:pt x="524" y="121"/>
                </a:lnTo>
                <a:lnTo>
                  <a:pt x="526" y="123"/>
                </a:lnTo>
                <a:lnTo>
                  <a:pt x="528" y="125"/>
                </a:lnTo>
                <a:lnTo>
                  <a:pt x="530" y="127"/>
                </a:lnTo>
                <a:lnTo>
                  <a:pt x="532" y="129"/>
                </a:lnTo>
                <a:lnTo>
                  <a:pt x="534" y="131"/>
                </a:lnTo>
                <a:lnTo>
                  <a:pt x="536" y="133"/>
                </a:lnTo>
                <a:lnTo>
                  <a:pt x="538" y="135"/>
                </a:lnTo>
                <a:lnTo>
                  <a:pt x="540" y="138"/>
                </a:lnTo>
                <a:lnTo>
                  <a:pt x="542" y="140"/>
                </a:lnTo>
                <a:lnTo>
                  <a:pt x="544" y="142"/>
                </a:lnTo>
                <a:lnTo>
                  <a:pt x="546" y="144"/>
                </a:lnTo>
                <a:lnTo>
                  <a:pt x="548" y="146"/>
                </a:lnTo>
                <a:lnTo>
                  <a:pt x="550" y="148"/>
                </a:lnTo>
                <a:lnTo>
                  <a:pt x="552" y="151"/>
                </a:lnTo>
                <a:lnTo>
                  <a:pt x="554" y="153"/>
                </a:lnTo>
                <a:lnTo>
                  <a:pt x="556" y="155"/>
                </a:lnTo>
                <a:lnTo>
                  <a:pt x="558" y="157"/>
                </a:lnTo>
                <a:lnTo>
                  <a:pt x="560" y="160"/>
                </a:lnTo>
                <a:lnTo>
                  <a:pt x="562" y="162"/>
                </a:lnTo>
                <a:lnTo>
                  <a:pt x="564" y="164"/>
                </a:lnTo>
                <a:lnTo>
                  <a:pt x="566" y="166"/>
                </a:lnTo>
                <a:lnTo>
                  <a:pt x="568" y="169"/>
                </a:lnTo>
                <a:lnTo>
                  <a:pt x="570" y="171"/>
                </a:lnTo>
                <a:lnTo>
                  <a:pt x="572" y="173"/>
                </a:lnTo>
                <a:lnTo>
                  <a:pt x="574" y="175"/>
                </a:lnTo>
                <a:lnTo>
                  <a:pt x="576" y="178"/>
                </a:lnTo>
                <a:lnTo>
                  <a:pt x="578" y="180"/>
                </a:lnTo>
                <a:lnTo>
                  <a:pt x="580" y="182"/>
                </a:lnTo>
                <a:lnTo>
                  <a:pt x="582" y="185"/>
                </a:lnTo>
                <a:lnTo>
                  <a:pt x="584" y="187"/>
                </a:lnTo>
                <a:lnTo>
                  <a:pt x="586" y="189"/>
                </a:lnTo>
                <a:lnTo>
                  <a:pt x="588" y="192"/>
                </a:lnTo>
                <a:lnTo>
                  <a:pt x="590" y="194"/>
                </a:lnTo>
                <a:lnTo>
                  <a:pt x="592" y="196"/>
                </a:lnTo>
                <a:lnTo>
                  <a:pt x="594" y="199"/>
                </a:lnTo>
                <a:lnTo>
                  <a:pt x="596" y="201"/>
                </a:lnTo>
                <a:lnTo>
                  <a:pt x="598" y="203"/>
                </a:lnTo>
                <a:lnTo>
                  <a:pt x="600" y="206"/>
                </a:lnTo>
                <a:lnTo>
                  <a:pt x="602" y="208"/>
                </a:lnTo>
                <a:lnTo>
                  <a:pt x="604" y="210"/>
                </a:lnTo>
                <a:lnTo>
                  <a:pt x="606" y="213"/>
                </a:lnTo>
                <a:lnTo>
                  <a:pt x="608" y="215"/>
                </a:lnTo>
                <a:lnTo>
                  <a:pt x="610" y="218"/>
                </a:lnTo>
                <a:lnTo>
                  <a:pt x="612" y="220"/>
                </a:lnTo>
                <a:lnTo>
                  <a:pt x="614" y="222"/>
                </a:lnTo>
                <a:lnTo>
                  <a:pt x="616" y="225"/>
                </a:lnTo>
                <a:lnTo>
                  <a:pt x="618" y="227"/>
                </a:lnTo>
                <a:lnTo>
                  <a:pt x="620" y="229"/>
                </a:lnTo>
                <a:lnTo>
                  <a:pt x="622" y="232"/>
                </a:lnTo>
                <a:lnTo>
                  <a:pt x="624" y="234"/>
                </a:lnTo>
                <a:lnTo>
                  <a:pt x="626" y="237"/>
                </a:lnTo>
                <a:lnTo>
                  <a:pt x="628" y="239"/>
                </a:lnTo>
                <a:lnTo>
                  <a:pt x="630" y="241"/>
                </a:lnTo>
                <a:lnTo>
                  <a:pt x="632" y="244"/>
                </a:lnTo>
                <a:lnTo>
                  <a:pt x="634" y="246"/>
                </a:lnTo>
                <a:lnTo>
                  <a:pt x="636" y="248"/>
                </a:lnTo>
                <a:lnTo>
                  <a:pt x="638" y="251"/>
                </a:lnTo>
                <a:lnTo>
                  <a:pt x="640" y="253"/>
                </a:lnTo>
                <a:lnTo>
                  <a:pt x="642" y="256"/>
                </a:lnTo>
                <a:lnTo>
                  <a:pt x="644" y="258"/>
                </a:lnTo>
                <a:lnTo>
                  <a:pt x="646" y="260"/>
                </a:lnTo>
                <a:lnTo>
                  <a:pt x="648" y="263"/>
                </a:lnTo>
                <a:lnTo>
                  <a:pt x="650" y="265"/>
                </a:lnTo>
                <a:lnTo>
                  <a:pt x="652" y="267"/>
                </a:lnTo>
                <a:lnTo>
                  <a:pt x="654" y="270"/>
                </a:lnTo>
                <a:lnTo>
                  <a:pt x="656" y="272"/>
                </a:lnTo>
                <a:lnTo>
                  <a:pt x="658" y="274"/>
                </a:lnTo>
                <a:lnTo>
                  <a:pt x="660" y="277"/>
                </a:lnTo>
                <a:lnTo>
                  <a:pt x="662" y="279"/>
                </a:lnTo>
                <a:lnTo>
                  <a:pt x="664" y="281"/>
                </a:lnTo>
                <a:lnTo>
                  <a:pt x="666" y="284"/>
                </a:lnTo>
                <a:lnTo>
                  <a:pt x="668" y="286"/>
                </a:lnTo>
                <a:lnTo>
                  <a:pt x="670" y="288"/>
                </a:lnTo>
                <a:lnTo>
                  <a:pt x="672" y="291"/>
                </a:lnTo>
                <a:lnTo>
                  <a:pt x="674" y="293"/>
                </a:lnTo>
                <a:lnTo>
                  <a:pt x="676" y="295"/>
                </a:lnTo>
                <a:lnTo>
                  <a:pt x="678" y="298"/>
                </a:lnTo>
                <a:lnTo>
                  <a:pt x="680" y="300"/>
                </a:lnTo>
                <a:lnTo>
                  <a:pt x="682" y="302"/>
                </a:lnTo>
                <a:lnTo>
                  <a:pt x="684" y="305"/>
                </a:lnTo>
                <a:lnTo>
                  <a:pt x="686" y="307"/>
                </a:lnTo>
                <a:lnTo>
                  <a:pt x="688" y="309"/>
                </a:lnTo>
                <a:lnTo>
                  <a:pt x="690" y="311"/>
                </a:lnTo>
                <a:lnTo>
                  <a:pt x="692" y="314"/>
                </a:lnTo>
                <a:lnTo>
                  <a:pt x="694" y="316"/>
                </a:lnTo>
                <a:lnTo>
                  <a:pt x="696" y="318"/>
                </a:lnTo>
                <a:lnTo>
                  <a:pt x="698" y="320"/>
                </a:lnTo>
                <a:lnTo>
                  <a:pt x="700" y="323"/>
                </a:lnTo>
                <a:lnTo>
                  <a:pt x="702" y="325"/>
                </a:lnTo>
                <a:lnTo>
                  <a:pt x="704" y="327"/>
                </a:lnTo>
                <a:lnTo>
                  <a:pt x="706" y="329"/>
                </a:lnTo>
                <a:lnTo>
                  <a:pt x="708" y="331"/>
                </a:lnTo>
                <a:lnTo>
                  <a:pt x="710" y="334"/>
                </a:lnTo>
                <a:lnTo>
                  <a:pt x="712" y="336"/>
                </a:lnTo>
                <a:lnTo>
                  <a:pt x="714" y="338"/>
                </a:lnTo>
                <a:lnTo>
                  <a:pt x="716" y="340"/>
                </a:lnTo>
                <a:lnTo>
                  <a:pt x="718" y="342"/>
                </a:lnTo>
                <a:lnTo>
                  <a:pt x="720" y="344"/>
                </a:lnTo>
                <a:lnTo>
                  <a:pt x="722" y="346"/>
                </a:lnTo>
                <a:lnTo>
                  <a:pt x="724" y="348"/>
                </a:lnTo>
                <a:lnTo>
                  <a:pt x="726" y="351"/>
                </a:lnTo>
                <a:lnTo>
                  <a:pt x="728" y="353"/>
                </a:lnTo>
                <a:lnTo>
                  <a:pt x="730" y="355"/>
                </a:lnTo>
                <a:lnTo>
                  <a:pt x="732" y="357"/>
                </a:lnTo>
                <a:lnTo>
                  <a:pt x="734" y="359"/>
                </a:lnTo>
                <a:lnTo>
                  <a:pt x="736" y="361"/>
                </a:lnTo>
                <a:lnTo>
                  <a:pt x="738" y="363"/>
                </a:lnTo>
                <a:lnTo>
                  <a:pt x="740" y="365"/>
                </a:lnTo>
                <a:lnTo>
                  <a:pt x="742" y="367"/>
                </a:lnTo>
                <a:lnTo>
                  <a:pt x="744" y="369"/>
                </a:lnTo>
                <a:lnTo>
                  <a:pt x="746" y="371"/>
                </a:lnTo>
                <a:lnTo>
                  <a:pt x="748" y="373"/>
                </a:lnTo>
                <a:lnTo>
                  <a:pt x="750" y="375"/>
                </a:lnTo>
                <a:lnTo>
                  <a:pt x="752" y="377"/>
                </a:lnTo>
                <a:lnTo>
                  <a:pt x="754" y="379"/>
                </a:lnTo>
                <a:lnTo>
                  <a:pt x="756" y="380"/>
                </a:lnTo>
                <a:lnTo>
                  <a:pt x="758" y="382"/>
                </a:lnTo>
                <a:lnTo>
                  <a:pt x="760" y="384"/>
                </a:lnTo>
                <a:lnTo>
                  <a:pt x="762" y="386"/>
                </a:lnTo>
                <a:lnTo>
                  <a:pt x="764" y="388"/>
                </a:lnTo>
                <a:lnTo>
                  <a:pt x="766" y="390"/>
                </a:lnTo>
                <a:lnTo>
                  <a:pt x="768" y="392"/>
                </a:lnTo>
                <a:lnTo>
                  <a:pt x="770" y="393"/>
                </a:lnTo>
                <a:lnTo>
                  <a:pt x="772" y="395"/>
                </a:lnTo>
                <a:lnTo>
                  <a:pt x="774" y="397"/>
                </a:lnTo>
                <a:lnTo>
                  <a:pt x="776" y="399"/>
                </a:lnTo>
                <a:lnTo>
                  <a:pt x="778" y="400"/>
                </a:lnTo>
                <a:lnTo>
                  <a:pt x="780" y="402"/>
                </a:lnTo>
                <a:lnTo>
                  <a:pt x="782" y="404"/>
                </a:lnTo>
                <a:lnTo>
                  <a:pt x="784" y="405"/>
                </a:lnTo>
                <a:lnTo>
                  <a:pt x="786" y="407"/>
                </a:lnTo>
                <a:lnTo>
                  <a:pt x="788" y="409"/>
                </a:lnTo>
                <a:lnTo>
                  <a:pt x="790" y="410"/>
                </a:lnTo>
                <a:lnTo>
                  <a:pt x="792" y="412"/>
                </a:lnTo>
                <a:lnTo>
                  <a:pt x="794" y="414"/>
                </a:lnTo>
                <a:lnTo>
                  <a:pt x="796" y="415"/>
                </a:lnTo>
                <a:lnTo>
                  <a:pt x="798" y="417"/>
                </a:lnTo>
                <a:lnTo>
                  <a:pt x="800" y="418"/>
                </a:lnTo>
                <a:lnTo>
                  <a:pt x="802" y="420"/>
                </a:lnTo>
                <a:lnTo>
                  <a:pt x="804" y="421"/>
                </a:lnTo>
                <a:lnTo>
                  <a:pt x="806" y="423"/>
                </a:lnTo>
                <a:lnTo>
                  <a:pt x="808" y="424"/>
                </a:lnTo>
                <a:lnTo>
                  <a:pt x="810" y="426"/>
                </a:lnTo>
                <a:lnTo>
                  <a:pt x="812" y="427"/>
                </a:lnTo>
                <a:lnTo>
                  <a:pt x="814" y="428"/>
                </a:lnTo>
                <a:lnTo>
                  <a:pt x="816" y="430"/>
                </a:lnTo>
                <a:lnTo>
                  <a:pt x="818" y="431"/>
                </a:lnTo>
                <a:lnTo>
                  <a:pt x="820" y="433"/>
                </a:lnTo>
                <a:lnTo>
                  <a:pt x="822" y="434"/>
                </a:lnTo>
                <a:lnTo>
                  <a:pt x="824" y="435"/>
                </a:lnTo>
                <a:lnTo>
                  <a:pt x="826" y="437"/>
                </a:lnTo>
                <a:lnTo>
                  <a:pt x="828" y="438"/>
                </a:lnTo>
                <a:lnTo>
                  <a:pt x="830" y="439"/>
                </a:lnTo>
                <a:lnTo>
                  <a:pt x="832" y="440"/>
                </a:lnTo>
                <a:lnTo>
                  <a:pt x="834" y="442"/>
                </a:lnTo>
                <a:lnTo>
                  <a:pt x="836" y="443"/>
                </a:lnTo>
                <a:lnTo>
                  <a:pt x="838" y="444"/>
                </a:lnTo>
                <a:lnTo>
                  <a:pt x="840" y="445"/>
                </a:lnTo>
                <a:lnTo>
                  <a:pt x="842" y="446"/>
                </a:lnTo>
                <a:lnTo>
                  <a:pt x="844" y="447"/>
                </a:lnTo>
                <a:lnTo>
                  <a:pt x="846" y="448"/>
                </a:lnTo>
                <a:lnTo>
                  <a:pt x="848" y="449"/>
                </a:lnTo>
                <a:lnTo>
                  <a:pt x="850" y="450"/>
                </a:lnTo>
                <a:lnTo>
                  <a:pt x="852" y="451"/>
                </a:lnTo>
                <a:lnTo>
                  <a:pt x="854" y="452"/>
                </a:lnTo>
                <a:lnTo>
                  <a:pt x="856" y="453"/>
                </a:lnTo>
                <a:lnTo>
                  <a:pt x="858" y="454"/>
                </a:lnTo>
                <a:lnTo>
                  <a:pt x="860" y="455"/>
                </a:lnTo>
                <a:lnTo>
                  <a:pt x="862" y="456"/>
                </a:lnTo>
                <a:lnTo>
                  <a:pt x="864" y="457"/>
                </a:lnTo>
                <a:lnTo>
                  <a:pt x="866" y="458"/>
                </a:lnTo>
                <a:lnTo>
                  <a:pt x="868" y="459"/>
                </a:lnTo>
                <a:lnTo>
                  <a:pt x="870" y="460"/>
                </a:lnTo>
                <a:lnTo>
                  <a:pt x="872" y="460"/>
                </a:lnTo>
                <a:lnTo>
                  <a:pt x="874" y="461"/>
                </a:lnTo>
                <a:lnTo>
                  <a:pt x="876" y="462"/>
                </a:lnTo>
                <a:lnTo>
                  <a:pt x="878" y="463"/>
                </a:lnTo>
                <a:lnTo>
                  <a:pt x="880" y="463"/>
                </a:lnTo>
                <a:lnTo>
                  <a:pt x="882" y="464"/>
                </a:lnTo>
                <a:lnTo>
                  <a:pt x="884" y="465"/>
                </a:lnTo>
                <a:lnTo>
                  <a:pt x="886" y="465"/>
                </a:lnTo>
                <a:lnTo>
                  <a:pt x="888" y="466"/>
                </a:lnTo>
                <a:lnTo>
                  <a:pt x="890" y="467"/>
                </a:lnTo>
                <a:lnTo>
                  <a:pt x="892" y="467"/>
                </a:lnTo>
                <a:lnTo>
                  <a:pt x="894" y="468"/>
                </a:lnTo>
                <a:lnTo>
                  <a:pt x="896" y="468"/>
                </a:lnTo>
                <a:lnTo>
                  <a:pt x="898" y="469"/>
                </a:lnTo>
                <a:lnTo>
                  <a:pt x="900" y="469"/>
                </a:lnTo>
                <a:lnTo>
                  <a:pt x="902" y="470"/>
                </a:lnTo>
                <a:lnTo>
                  <a:pt x="904" y="470"/>
                </a:lnTo>
                <a:lnTo>
                  <a:pt x="906" y="471"/>
                </a:lnTo>
                <a:lnTo>
                  <a:pt x="908" y="471"/>
                </a:lnTo>
                <a:lnTo>
                  <a:pt x="910" y="471"/>
                </a:lnTo>
                <a:lnTo>
                  <a:pt x="912" y="472"/>
                </a:lnTo>
                <a:lnTo>
                  <a:pt x="914" y="472"/>
                </a:lnTo>
                <a:lnTo>
                  <a:pt x="916" y="472"/>
                </a:lnTo>
                <a:lnTo>
                  <a:pt x="918" y="473"/>
                </a:lnTo>
                <a:lnTo>
                  <a:pt x="920" y="473"/>
                </a:lnTo>
                <a:lnTo>
                  <a:pt x="922" y="473"/>
                </a:lnTo>
                <a:lnTo>
                  <a:pt x="924" y="473"/>
                </a:lnTo>
                <a:lnTo>
                  <a:pt x="926" y="473"/>
                </a:lnTo>
                <a:lnTo>
                  <a:pt x="928" y="474"/>
                </a:lnTo>
                <a:lnTo>
                  <a:pt x="930" y="474"/>
                </a:lnTo>
                <a:lnTo>
                  <a:pt x="932" y="474"/>
                </a:lnTo>
                <a:lnTo>
                  <a:pt x="934" y="474"/>
                </a:lnTo>
                <a:lnTo>
                  <a:pt x="936" y="474"/>
                </a:lnTo>
                <a:lnTo>
                  <a:pt x="938" y="474"/>
                </a:lnTo>
                <a:lnTo>
                  <a:pt x="940" y="474"/>
                </a:lnTo>
                <a:lnTo>
                  <a:pt x="942" y="474"/>
                </a:lnTo>
                <a:lnTo>
                  <a:pt x="944" y="474"/>
                </a:lnTo>
                <a:lnTo>
                  <a:pt x="946" y="474"/>
                </a:lnTo>
                <a:lnTo>
                  <a:pt x="948" y="474"/>
                </a:lnTo>
                <a:lnTo>
                  <a:pt x="950" y="474"/>
                </a:lnTo>
                <a:lnTo>
                  <a:pt x="952" y="473"/>
                </a:lnTo>
                <a:lnTo>
                  <a:pt x="954" y="473"/>
                </a:lnTo>
                <a:lnTo>
                  <a:pt x="956" y="473"/>
                </a:lnTo>
                <a:lnTo>
                  <a:pt x="958" y="473"/>
                </a:lnTo>
                <a:lnTo>
                  <a:pt x="960" y="473"/>
                </a:lnTo>
                <a:lnTo>
                  <a:pt x="962" y="472"/>
                </a:lnTo>
                <a:lnTo>
                  <a:pt x="964" y="472"/>
                </a:lnTo>
                <a:lnTo>
                  <a:pt x="966" y="472"/>
                </a:lnTo>
                <a:lnTo>
                  <a:pt x="968" y="472"/>
                </a:lnTo>
                <a:lnTo>
                  <a:pt x="970" y="471"/>
                </a:lnTo>
                <a:lnTo>
                  <a:pt x="972" y="471"/>
                </a:lnTo>
                <a:lnTo>
                  <a:pt x="974" y="470"/>
                </a:lnTo>
                <a:lnTo>
                  <a:pt x="976" y="470"/>
                </a:lnTo>
                <a:lnTo>
                  <a:pt x="978" y="470"/>
                </a:lnTo>
                <a:lnTo>
                  <a:pt x="980" y="469"/>
                </a:lnTo>
                <a:lnTo>
                  <a:pt x="982" y="469"/>
                </a:lnTo>
                <a:lnTo>
                  <a:pt x="984" y="468"/>
                </a:lnTo>
                <a:lnTo>
                  <a:pt x="986" y="468"/>
                </a:lnTo>
                <a:lnTo>
                  <a:pt x="988" y="467"/>
                </a:lnTo>
                <a:lnTo>
                  <a:pt x="990" y="466"/>
                </a:lnTo>
                <a:lnTo>
                  <a:pt x="992" y="466"/>
                </a:lnTo>
                <a:lnTo>
                  <a:pt x="994" y="465"/>
                </a:lnTo>
                <a:lnTo>
                  <a:pt x="996" y="464"/>
                </a:lnTo>
                <a:lnTo>
                  <a:pt x="998" y="464"/>
                </a:lnTo>
                <a:lnTo>
                  <a:pt x="1000" y="463"/>
                </a:lnTo>
                <a:lnTo>
                  <a:pt x="1002" y="462"/>
                </a:lnTo>
                <a:lnTo>
                  <a:pt x="1004" y="462"/>
                </a:lnTo>
                <a:lnTo>
                  <a:pt x="1006" y="461"/>
                </a:lnTo>
                <a:lnTo>
                  <a:pt x="1008" y="460"/>
                </a:lnTo>
                <a:lnTo>
                  <a:pt x="1010" y="459"/>
                </a:lnTo>
                <a:lnTo>
                  <a:pt x="1012" y="458"/>
                </a:lnTo>
                <a:lnTo>
                  <a:pt x="1014" y="458"/>
                </a:lnTo>
                <a:lnTo>
                  <a:pt x="1016" y="457"/>
                </a:lnTo>
                <a:lnTo>
                  <a:pt x="1018" y="456"/>
                </a:lnTo>
                <a:lnTo>
                  <a:pt x="1020" y="455"/>
                </a:lnTo>
                <a:lnTo>
                  <a:pt x="1022" y="454"/>
                </a:lnTo>
                <a:lnTo>
                  <a:pt x="1024" y="453"/>
                </a:lnTo>
                <a:lnTo>
                  <a:pt x="1026" y="452"/>
                </a:lnTo>
                <a:lnTo>
                  <a:pt x="1028" y="451"/>
                </a:lnTo>
                <a:lnTo>
                  <a:pt x="1030" y="450"/>
                </a:lnTo>
                <a:lnTo>
                  <a:pt x="1032" y="449"/>
                </a:lnTo>
                <a:lnTo>
                  <a:pt x="1034" y="448"/>
                </a:lnTo>
                <a:lnTo>
                  <a:pt x="1036" y="447"/>
                </a:lnTo>
                <a:lnTo>
                  <a:pt x="1038" y="446"/>
                </a:lnTo>
                <a:lnTo>
                  <a:pt x="1040" y="444"/>
                </a:lnTo>
                <a:lnTo>
                  <a:pt x="1042" y="443"/>
                </a:lnTo>
                <a:lnTo>
                  <a:pt x="1044" y="442"/>
                </a:lnTo>
                <a:lnTo>
                  <a:pt x="1046" y="441"/>
                </a:lnTo>
                <a:lnTo>
                  <a:pt x="1048" y="440"/>
                </a:lnTo>
                <a:lnTo>
                  <a:pt x="1050" y="438"/>
                </a:lnTo>
                <a:lnTo>
                  <a:pt x="1052" y="437"/>
                </a:lnTo>
                <a:lnTo>
                  <a:pt x="1054" y="436"/>
                </a:lnTo>
                <a:lnTo>
                  <a:pt x="1056" y="435"/>
                </a:lnTo>
                <a:lnTo>
                  <a:pt x="1058" y="433"/>
                </a:lnTo>
                <a:lnTo>
                  <a:pt x="1060" y="432"/>
                </a:lnTo>
                <a:lnTo>
                  <a:pt x="1062" y="431"/>
                </a:lnTo>
                <a:lnTo>
                  <a:pt x="1064" y="429"/>
                </a:lnTo>
                <a:lnTo>
                  <a:pt x="1066" y="428"/>
                </a:lnTo>
                <a:lnTo>
                  <a:pt x="1068" y="426"/>
                </a:lnTo>
                <a:lnTo>
                  <a:pt x="1070" y="425"/>
                </a:lnTo>
                <a:lnTo>
                  <a:pt x="1072" y="424"/>
                </a:lnTo>
                <a:lnTo>
                  <a:pt x="1074" y="422"/>
                </a:lnTo>
                <a:lnTo>
                  <a:pt x="1076" y="421"/>
                </a:lnTo>
                <a:lnTo>
                  <a:pt x="1078" y="419"/>
                </a:lnTo>
                <a:lnTo>
                  <a:pt x="1080" y="418"/>
                </a:lnTo>
                <a:lnTo>
                  <a:pt x="1082" y="416"/>
                </a:lnTo>
                <a:lnTo>
                  <a:pt x="1084" y="414"/>
                </a:lnTo>
                <a:lnTo>
                  <a:pt x="1086" y="413"/>
                </a:lnTo>
                <a:lnTo>
                  <a:pt x="1088" y="411"/>
                </a:lnTo>
                <a:lnTo>
                  <a:pt x="1090" y="410"/>
                </a:lnTo>
                <a:lnTo>
                  <a:pt x="1092" y="408"/>
                </a:lnTo>
                <a:lnTo>
                  <a:pt x="1094" y="406"/>
                </a:lnTo>
                <a:lnTo>
                  <a:pt x="1096" y="405"/>
                </a:lnTo>
                <a:lnTo>
                  <a:pt x="1098" y="403"/>
                </a:lnTo>
                <a:lnTo>
                  <a:pt x="1100" y="401"/>
                </a:lnTo>
                <a:lnTo>
                  <a:pt x="1102" y="400"/>
                </a:lnTo>
                <a:lnTo>
                  <a:pt x="1104" y="398"/>
                </a:lnTo>
                <a:lnTo>
                  <a:pt x="1106" y="396"/>
                </a:lnTo>
                <a:lnTo>
                  <a:pt x="1108" y="394"/>
                </a:lnTo>
                <a:lnTo>
                  <a:pt x="1110" y="392"/>
                </a:lnTo>
                <a:lnTo>
                  <a:pt x="1112" y="391"/>
                </a:lnTo>
                <a:lnTo>
                  <a:pt x="1114" y="389"/>
                </a:lnTo>
                <a:lnTo>
                  <a:pt x="1116" y="387"/>
                </a:lnTo>
                <a:lnTo>
                  <a:pt x="1118" y="385"/>
                </a:lnTo>
                <a:lnTo>
                  <a:pt x="1120" y="383"/>
                </a:lnTo>
                <a:lnTo>
                  <a:pt x="1122" y="381"/>
                </a:lnTo>
                <a:lnTo>
                  <a:pt x="1124" y="380"/>
                </a:lnTo>
                <a:lnTo>
                  <a:pt x="1126" y="378"/>
                </a:lnTo>
                <a:lnTo>
                  <a:pt x="1128" y="376"/>
                </a:lnTo>
                <a:lnTo>
                  <a:pt x="1130" y="374"/>
                </a:lnTo>
                <a:lnTo>
                  <a:pt x="1132" y="372"/>
                </a:lnTo>
                <a:lnTo>
                  <a:pt x="1134" y="370"/>
                </a:lnTo>
                <a:lnTo>
                  <a:pt x="1136" y="368"/>
                </a:lnTo>
                <a:lnTo>
                  <a:pt x="1138" y="366"/>
                </a:lnTo>
                <a:lnTo>
                  <a:pt x="1140" y="364"/>
                </a:lnTo>
                <a:lnTo>
                  <a:pt x="1142" y="362"/>
                </a:lnTo>
                <a:lnTo>
                  <a:pt x="1144" y="360"/>
                </a:lnTo>
                <a:lnTo>
                  <a:pt x="1146" y="358"/>
                </a:lnTo>
                <a:lnTo>
                  <a:pt x="1148" y="356"/>
                </a:lnTo>
                <a:lnTo>
                  <a:pt x="1150" y="354"/>
                </a:lnTo>
                <a:lnTo>
                  <a:pt x="1152" y="352"/>
                </a:lnTo>
                <a:lnTo>
                  <a:pt x="1154" y="350"/>
                </a:lnTo>
                <a:lnTo>
                  <a:pt x="1156" y="347"/>
                </a:lnTo>
                <a:lnTo>
                  <a:pt x="1158" y="345"/>
                </a:lnTo>
                <a:lnTo>
                  <a:pt x="1160" y="343"/>
                </a:lnTo>
                <a:lnTo>
                  <a:pt x="1162" y="341"/>
                </a:lnTo>
                <a:lnTo>
                  <a:pt x="1164" y="339"/>
                </a:lnTo>
                <a:lnTo>
                  <a:pt x="1166" y="337"/>
                </a:lnTo>
                <a:lnTo>
                  <a:pt x="1168" y="335"/>
                </a:lnTo>
                <a:lnTo>
                  <a:pt x="1170" y="332"/>
                </a:lnTo>
                <a:lnTo>
                  <a:pt x="1172" y="330"/>
                </a:lnTo>
                <a:lnTo>
                  <a:pt x="1174" y="328"/>
                </a:lnTo>
                <a:lnTo>
                  <a:pt x="1176" y="326"/>
                </a:lnTo>
                <a:lnTo>
                  <a:pt x="1178" y="324"/>
                </a:lnTo>
                <a:lnTo>
                  <a:pt x="1180" y="322"/>
                </a:lnTo>
                <a:lnTo>
                  <a:pt x="1182" y="319"/>
                </a:lnTo>
                <a:lnTo>
                  <a:pt x="1184" y="317"/>
                </a:lnTo>
                <a:lnTo>
                  <a:pt x="1186" y="315"/>
                </a:lnTo>
                <a:lnTo>
                  <a:pt x="1188" y="313"/>
                </a:lnTo>
                <a:lnTo>
                  <a:pt x="1190" y="310"/>
                </a:lnTo>
                <a:lnTo>
                  <a:pt x="1192" y="308"/>
                </a:lnTo>
                <a:lnTo>
                  <a:pt x="1194" y="306"/>
                </a:lnTo>
                <a:lnTo>
                  <a:pt x="1196" y="303"/>
                </a:lnTo>
                <a:lnTo>
                  <a:pt x="1198" y="301"/>
                </a:lnTo>
                <a:lnTo>
                  <a:pt x="1200" y="299"/>
                </a:lnTo>
                <a:lnTo>
                  <a:pt x="1202" y="297"/>
                </a:lnTo>
                <a:lnTo>
                  <a:pt x="1204" y="294"/>
                </a:lnTo>
                <a:lnTo>
                  <a:pt x="1206" y="292"/>
                </a:lnTo>
                <a:lnTo>
                  <a:pt x="1208" y="290"/>
                </a:lnTo>
                <a:lnTo>
                  <a:pt x="1210" y="287"/>
                </a:lnTo>
                <a:lnTo>
                  <a:pt x="1212" y="285"/>
                </a:lnTo>
                <a:lnTo>
                  <a:pt x="1214" y="283"/>
                </a:lnTo>
                <a:lnTo>
                  <a:pt x="1216" y="280"/>
                </a:lnTo>
                <a:lnTo>
                  <a:pt x="1218" y="278"/>
                </a:lnTo>
                <a:lnTo>
                  <a:pt x="1220" y="276"/>
                </a:lnTo>
                <a:lnTo>
                  <a:pt x="1222" y="273"/>
                </a:lnTo>
                <a:lnTo>
                  <a:pt x="1224" y="271"/>
                </a:lnTo>
                <a:lnTo>
                  <a:pt x="1226" y="269"/>
                </a:lnTo>
                <a:lnTo>
                  <a:pt x="1228" y="266"/>
                </a:lnTo>
                <a:lnTo>
                  <a:pt x="1230" y="264"/>
                </a:lnTo>
                <a:lnTo>
                  <a:pt x="1232" y="262"/>
                </a:lnTo>
                <a:lnTo>
                  <a:pt x="1234" y="259"/>
                </a:lnTo>
                <a:lnTo>
                  <a:pt x="1236" y="257"/>
                </a:lnTo>
                <a:lnTo>
                  <a:pt x="1238" y="254"/>
                </a:lnTo>
                <a:lnTo>
                  <a:pt x="1240" y="252"/>
                </a:lnTo>
                <a:lnTo>
                  <a:pt x="1242" y="250"/>
                </a:lnTo>
                <a:lnTo>
                  <a:pt x="1244" y="247"/>
                </a:lnTo>
                <a:lnTo>
                  <a:pt x="1246" y="245"/>
                </a:lnTo>
                <a:lnTo>
                  <a:pt x="1248" y="243"/>
                </a:lnTo>
                <a:lnTo>
                  <a:pt x="1250" y="240"/>
                </a:lnTo>
                <a:lnTo>
                  <a:pt x="1252" y="238"/>
                </a:lnTo>
                <a:lnTo>
                  <a:pt x="1254" y="235"/>
                </a:lnTo>
                <a:lnTo>
                  <a:pt x="1256" y="233"/>
                </a:lnTo>
                <a:lnTo>
                  <a:pt x="1258" y="231"/>
                </a:lnTo>
                <a:lnTo>
                  <a:pt x="1260" y="228"/>
                </a:lnTo>
                <a:lnTo>
                  <a:pt x="1262" y="226"/>
                </a:lnTo>
                <a:lnTo>
                  <a:pt x="1264" y="224"/>
                </a:lnTo>
                <a:lnTo>
                  <a:pt x="1266" y="221"/>
                </a:lnTo>
                <a:lnTo>
                  <a:pt x="1268" y="219"/>
                </a:lnTo>
                <a:lnTo>
                  <a:pt x="1270" y="216"/>
                </a:lnTo>
                <a:lnTo>
                  <a:pt x="1272" y="214"/>
                </a:lnTo>
                <a:lnTo>
                  <a:pt x="1274" y="212"/>
                </a:lnTo>
                <a:lnTo>
                  <a:pt x="1276" y="209"/>
                </a:lnTo>
                <a:lnTo>
                  <a:pt x="1277" y="208"/>
                </a:lnTo>
              </a:path>
            </a:pathLst>
          </a:custGeom>
          <a:noFill/>
          <a:ln w="53975">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6" name="Freeform 51">
            <a:extLst>
              <a:ext uri="{FF2B5EF4-FFF2-40B4-BE49-F238E27FC236}">
                <a16:creationId xmlns:a16="http://schemas.microsoft.com/office/drawing/2014/main" id="{D7BA63AF-628C-C098-338F-2D2E4BE63477}"/>
              </a:ext>
            </a:extLst>
          </p:cNvPr>
          <p:cNvSpPr>
            <a:spLocks/>
          </p:cNvSpPr>
          <p:nvPr/>
        </p:nvSpPr>
        <p:spPr bwMode="auto">
          <a:xfrm>
            <a:off x="3884613" y="4651375"/>
            <a:ext cx="698500" cy="1760538"/>
          </a:xfrm>
          <a:custGeom>
            <a:avLst/>
            <a:gdLst>
              <a:gd name="T0" fmla="*/ 2147483646 w 1277"/>
              <a:gd name="T1" fmla="*/ 2147483646 h 474"/>
              <a:gd name="T2" fmla="*/ 2147483646 w 1277"/>
              <a:gd name="T3" fmla="*/ 2147483646 h 474"/>
              <a:gd name="T4" fmla="*/ 2147483646 w 1277"/>
              <a:gd name="T5" fmla="*/ 2147483646 h 474"/>
              <a:gd name="T6" fmla="*/ 2147483646 w 1277"/>
              <a:gd name="T7" fmla="*/ 2147483646 h 474"/>
              <a:gd name="T8" fmla="*/ 2147483646 w 1277"/>
              <a:gd name="T9" fmla="*/ 2147483646 h 474"/>
              <a:gd name="T10" fmla="*/ 2147483646 w 1277"/>
              <a:gd name="T11" fmla="*/ 2147483646 h 474"/>
              <a:gd name="T12" fmla="*/ 2147483646 w 1277"/>
              <a:gd name="T13" fmla="*/ 2147483646 h 474"/>
              <a:gd name="T14" fmla="*/ 2147483646 w 1277"/>
              <a:gd name="T15" fmla="*/ 2147483646 h 474"/>
              <a:gd name="T16" fmla="*/ 2147483646 w 1277"/>
              <a:gd name="T17" fmla="*/ 2147483646 h 474"/>
              <a:gd name="T18" fmla="*/ 2147483646 w 1277"/>
              <a:gd name="T19" fmla="*/ 2147483646 h 474"/>
              <a:gd name="T20" fmla="*/ 2147483646 w 1277"/>
              <a:gd name="T21" fmla="*/ 2147483646 h 474"/>
              <a:gd name="T22" fmla="*/ 2147483646 w 1277"/>
              <a:gd name="T23" fmla="*/ 2147483646 h 474"/>
              <a:gd name="T24" fmla="*/ 2147483646 w 1277"/>
              <a:gd name="T25" fmla="*/ 2147483646 h 474"/>
              <a:gd name="T26" fmla="*/ 2147483646 w 1277"/>
              <a:gd name="T27" fmla="*/ 0 h 474"/>
              <a:gd name="T28" fmla="*/ 2147483646 w 1277"/>
              <a:gd name="T29" fmla="*/ 2147483646 h 474"/>
              <a:gd name="T30" fmla="*/ 2147483646 w 1277"/>
              <a:gd name="T31" fmla="*/ 2147483646 h 474"/>
              <a:gd name="T32" fmla="*/ 2147483646 w 1277"/>
              <a:gd name="T33" fmla="*/ 2147483646 h 474"/>
              <a:gd name="T34" fmla="*/ 2147483646 w 1277"/>
              <a:gd name="T35" fmla="*/ 2147483646 h 474"/>
              <a:gd name="T36" fmla="*/ 2147483646 w 1277"/>
              <a:gd name="T37" fmla="*/ 2147483646 h 474"/>
              <a:gd name="T38" fmla="*/ 2147483646 w 1277"/>
              <a:gd name="T39" fmla="*/ 2147483646 h 474"/>
              <a:gd name="T40" fmla="*/ 2147483646 w 1277"/>
              <a:gd name="T41" fmla="*/ 2147483646 h 474"/>
              <a:gd name="T42" fmla="*/ 2147483646 w 1277"/>
              <a:gd name="T43" fmla="*/ 2147483646 h 474"/>
              <a:gd name="T44" fmla="*/ 2147483646 w 1277"/>
              <a:gd name="T45" fmla="*/ 2147483646 h 474"/>
              <a:gd name="T46" fmla="*/ 2147483646 w 1277"/>
              <a:gd name="T47" fmla="*/ 2147483646 h 474"/>
              <a:gd name="T48" fmla="*/ 2147483646 w 1277"/>
              <a:gd name="T49" fmla="*/ 2147483646 h 474"/>
              <a:gd name="T50" fmla="*/ 2147483646 w 1277"/>
              <a:gd name="T51" fmla="*/ 2147483646 h 474"/>
              <a:gd name="T52" fmla="*/ 2147483646 w 1277"/>
              <a:gd name="T53" fmla="*/ 2147483646 h 474"/>
              <a:gd name="T54" fmla="*/ 2147483646 w 1277"/>
              <a:gd name="T55" fmla="*/ 2147483646 h 474"/>
              <a:gd name="T56" fmla="*/ 2147483646 w 1277"/>
              <a:gd name="T57" fmla="*/ 2147483646 h 474"/>
              <a:gd name="T58" fmla="*/ 2147483646 w 1277"/>
              <a:gd name="T59" fmla="*/ 2147483646 h 474"/>
              <a:gd name="T60" fmla="*/ 2147483646 w 1277"/>
              <a:gd name="T61" fmla="*/ 2147483646 h 474"/>
              <a:gd name="T62" fmla="*/ 2147483646 w 1277"/>
              <a:gd name="T63" fmla="*/ 2147483646 h 474"/>
              <a:gd name="T64" fmla="*/ 2147483646 w 1277"/>
              <a:gd name="T65" fmla="*/ 2147483646 h 474"/>
              <a:gd name="T66" fmla="*/ 2147483646 w 1277"/>
              <a:gd name="T67" fmla="*/ 2147483646 h 474"/>
              <a:gd name="T68" fmla="*/ 2147483646 w 1277"/>
              <a:gd name="T69" fmla="*/ 2147483646 h 474"/>
              <a:gd name="T70" fmla="*/ 2147483646 w 1277"/>
              <a:gd name="T71" fmla="*/ 2147483646 h 474"/>
              <a:gd name="T72" fmla="*/ 2147483646 w 1277"/>
              <a:gd name="T73" fmla="*/ 2147483646 h 474"/>
              <a:gd name="T74" fmla="*/ 2147483646 w 1277"/>
              <a:gd name="T75" fmla="*/ 2147483646 h 474"/>
              <a:gd name="T76" fmla="*/ 2147483646 w 1277"/>
              <a:gd name="T77" fmla="*/ 2147483646 h 474"/>
              <a:gd name="T78" fmla="*/ 2147483646 w 1277"/>
              <a:gd name="T79" fmla="*/ 2147483646 h 474"/>
              <a:gd name="T80" fmla="*/ 2147483646 w 1277"/>
              <a:gd name="T81" fmla="*/ 2147483646 h 474"/>
              <a:gd name="T82" fmla="*/ 2147483646 w 1277"/>
              <a:gd name="T83" fmla="*/ 2147483646 h 474"/>
              <a:gd name="T84" fmla="*/ 2147483646 w 1277"/>
              <a:gd name="T85" fmla="*/ 2147483646 h 474"/>
              <a:gd name="T86" fmla="*/ 2147483646 w 1277"/>
              <a:gd name="T87" fmla="*/ 2147483646 h 474"/>
              <a:gd name="T88" fmla="*/ 2147483646 w 1277"/>
              <a:gd name="T89" fmla="*/ 2147483646 h 474"/>
              <a:gd name="T90" fmla="*/ 2147483646 w 1277"/>
              <a:gd name="T91" fmla="*/ 2147483646 h 474"/>
              <a:gd name="T92" fmla="*/ 2147483646 w 1277"/>
              <a:gd name="T93" fmla="*/ 2147483646 h 474"/>
              <a:gd name="T94" fmla="*/ 2147483646 w 1277"/>
              <a:gd name="T95" fmla="*/ 2147483646 h 474"/>
              <a:gd name="T96" fmla="*/ 2147483646 w 1277"/>
              <a:gd name="T97" fmla="*/ 2147483646 h 474"/>
              <a:gd name="T98" fmla="*/ 2147483646 w 1277"/>
              <a:gd name="T99" fmla="*/ 2147483646 h 474"/>
              <a:gd name="T100" fmla="*/ 2147483646 w 1277"/>
              <a:gd name="T101" fmla="*/ 2147483646 h 474"/>
              <a:gd name="T102" fmla="*/ 2147483646 w 1277"/>
              <a:gd name="T103" fmla="*/ 2147483646 h 474"/>
              <a:gd name="T104" fmla="*/ 2147483646 w 1277"/>
              <a:gd name="T105" fmla="*/ 2147483646 h 474"/>
              <a:gd name="T106" fmla="*/ 2147483646 w 1277"/>
              <a:gd name="T107" fmla="*/ 2147483646 h 474"/>
              <a:gd name="T108" fmla="*/ 2147483646 w 1277"/>
              <a:gd name="T109" fmla="*/ 2147483646 h 474"/>
              <a:gd name="T110" fmla="*/ 2147483646 w 1277"/>
              <a:gd name="T111" fmla="*/ 2147483646 h 474"/>
              <a:gd name="T112" fmla="*/ 2147483646 w 1277"/>
              <a:gd name="T113" fmla="*/ 2147483646 h 474"/>
              <a:gd name="T114" fmla="*/ 2147483646 w 1277"/>
              <a:gd name="T115" fmla="*/ 2147483646 h 47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474"/>
              <a:gd name="T176" fmla="*/ 1277 w 1277"/>
              <a:gd name="T177" fmla="*/ 474 h 47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474">
                <a:moveTo>
                  <a:pt x="0" y="237"/>
                </a:moveTo>
                <a:lnTo>
                  <a:pt x="2" y="235"/>
                </a:lnTo>
                <a:lnTo>
                  <a:pt x="4" y="232"/>
                </a:lnTo>
                <a:lnTo>
                  <a:pt x="6" y="230"/>
                </a:lnTo>
                <a:lnTo>
                  <a:pt x="8" y="227"/>
                </a:lnTo>
                <a:lnTo>
                  <a:pt x="10" y="225"/>
                </a:lnTo>
                <a:lnTo>
                  <a:pt x="12" y="223"/>
                </a:lnTo>
                <a:lnTo>
                  <a:pt x="14" y="220"/>
                </a:lnTo>
                <a:lnTo>
                  <a:pt x="16" y="218"/>
                </a:lnTo>
                <a:lnTo>
                  <a:pt x="18" y="216"/>
                </a:lnTo>
                <a:lnTo>
                  <a:pt x="20" y="213"/>
                </a:lnTo>
                <a:lnTo>
                  <a:pt x="22" y="211"/>
                </a:lnTo>
                <a:lnTo>
                  <a:pt x="24" y="209"/>
                </a:lnTo>
                <a:lnTo>
                  <a:pt x="26" y="206"/>
                </a:lnTo>
                <a:lnTo>
                  <a:pt x="28" y="204"/>
                </a:lnTo>
                <a:lnTo>
                  <a:pt x="30" y="201"/>
                </a:lnTo>
                <a:lnTo>
                  <a:pt x="32" y="199"/>
                </a:lnTo>
                <a:lnTo>
                  <a:pt x="34" y="197"/>
                </a:lnTo>
                <a:lnTo>
                  <a:pt x="36" y="194"/>
                </a:lnTo>
                <a:lnTo>
                  <a:pt x="38" y="192"/>
                </a:lnTo>
                <a:lnTo>
                  <a:pt x="40" y="190"/>
                </a:lnTo>
                <a:lnTo>
                  <a:pt x="42" y="187"/>
                </a:lnTo>
                <a:lnTo>
                  <a:pt x="44" y="185"/>
                </a:lnTo>
                <a:lnTo>
                  <a:pt x="46" y="183"/>
                </a:lnTo>
                <a:lnTo>
                  <a:pt x="48" y="181"/>
                </a:lnTo>
                <a:lnTo>
                  <a:pt x="50" y="178"/>
                </a:lnTo>
                <a:lnTo>
                  <a:pt x="52" y="176"/>
                </a:lnTo>
                <a:lnTo>
                  <a:pt x="54" y="174"/>
                </a:lnTo>
                <a:lnTo>
                  <a:pt x="56" y="171"/>
                </a:lnTo>
                <a:lnTo>
                  <a:pt x="58" y="169"/>
                </a:lnTo>
                <a:lnTo>
                  <a:pt x="60" y="167"/>
                </a:lnTo>
                <a:lnTo>
                  <a:pt x="62" y="165"/>
                </a:lnTo>
                <a:lnTo>
                  <a:pt x="64" y="162"/>
                </a:lnTo>
                <a:lnTo>
                  <a:pt x="66" y="160"/>
                </a:lnTo>
                <a:lnTo>
                  <a:pt x="68" y="158"/>
                </a:lnTo>
                <a:lnTo>
                  <a:pt x="70" y="156"/>
                </a:lnTo>
                <a:lnTo>
                  <a:pt x="72" y="153"/>
                </a:lnTo>
                <a:lnTo>
                  <a:pt x="74" y="151"/>
                </a:lnTo>
                <a:lnTo>
                  <a:pt x="76" y="149"/>
                </a:lnTo>
                <a:lnTo>
                  <a:pt x="78" y="147"/>
                </a:lnTo>
                <a:lnTo>
                  <a:pt x="80" y="144"/>
                </a:lnTo>
                <a:lnTo>
                  <a:pt x="82" y="142"/>
                </a:lnTo>
                <a:lnTo>
                  <a:pt x="84" y="140"/>
                </a:lnTo>
                <a:lnTo>
                  <a:pt x="86" y="138"/>
                </a:lnTo>
                <a:lnTo>
                  <a:pt x="88" y="136"/>
                </a:lnTo>
                <a:lnTo>
                  <a:pt x="90" y="134"/>
                </a:lnTo>
                <a:lnTo>
                  <a:pt x="92" y="132"/>
                </a:lnTo>
                <a:lnTo>
                  <a:pt x="94" y="129"/>
                </a:lnTo>
                <a:lnTo>
                  <a:pt x="96" y="127"/>
                </a:lnTo>
                <a:lnTo>
                  <a:pt x="98" y="125"/>
                </a:lnTo>
                <a:lnTo>
                  <a:pt x="100" y="123"/>
                </a:lnTo>
                <a:lnTo>
                  <a:pt x="102" y="121"/>
                </a:lnTo>
                <a:lnTo>
                  <a:pt x="104" y="119"/>
                </a:lnTo>
                <a:lnTo>
                  <a:pt x="106" y="117"/>
                </a:lnTo>
                <a:lnTo>
                  <a:pt x="108" y="115"/>
                </a:lnTo>
                <a:lnTo>
                  <a:pt x="110" y="113"/>
                </a:lnTo>
                <a:lnTo>
                  <a:pt x="112" y="111"/>
                </a:lnTo>
                <a:lnTo>
                  <a:pt x="114" y="109"/>
                </a:lnTo>
                <a:lnTo>
                  <a:pt x="116" y="107"/>
                </a:lnTo>
                <a:lnTo>
                  <a:pt x="118" y="105"/>
                </a:lnTo>
                <a:lnTo>
                  <a:pt x="120" y="103"/>
                </a:lnTo>
                <a:lnTo>
                  <a:pt x="122" y="101"/>
                </a:lnTo>
                <a:lnTo>
                  <a:pt x="124" y="99"/>
                </a:lnTo>
                <a:lnTo>
                  <a:pt x="126" y="97"/>
                </a:lnTo>
                <a:lnTo>
                  <a:pt x="128" y="95"/>
                </a:lnTo>
                <a:lnTo>
                  <a:pt x="130" y="93"/>
                </a:lnTo>
                <a:lnTo>
                  <a:pt x="132" y="91"/>
                </a:lnTo>
                <a:lnTo>
                  <a:pt x="134" y="89"/>
                </a:lnTo>
                <a:lnTo>
                  <a:pt x="136" y="88"/>
                </a:lnTo>
                <a:lnTo>
                  <a:pt x="138" y="86"/>
                </a:lnTo>
                <a:lnTo>
                  <a:pt x="140" y="84"/>
                </a:lnTo>
                <a:lnTo>
                  <a:pt x="142" y="82"/>
                </a:lnTo>
                <a:lnTo>
                  <a:pt x="144" y="80"/>
                </a:lnTo>
                <a:lnTo>
                  <a:pt x="146" y="79"/>
                </a:lnTo>
                <a:lnTo>
                  <a:pt x="148" y="77"/>
                </a:lnTo>
                <a:lnTo>
                  <a:pt x="150" y="75"/>
                </a:lnTo>
                <a:lnTo>
                  <a:pt x="152" y="73"/>
                </a:lnTo>
                <a:lnTo>
                  <a:pt x="154" y="72"/>
                </a:lnTo>
                <a:lnTo>
                  <a:pt x="156" y="70"/>
                </a:lnTo>
                <a:lnTo>
                  <a:pt x="158" y="68"/>
                </a:lnTo>
                <a:lnTo>
                  <a:pt x="160" y="67"/>
                </a:lnTo>
                <a:lnTo>
                  <a:pt x="162" y="65"/>
                </a:lnTo>
                <a:lnTo>
                  <a:pt x="164" y="63"/>
                </a:lnTo>
                <a:lnTo>
                  <a:pt x="166" y="62"/>
                </a:lnTo>
                <a:lnTo>
                  <a:pt x="168" y="60"/>
                </a:lnTo>
                <a:lnTo>
                  <a:pt x="170" y="59"/>
                </a:lnTo>
                <a:lnTo>
                  <a:pt x="172" y="57"/>
                </a:lnTo>
                <a:lnTo>
                  <a:pt x="174" y="55"/>
                </a:lnTo>
                <a:lnTo>
                  <a:pt x="176" y="54"/>
                </a:lnTo>
                <a:lnTo>
                  <a:pt x="178" y="52"/>
                </a:lnTo>
                <a:lnTo>
                  <a:pt x="180" y="51"/>
                </a:lnTo>
                <a:lnTo>
                  <a:pt x="182" y="50"/>
                </a:lnTo>
                <a:lnTo>
                  <a:pt x="184" y="48"/>
                </a:lnTo>
                <a:lnTo>
                  <a:pt x="186" y="47"/>
                </a:lnTo>
                <a:lnTo>
                  <a:pt x="188" y="45"/>
                </a:lnTo>
                <a:lnTo>
                  <a:pt x="190" y="44"/>
                </a:lnTo>
                <a:lnTo>
                  <a:pt x="192" y="43"/>
                </a:lnTo>
                <a:lnTo>
                  <a:pt x="194" y="41"/>
                </a:lnTo>
                <a:lnTo>
                  <a:pt x="196" y="40"/>
                </a:lnTo>
                <a:lnTo>
                  <a:pt x="198" y="39"/>
                </a:lnTo>
                <a:lnTo>
                  <a:pt x="200" y="37"/>
                </a:lnTo>
                <a:lnTo>
                  <a:pt x="202" y="36"/>
                </a:lnTo>
                <a:lnTo>
                  <a:pt x="204" y="35"/>
                </a:lnTo>
                <a:lnTo>
                  <a:pt x="206" y="33"/>
                </a:lnTo>
                <a:lnTo>
                  <a:pt x="208" y="32"/>
                </a:lnTo>
                <a:lnTo>
                  <a:pt x="210" y="31"/>
                </a:lnTo>
                <a:lnTo>
                  <a:pt x="212" y="30"/>
                </a:lnTo>
                <a:lnTo>
                  <a:pt x="214" y="29"/>
                </a:lnTo>
                <a:lnTo>
                  <a:pt x="216" y="28"/>
                </a:lnTo>
                <a:lnTo>
                  <a:pt x="218" y="27"/>
                </a:lnTo>
                <a:lnTo>
                  <a:pt x="220" y="25"/>
                </a:lnTo>
                <a:lnTo>
                  <a:pt x="222" y="24"/>
                </a:lnTo>
                <a:lnTo>
                  <a:pt x="224" y="23"/>
                </a:lnTo>
                <a:lnTo>
                  <a:pt x="226" y="22"/>
                </a:lnTo>
                <a:lnTo>
                  <a:pt x="228" y="21"/>
                </a:lnTo>
                <a:lnTo>
                  <a:pt x="230" y="20"/>
                </a:lnTo>
                <a:lnTo>
                  <a:pt x="232" y="19"/>
                </a:lnTo>
                <a:lnTo>
                  <a:pt x="234" y="19"/>
                </a:lnTo>
                <a:lnTo>
                  <a:pt x="236" y="18"/>
                </a:lnTo>
                <a:lnTo>
                  <a:pt x="238" y="17"/>
                </a:lnTo>
                <a:lnTo>
                  <a:pt x="240" y="16"/>
                </a:lnTo>
                <a:lnTo>
                  <a:pt x="242" y="15"/>
                </a:lnTo>
                <a:lnTo>
                  <a:pt x="244" y="14"/>
                </a:lnTo>
                <a:lnTo>
                  <a:pt x="246" y="13"/>
                </a:lnTo>
                <a:lnTo>
                  <a:pt x="248" y="13"/>
                </a:lnTo>
                <a:lnTo>
                  <a:pt x="250" y="12"/>
                </a:lnTo>
                <a:lnTo>
                  <a:pt x="252" y="11"/>
                </a:lnTo>
                <a:lnTo>
                  <a:pt x="254" y="10"/>
                </a:lnTo>
                <a:lnTo>
                  <a:pt x="256" y="10"/>
                </a:lnTo>
                <a:lnTo>
                  <a:pt x="258" y="9"/>
                </a:lnTo>
                <a:lnTo>
                  <a:pt x="260" y="8"/>
                </a:lnTo>
                <a:lnTo>
                  <a:pt x="262" y="8"/>
                </a:lnTo>
                <a:lnTo>
                  <a:pt x="264" y="7"/>
                </a:lnTo>
                <a:lnTo>
                  <a:pt x="266" y="7"/>
                </a:lnTo>
                <a:lnTo>
                  <a:pt x="268" y="6"/>
                </a:lnTo>
                <a:lnTo>
                  <a:pt x="270" y="6"/>
                </a:lnTo>
                <a:lnTo>
                  <a:pt x="272" y="5"/>
                </a:lnTo>
                <a:lnTo>
                  <a:pt x="274" y="5"/>
                </a:lnTo>
                <a:lnTo>
                  <a:pt x="276" y="4"/>
                </a:lnTo>
                <a:lnTo>
                  <a:pt x="278" y="4"/>
                </a:lnTo>
                <a:lnTo>
                  <a:pt x="280" y="3"/>
                </a:lnTo>
                <a:lnTo>
                  <a:pt x="282" y="3"/>
                </a:lnTo>
                <a:lnTo>
                  <a:pt x="284" y="3"/>
                </a:lnTo>
                <a:lnTo>
                  <a:pt x="286" y="2"/>
                </a:lnTo>
                <a:lnTo>
                  <a:pt x="288" y="2"/>
                </a:lnTo>
                <a:lnTo>
                  <a:pt x="290" y="2"/>
                </a:lnTo>
                <a:lnTo>
                  <a:pt x="292" y="1"/>
                </a:lnTo>
                <a:lnTo>
                  <a:pt x="294" y="1"/>
                </a:lnTo>
                <a:lnTo>
                  <a:pt x="296" y="1"/>
                </a:lnTo>
                <a:lnTo>
                  <a:pt x="298" y="1"/>
                </a:lnTo>
                <a:lnTo>
                  <a:pt x="300" y="1"/>
                </a:lnTo>
                <a:lnTo>
                  <a:pt x="302" y="0"/>
                </a:lnTo>
                <a:lnTo>
                  <a:pt x="304" y="0"/>
                </a:lnTo>
                <a:lnTo>
                  <a:pt x="306" y="0"/>
                </a:lnTo>
                <a:lnTo>
                  <a:pt x="308" y="0"/>
                </a:lnTo>
                <a:lnTo>
                  <a:pt x="310" y="0"/>
                </a:lnTo>
                <a:lnTo>
                  <a:pt x="312" y="0"/>
                </a:lnTo>
                <a:lnTo>
                  <a:pt x="314" y="0"/>
                </a:lnTo>
                <a:lnTo>
                  <a:pt x="316" y="0"/>
                </a:lnTo>
                <a:lnTo>
                  <a:pt x="318" y="0"/>
                </a:lnTo>
                <a:lnTo>
                  <a:pt x="320" y="0"/>
                </a:lnTo>
                <a:lnTo>
                  <a:pt x="322" y="0"/>
                </a:lnTo>
                <a:lnTo>
                  <a:pt x="324" y="0"/>
                </a:lnTo>
                <a:lnTo>
                  <a:pt x="326" y="1"/>
                </a:lnTo>
                <a:lnTo>
                  <a:pt x="328" y="1"/>
                </a:lnTo>
                <a:lnTo>
                  <a:pt x="330" y="1"/>
                </a:lnTo>
                <a:lnTo>
                  <a:pt x="332" y="1"/>
                </a:lnTo>
                <a:lnTo>
                  <a:pt x="334" y="1"/>
                </a:lnTo>
                <a:lnTo>
                  <a:pt x="336" y="2"/>
                </a:lnTo>
                <a:lnTo>
                  <a:pt x="338" y="2"/>
                </a:lnTo>
                <a:lnTo>
                  <a:pt x="340" y="2"/>
                </a:lnTo>
                <a:lnTo>
                  <a:pt x="342" y="3"/>
                </a:lnTo>
                <a:lnTo>
                  <a:pt x="344" y="3"/>
                </a:lnTo>
                <a:lnTo>
                  <a:pt x="346" y="3"/>
                </a:lnTo>
                <a:lnTo>
                  <a:pt x="348" y="4"/>
                </a:lnTo>
                <a:lnTo>
                  <a:pt x="350" y="4"/>
                </a:lnTo>
                <a:lnTo>
                  <a:pt x="352" y="5"/>
                </a:lnTo>
                <a:lnTo>
                  <a:pt x="354" y="5"/>
                </a:lnTo>
                <a:lnTo>
                  <a:pt x="356" y="6"/>
                </a:lnTo>
                <a:lnTo>
                  <a:pt x="358" y="6"/>
                </a:lnTo>
                <a:lnTo>
                  <a:pt x="360" y="7"/>
                </a:lnTo>
                <a:lnTo>
                  <a:pt x="362" y="7"/>
                </a:lnTo>
                <a:lnTo>
                  <a:pt x="364" y="8"/>
                </a:lnTo>
                <a:lnTo>
                  <a:pt x="366" y="8"/>
                </a:lnTo>
                <a:lnTo>
                  <a:pt x="368" y="9"/>
                </a:lnTo>
                <a:lnTo>
                  <a:pt x="370" y="10"/>
                </a:lnTo>
                <a:lnTo>
                  <a:pt x="372" y="10"/>
                </a:lnTo>
                <a:lnTo>
                  <a:pt x="374" y="11"/>
                </a:lnTo>
                <a:lnTo>
                  <a:pt x="376" y="12"/>
                </a:lnTo>
                <a:lnTo>
                  <a:pt x="378" y="12"/>
                </a:lnTo>
                <a:lnTo>
                  <a:pt x="380" y="13"/>
                </a:lnTo>
                <a:lnTo>
                  <a:pt x="382" y="14"/>
                </a:lnTo>
                <a:lnTo>
                  <a:pt x="384" y="15"/>
                </a:lnTo>
                <a:lnTo>
                  <a:pt x="386" y="16"/>
                </a:lnTo>
                <a:lnTo>
                  <a:pt x="388" y="17"/>
                </a:lnTo>
                <a:lnTo>
                  <a:pt x="390" y="17"/>
                </a:lnTo>
                <a:lnTo>
                  <a:pt x="392" y="18"/>
                </a:lnTo>
                <a:lnTo>
                  <a:pt x="394" y="19"/>
                </a:lnTo>
                <a:lnTo>
                  <a:pt x="396" y="20"/>
                </a:lnTo>
                <a:lnTo>
                  <a:pt x="398" y="21"/>
                </a:lnTo>
                <a:lnTo>
                  <a:pt x="400" y="22"/>
                </a:lnTo>
                <a:lnTo>
                  <a:pt x="402" y="23"/>
                </a:lnTo>
                <a:lnTo>
                  <a:pt x="404" y="24"/>
                </a:lnTo>
                <a:lnTo>
                  <a:pt x="406" y="25"/>
                </a:lnTo>
                <a:lnTo>
                  <a:pt x="408" y="26"/>
                </a:lnTo>
                <a:lnTo>
                  <a:pt x="410" y="27"/>
                </a:lnTo>
                <a:lnTo>
                  <a:pt x="412" y="29"/>
                </a:lnTo>
                <a:lnTo>
                  <a:pt x="414" y="30"/>
                </a:lnTo>
                <a:lnTo>
                  <a:pt x="416" y="31"/>
                </a:lnTo>
                <a:lnTo>
                  <a:pt x="418" y="32"/>
                </a:lnTo>
                <a:lnTo>
                  <a:pt x="420" y="33"/>
                </a:lnTo>
                <a:lnTo>
                  <a:pt x="422" y="35"/>
                </a:lnTo>
                <a:lnTo>
                  <a:pt x="424" y="36"/>
                </a:lnTo>
                <a:lnTo>
                  <a:pt x="426" y="37"/>
                </a:lnTo>
                <a:lnTo>
                  <a:pt x="428" y="38"/>
                </a:lnTo>
                <a:lnTo>
                  <a:pt x="430" y="40"/>
                </a:lnTo>
                <a:lnTo>
                  <a:pt x="432" y="41"/>
                </a:lnTo>
                <a:lnTo>
                  <a:pt x="434" y="42"/>
                </a:lnTo>
                <a:lnTo>
                  <a:pt x="436" y="44"/>
                </a:lnTo>
                <a:lnTo>
                  <a:pt x="438" y="45"/>
                </a:lnTo>
                <a:lnTo>
                  <a:pt x="440" y="46"/>
                </a:lnTo>
                <a:lnTo>
                  <a:pt x="442" y="48"/>
                </a:lnTo>
                <a:lnTo>
                  <a:pt x="444" y="49"/>
                </a:lnTo>
                <a:lnTo>
                  <a:pt x="446" y="51"/>
                </a:lnTo>
                <a:lnTo>
                  <a:pt x="448" y="52"/>
                </a:lnTo>
                <a:lnTo>
                  <a:pt x="450" y="54"/>
                </a:lnTo>
                <a:lnTo>
                  <a:pt x="452" y="55"/>
                </a:lnTo>
                <a:lnTo>
                  <a:pt x="454" y="57"/>
                </a:lnTo>
                <a:lnTo>
                  <a:pt x="456" y="58"/>
                </a:lnTo>
                <a:lnTo>
                  <a:pt x="458" y="60"/>
                </a:lnTo>
                <a:lnTo>
                  <a:pt x="460" y="61"/>
                </a:lnTo>
                <a:lnTo>
                  <a:pt x="462" y="63"/>
                </a:lnTo>
                <a:lnTo>
                  <a:pt x="464" y="65"/>
                </a:lnTo>
                <a:lnTo>
                  <a:pt x="466" y="66"/>
                </a:lnTo>
                <a:lnTo>
                  <a:pt x="468" y="68"/>
                </a:lnTo>
                <a:lnTo>
                  <a:pt x="470" y="70"/>
                </a:lnTo>
                <a:lnTo>
                  <a:pt x="472" y="71"/>
                </a:lnTo>
                <a:lnTo>
                  <a:pt x="474" y="73"/>
                </a:lnTo>
                <a:lnTo>
                  <a:pt x="476" y="75"/>
                </a:lnTo>
                <a:lnTo>
                  <a:pt x="478" y="77"/>
                </a:lnTo>
                <a:lnTo>
                  <a:pt x="480" y="78"/>
                </a:lnTo>
                <a:lnTo>
                  <a:pt x="482" y="80"/>
                </a:lnTo>
                <a:lnTo>
                  <a:pt x="484" y="82"/>
                </a:lnTo>
                <a:lnTo>
                  <a:pt x="486" y="84"/>
                </a:lnTo>
                <a:lnTo>
                  <a:pt x="488" y="85"/>
                </a:lnTo>
                <a:lnTo>
                  <a:pt x="490" y="87"/>
                </a:lnTo>
                <a:lnTo>
                  <a:pt x="492" y="89"/>
                </a:lnTo>
                <a:lnTo>
                  <a:pt x="494" y="91"/>
                </a:lnTo>
                <a:lnTo>
                  <a:pt x="496" y="93"/>
                </a:lnTo>
                <a:lnTo>
                  <a:pt x="498" y="95"/>
                </a:lnTo>
                <a:lnTo>
                  <a:pt x="500" y="97"/>
                </a:lnTo>
                <a:lnTo>
                  <a:pt x="502" y="99"/>
                </a:lnTo>
                <a:lnTo>
                  <a:pt x="504" y="101"/>
                </a:lnTo>
                <a:lnTo>
                  <a:pt x="506" y="103"/>
                </a:lnTo>
                <a:lnTo>
                  <a:pt x="508" y="104"/>
                </a:lnTo>
                <a:lnTo>
                  <a:pt x="510" y="106"/>
                </a:lnTo>
                <a:lnTo>
                  <a:pt x="512" y="108"/>
                </a:lnTo>
                <a:lnTo>
                  <a:pt x="514" y="110"/>
                </a:lnTo>
                <a:lnTo>
                  <a:pt x="516" y="112"/>
                </a:lnTo>
                <a:lnTo>
                  <a:pt x="518" y="114"/>
                </a:lnTo>
                <a:lnTo>
                  <a:pt x="520" y="117"/>
                </a:lnTo>
                <a:lnTo>
                  <a:pt x="522" y="119"/>
                </a:lnTo>
                <a:lnTo>
                  <a:pt x="524" y="121"/>
                </a:lnTo>
                <a:lnTo>
                  <a:pt x="526" y="123"/>
                </a:lnTo>
                <a:lnTo>
                  <a:pt x="528" y="125"/>
                </a:lnTo>
                <a:lnTo>
                  <a:pt x="530" y="127"/>
                </a:lnTo>
                <a:lnTo>
                  <a:pt x="532" y="129"/>
                </a:lnTo>
                <a:lnTo>
                  <a:pt x="534" y="131"/>
                </a:lnTo>
                <a:lnTo>
                  <a:pt x="536" y="133"/>
                </a:lnTo>
                <a:lnTo>
                  <a:pt x="538" y="135"/>
                </a:lnTo>
                <a:lnTo>
                  <a:pt x="540" y="138"/>
                </a:lnTo>
                <a:lnTo>
                  <a:pt x="542" y="140"/>
                </a:lnTo>
                <a:lnTo>
                  <a:pt x="544" y="142"/>
                </a:lnTo>
                <a:lnTo>
                  <a:pt x="546" y="144"/>
                </a:lnTo>
                <a:lnTo>
                  <a:pt x="548" y="146"/>
                </a:lnTo>
                <a:lnTo>
                  <a:pt x="550" y="148"/>
                </a:lnTo>
                <a:lnTo>
                  <a:pt x="552" y="151"/>
                </a:lnTo>
                <a:lnTo>
                  <a:pt x="554" y="153"/>
                </a:lnTo>
                <a:lnTo>
                  <a:pt x="556" y="155"/>
                </a:lnTo>
                <a:lnTo>
                  <a:pt x="558" y="157"/>
                </a:lnTo>
                <a:lnTo>
                  <a:pt x="560" y="160"/>
                </a:lnTo>
                <a:lnTo>
                  <a:pt x="562" y="162"/>
                </a:lnTo>
                <a:lnTo>
                  <a:pt x="564" y="164"/>
                </a:lnTo>
                <a:lnTo>
                  <a:pt x="566" y="166"/>
                </a:lnTo>
                <a:lnTo>
                  <a:pt x="568" y="169"/>
                </a:lnTo>
                <a:lnTo>
                  <a:pt x="570" y="171"/>
                </a:lnTo>
                <a:lnTo>
                  <a:pt x="572" y="173"/>
                </a:lnTo>
                <a:lnTo>
                  <a:pt x="574" y="175"/>
                </a:lnTo>
                <a:lnTo>
                  <a:pt x="576" y="178"/>
                </a:lnTo>
                <a:lnTo>
                  <a:pt x="578" y="180"/>
                </a:lnTo>
                <a:lnTo>
                  <a:pt x="580" y="182"/>
                </a:lnTo>
                <a:lnTo>
                  <a:pt x="582" y="185"/>
                </a:lnTo>
                <a:lnTo>
                  <a:pt x="584" y="187"/>
                </a:lnTo>
                <a:lnTo>
                  <a:pt x="586" y="189"/>
                </a:lnTo>
                <a:lnTo>
                  <a:pt x="588" y="192"/>
                </a:lnTo>
                <a:lnTo>
                  <a:pt x="590" y="194"/>
                </a:lnTo>
                <a:lnTo>
                  <a:pt x="592" y="196"/>
                </a:lnTo>
                <a:lnTo>
                  <a:pt x="594" y="199"/>
                </a:lnTo>
                <a:lnTo>
                  <a:pt x="596" y="201"/>
                </a:lnTo>
                <a:lnTo>
                  <a:pt x="598" y="203"/>
                </a:lnTo>
                <a:lnTo>
                  <a:pt x="600" y="206"/>
                </a:lnTo>
                <a:lnTo>
                  <a:pt x="602" y="208"/>
                </a:lnTo>
                <a:lnTo>
                  <a:pt x="604" y="210"/>
                </a:lnTo>
                <a:lnTo>
                  <a:pt x="606" y="213"/>
                </a:lnTo>
                <a:lnTo>
                  <a:pt x="608" y="215"/>
                </a:lnTo>
                <a:lnTo>
                  <a:pt x="610" y="218"/>
                </a:lnTo>
                <a:lnTo>
                  <a:pt x="612" y="220"/>
                </a:lnTo>
                <a:lnTo>
                  <a:pt x="614" y="222"/>
                </a:lnTo>
                <a:lnTo>
                  <a:pt x="616" y="225"/>
                </a:lnTo>
                <a:lnTo>
                  <a:pt x="618" y="227"/>
                </a:lnTo>
                <a:lnTo>
                  <a:pt x="620" y="229"/>
                </a:lnTo>
                <a:lnTo>
                  <a:pt x="622" y="232"/>
                </a:lnTo>
                <a:lnTo>
                  <a:pt x="624" y="234"/>
                </a:lnTo>
                <a:lnTo>
                  <a:pt x="626" y="237"/>
                </a:lnTo>
                <a:lnTo>
                  <a:pt x="628" y="239"/>
                </a:lnTo>
                <a:lnTo>
                  <a:pt x="630" y="241"/>
                </a:lnTo>
                <a:lnTo>
                  <a:pt x="632" y="244"/>
                </a:lnTo>
                <a:lnTo>
                  <a:pt x="634" y="246"/>
                </a:lnTo>
                <a:lnTo>
                  <a:pt x="636" y="248"/>
                </a:lnTo>
                <a:lnTo>
                  <a:pt x="638" y="251"/>
                </a:lnTo>
                <a:lnTo>
                  <a:pt x="640" y="253"/>
                </a:lnTo>
                <a:lnTo>
                  <a:pt x="642" y="256"/>
                </a:lnTo>
                <a:lnTo>
                  <a:pt x="644" y="258"/>
                </a:lnTo>
                <a:lnTo>
                  <a:pt x="646" y="260"/>
                </a:lnTo>
                <a:lnTo>
                  <a:pt x="648" y="263"/>
                </a:lnTo>
                <a:lnTo>
                  <a:pt x="650" y="265"/>
                </a:lnTo>
                <a:lnTo>
                  <a:pt x="652" y="267"/>
                </a:lnTo>
                <a:lnTo>
                  <a:pt x="654" y="270"/>
                </a:lnTo>
                <a:lnTo>
                  <a:pt x="656" y="272"/>
                </a:lnTo>
                <a:lnTo>
                  <a:pt x="658" y="274"/>
                </a:lnTo>
                <a:lnTo>
                  <a:pt x="660" y="277"/>
                </a:lnTo>
                <a:lnTo>
                  <a:pt x="662" y="279"/>
                </a:lnTo>
                <a:lnTo>
                  <a:pt x="664" y="281"/>
                </a:lnTo>
                <a:lnTo>
                  <a:pt x="666" y="284"/>
                </a:lnTo>
                <a:lnTo>
                  <a:pt x="668" y="286"/>
                </a:lnTo>
                <a:lnTo>
                  <a:pt x="670" y="288"/>
                </a:lnTo>
                <a:lnTo>
                  <a:pt x="672" y="291"/>
                </a:lnTo>
                <a:lnTo>
                  <a:pt x="674" y="293"/>
                </a:lnTo>
                <a:lnTo>
                  <a:pt x="676" y="295"/>
                </a:lnTo>
                <a:lnTo>
                  <a:pt x="678" y="298"/>
                </a:lnTo>
                <a:lnTo>
                  <a:pt x="680" y="300"/>
                </a:lnTo>
                <a:lnTo>
                  <a:pt x="682" y="302"/>
                </a:lnTo>
                <a:lnTo>
                  <a:pt x="684" y="305"/>
                </a:lnTo>
                <a:lnTo>
                  <a:pt x="686" y="307"/>
                </a:lnTo>
                <a:lnTo>
                  <a:pt x="688" y="309"/>
                </a:lnTo>
                <a:lnTo>
                  <a:pt x="690" y="311"/>
                </a:lnTo>
                <a:lnTo>
                  <a:pt x="692" y="314"/>
                </a:lnTo>
                <a:lnTo>
                  <a:pt x="694" y="316"/>
                </a:lnTo>
                <a:lnTo>
                  <a:pt x="696" y="318"/>
                </a:lnTo>
                <a:lnTo>
                  <a:pt x="698" y="320"/>
                </a:lnTo>
                <a:lnTo>
                  <a:pt x="700" y="323"/>
                </a:lnTo>
                <a:lnTo>
                  <a:pt x="702" y="325"/>
                </a:lnTo>
                <a:lnTo>
                  <a:pt x="704" y="327"/>
                </a:lnTo>
                <a:lnTo>
                  <a:pt x="706" y="329"/>
                </a:lnTo>
                <a:lnTo>
                  <a:pt x="708" y="331"/>
                </a:lnTo>
                <a:lnTo>
                  <a:pt x="710" y="334"/>
                </a:lnTo>
                <a:lnTo>
                  <a:pt x="712" y="336"/>
                </a:lnTo>
                <a:lnTo>
                  <a:pt x="714" y="338"/>
                </a:lnTo>
                <a:lnTo>
                  <a:pt x="716" y="340"/>
                </a:lnTo>
                <a:lnTo>
                  <a:pt x="718" y="342"/>
                </a:lnTo>
                <a:lnTo>
                  <a:pt x="720" y="344"/>
                </a:lnTo>
                <a:lnTo>
                  <a:pt x="722" y="346"/>
                </a:lnTo>
                <a:lnTo>
                  <a:pt x="724" y="348"/>
                </a:lnTo>
                <a:lnTo>
                  <a:pt x="726" y="351"/>
                </a:lnTo>
                <a:lnTo>
                  <a:pt x="728" y="353"/>
                </a:lnTo>
                <a:lnTo>
                  <a:pt x="730" y="355"/>
                </a:lnTo>
                <a:lnTo>
                  <a:pt x="732" y="357"/>
                </a:lnTo>
                <a:lnTo>
                  <a:pt x="734" y="359"/>
                </a:lnTo>
                <a:lnTo>
                  <a:pt x="736" y="361"/>
                </a:lnTo>
                <a:lnTo>
                  <a:pt x="738" y="363"/>
                </a:lnTo>
                <a:lnTo>
                  <a:pt x="740" y="365"/>
                </a:lnTo>
                <a:lnTo>
                  <a:pt x="742" y="367"/>
                </a:lnTo>
                <a:lnTo>
                  <a:pt x="744" y="369"/>
                </a:lnTo>
                <a:lnTo>
                  <a:pt x="746" y="371"/>
                </a:lnTo>
                <a:lnTo>
                  <a:pt x="748" y="373"/>
                </a:lnTo>
                <a:lnTo>
                  <a:pt x="750" y="375"/>
                </a:lnTo>
                <a:lnTo>
                  <a:pt x="752" y="377"/>
                </a:lnTo>
                <a:lnTo>
                  <a:pt x="754" y="379"/>
                </a:lnTo>
                <a:lnTo>
                  <a:pt x="756" y="380"/>
                </a:lnTo>
                <a:lnTo>
                  <a:pt x="758" y="382"/>
                </a:lnTo>
                <a:lnTo>
                  <a:pt x="760" y="384"/>
                </a:lnTo>
                <a:lnTo>
                  <a:pt x="762" y="386"/>
                </a:lnTo>
                <a:lnTo>
                  <a:pt x="764" y="388"/>
                </a:lnTo>
                <a:lnTo>
                  <a:pt x="766" y="390"/>
                </a:lnTo>
                <a:lnTo>
                  <a:pt x="768" y="392"/>
                </a:lnTo>
                <a:lnTo>
                  <a:pt x="770" y="393"/>
                </a:lnTo>
                <a:lnTo>
                  <a:pt x="772" y="395"/>
                </a:lnTo>
                <a:lnTo>
                  <a:pt x="774" y="397"/>
                </a:lnTo>
                <a:lnTo>
                  <a:pt x="776" y="399"/>
                </a:lnTo>
                <a:lnTo>
                  <a:pt x="778" y="400"/>
                </a:lnTo>
                <a:lnTo>
                  <a:pt x="780" y="402"/>
                </a:lnTo>
                <a:lnTo>
                  <a:pt x="782" y="404"/>
                </a:lnTo>
                <a:lnTo>
                  <a:pt x="784" y="405"/>
                </a:lnTo>
                <a:lnTo>
                  <a:pt x="786" y="407"/>
                </a:lnTo>
                <a:lnTo>
                  <a:pt x="788" y="409"/>
                </a:lnTo>
                <a:lnTo>
                  <a:pt x="790" y="410"/>
                </a:lnTo>
                <a:lnTo>
                  <a:pt x="792" y="412"/>
                </a:lnTo>
                <a:lnTo>
                  <a:pt x="794" y="414"/>
                </a:lnTo>
                <a:lnTo>
                  <a:pt x="796" y="415"/>
                </a:lnTo>
                <a:lnTo>
                  <a:pt x="798" y="417"/>
                </a:lnTo>
                <a:lnTo>
                  <a:pt x="800" y="418"/>
                </a:lnTo>
                <a:lnTo>
                  <a:pt x="802" y="420"/>
                </a:lnTo>
                <a:lnTo>
                  <a:pt x="804" y="421"/>
                </a:lnTo>
                <a:lnTo>
                  <a:pt x="806" y="423"/>
                </a:lnTo>
                <a:lnTo>
                  <a:pt x="808" y="424"/>
                </a:lnTo>
                <a:lnTo>
                  <a:pt x="810" y="426"/>
                </a:lnTo>
                <a:lnTo>
                  <a:pt x="812" y="427"/>
                </a:lnTo>
                <a:lnTo>
                  <a:pt x="814" y="428"/>
                </a:lnTo>
                <a:lnTo>
                  <a:pt x="816" y="430"/>
                </a:lnTo>
                <a:lnTo>
                  <a:pt x="818" y="431"/>
                </a:lnTo>
                <a:lnTo>
                  <a:pt x="820" y="433"/>
                </a:lnTo>
                <a:lnTo>
                  <a:pt x="822" y="434"/>
                </a:lnTo>
                <a:lnTo>
                  <a:pt x="824" y="435"/>
                </a:lnTo>
                <a:lnTo>
                  <a:pt x="826" y="437"/>
                </a:lnTo>
                <a:lnTo>
                  <a:pt x="828" y="438"/>
                </a:lnTo>
                <a:lnTo>
                  <a:pt x="830" y="439"/>
                </a:lnTo>
                <a:lnTo>
                  <a:pt x="832" y="440"/>
                </a:lnTo>
                <a:lnTo>
                  <a:pt x="834" y="442"/>
                </a:lnTo>
                <a:lnTo>
                  <a:pt x="836" y="443"/>
                </a:lnTo>
                <a:lnTo>
                  <a:pt x="838" y="444"/>
                </a:lnTo>
                <a:lnTo>
                  <a:pt x="840" y="445"/>
                </a:lnTo>
                <a:lnTo>
                  <a:pt x="842" y="446"/>
                </a:lnTo>
                <a:lnTo>
                  <a:pt x="844" y="447"/>
                </a:lnTo>
                <a:lnTo>
                  <a:pt x="846" y="448"/>
                </a:lnTo>
                <a:lnTo>
                  <a:pt x="848" y="449"/>
                </a:lnTo>
                <a:lnTo>
                  <a:pt x="850" y="450"/>
                </a:lnTo>
                <a:lnTo>
                  <a:pt x="852" y="451"/>
                </a:lnTo>
                <a:lnTo>
                  <a:pt x="854" y="452"/>
                </a:lnTo>
                <a:lnTo>
                  <a:pt x="856" y="453"/>
                </a:lnTo>
                <a:lnTo>
                  <a:pt x="858" y="454"/>
                </a:lnTo>
                <a:lnTo>
                  <a:pt x="860" y="455"/>
                </a:lnTo>
                <a:lnTo>
                  <a:pt x="862" y="456"/>
                </a:lnTo>
                <a:lnTo>
                  <a:pt x="864" y="457"/>
                </a:lnTo>
                <a:lnTo>
                  <a:pt x="866" y="458"/>
                </a:lnTo>
                <a:lnTo>
                  <a:pt x="868" y="459"/>
                </a:lnTo>
                <a:lnTo>
                  <a:pt x="870" y="460"/>
                </a:lnTo>
                <a:lnTo>
                  <a:pt x="872" y="460"/>
                </a:lnTo>
                <a:lnTo>
                  <a:pt x="874" y="461"/>
                </a:lnTo>
                <a:lnTo>
                  <a:pt x="876" y="462"/>
                </a:lnTo>
                <a:lnTo>
                  <a:pt x="878" y="463"/>
                </a:lnTo>
                <a:lnTo>
                  <a:pt x="880" y="463"/>
                </a:lnTo>
                <a:lnTo>
                  <a:pt x="882" y="464"/>
                </a:lnTo>
                <a:lnTo>
                  <a:pt x="884" y="465"/>
                </a:lnTo>
                <a:lnTo>
                  <a:pt x="886" y="465"/>
                </a:lnTo>
                <a:lnTo>
                  <a:pt x="888" y="466"/>
                </a:lnTo>
                <a:lnTo>
                  <a:pt x="890" y="467"/>
                </a:lnTo>
                <a:lnTo>
                  <a:pt x="892" y="467"/>
                </a:lnTo>
                <a:lnTo>
                  <a:pt x="894" y="468"/>
                </a:lnTo>
                <a:lnTo>
                  <a:pt x="896" y="468"/>
                </a:lnTo>
                <a:lnTo>
                  <a:pt x="898" y="469"/>
                </a:lnTo>
                <a:lnTo>
                  <a:pt x="900" y="469"/>
                </a:lnTo>
                <a:lnTo>
                  <a:pt x="902" y="470"/>
                </a:lnTo>
                <a:lnTo>
                  <a:pt x="904" y="470"/>
                </a:lnTo>
                <a:lnTo>
                  <a:pt x="906" y="471"/>
                </a:lnTo>
                <a:lnTo>
                  <a:pt x="908" y="471"/>
                </a:lnTo>
                <a:lnTo>
                  <a:pt x="910" y="471"/>
                </a:lnTo>
                <a:lnTo>
                  <a:pt x="912" y="472"/>
                </a:lnTo>
                <a:lnTo>
                  <a:pt x="914" y="472"/>
                </a:lnTo>
                <a:lnTo>
                  <a:pt x="916" y="472"/>
                </a:lnTo>
                <a:lnTo>
                  <a:pt x="918" y="473"/>
                </a:lnTo>
                <a:lnTo>
                  <a:pt x="920" y="473"/>
                </a:lnTo>
                <a:lnTo>
                  <a:pt x="922" y="473"/>
                </a:lnTo>
                <a:lnTo>
                  <a:pt x="924" y="473"/>
                </a:lnTo>
                <a:lnTo>
                  <a:pt x="926" y="473"/>
                </a:lnTo>
                <a:lnTo>
                  <a:pt x="928" y="474"/>
                </a:lnTo>
                <a:lnTo>
                  <a:pt x="930" y="474"/>
                </a:lnTo>
                <a:lnTo>
                  <a:pt x="932" y="474"/>
                </a:lnTo>
                <a:lnTo>
                  <a:pt x="934" y="474"/>
                </a:lnTo>
                <a:lnTo>
                  <a:pt x="936" y="474"/>
                </a:lnTo>
                <a:lnTo>
                  <a:pt x="938" y="474"/>
                </a:lnTo>
                <a:lnTo>
                  <a:pt x="940" y="474"/>
                </a:lnTo>
                <a:lnTo>
                  <a:pt x="942" y="474"/>
                </a:lnTo>
                <a:lnTo>
                  <a:pt x="944" y="474"/>
                </a:lnTo>
                <a:lnTo>
                  <a:pt x="946" y="474"/>
                </a:lnTo>
                <a:lnTo>
                  <a:pt x="948" y="474"/>
                </a:lnTo>
                <a:lnTo>
                  <a:pt x="950" y="474"/>
                </a:lnTo>
                <a:lnTo>
                  <a:pt x="952" y="473"/>
                </a:lnTo>
                <a:lnTo>
                  <a:pt x="954" y="473"/>
                </a:lnTo>
                <a:lnTo>
                  <a:pt x="956" y="473"/>
                </a:lnTo>
                <a:lnTo>
                  <a:pt x="958" y="473"/>
                </a:lnTo>
                <a:lnTo>
                  <a:pt x="960" y="473"/>
                </a:lnTo>
                <a:lnTo>
                  <a:pt x="962" y="472"/>
                </a:lnTo>
                <a:lnTo>
                  <a:pt x="964" y="472"/>
                </a:lnTo>
                <a:lnTo>
                  <a:pt x="966" y="472"/>
                </a:lnTo>
                <a:lnTo>
                  <a:pt x="968" y="472"/>
                </a:lnTo>
                <a:lnTo>
                  <a:pt x="970" y="471"/>
                </a:lnTo>
                <a:lnTo>
                  <a:pt x="972" y="471"/>
                </a:lnTo>
                <a:lnTo>
                  <a:pt x="974" y="470"/>
                </a:lnTo>
                <a:lnTo>
                  <a:pt x="976" y="470"/>
                </a:lnTo>
                <a:lnTo>
                  <a:pt x="978" y="470"/>
                </a:lnTo>
                <a:lnTo>
                  <a:pt x="980" y="469"/>
                </a:lnTo>
                <a:lnTo>
                  <a:pt x="982" y="469"/>
                </a:lnTo>
                <a:lnTo>
                  <a:pt x="984" y="468"/>
                </a:lnTo>
                <a:lnTo>
                  <a:pt x="986" y="468"/>
                </a:lnTo>
                <a:lnTo>
                  <a:pt x="988" y="467"/>
                </a:lnTo>
                <a:lnTo>
                  <a:pt x="990" y="466"/>
                </a:lnTo>
                <a:lnTo>
                  <a:pt x="992" y="466"/>
                </a:lnTo>
                <a:lnTo>
                  <a:pt x="994" y="465"/>
                </a:lnTo>
                <a:lnTo>
                  <a:pt x="996" y="464"/>
                </a:lnTo>
                <a:lnTo>
                  <a:pt x="998" y="464"/>
                </a:lnTo>
                <a:lnTo>
                  <a:pt x="1000" y="463"/>
                </a:lnTo>
                <a:lnTo>
                  <a:pt x="1002" y="462"/>
                </a:lnTo>
                <a:lnTo>
                  <a:pt x="1004" y="462"/>
                </a:lnTo>
                <a:lnTo>
                  <a:pt x="1006" y="461"/>
                </a:lnTo>
                <a:lnTo>
                  <a:pt x="1008" y="460"/>
                </a:lnTo>
                <a:lnTo>
                  <a:pt x="1010" y="459"/>
                </a:lnTo>
                <a:lnTo>
                  <a:pt x="1012" y="458"/>
                </a:lnTo>
                <a:lnTo>
                  <a:pt x="1014" y="458"/>
                </a:lnTo>
                <a:lnTo>
                  <a:pt x="1016" y="457"/>
                </a:lnTo>
                <a:lnTo>
                  <a:pt x="1018" y="456"/>
                </a:lnTo>
                <a:lnTo>
                  <a:pt x="1020" y="455"/>
                </a:lnTo>
                <a:lnTo>
                  <a:pt x="1022" y="454"/>
                </a:lnTo>
                <a:lnTo>
                  <a:pt x="1024" y="453"/>
                </a:lnTo>
                <a:lnTo>
                  <a:pt x="1026" y="452"/>
                </a:lnTo>
                <a:lnTo>
                  <a:pt x="1028" y="451"/>
                </a:lnTo>
                <a:lnTo>
                  <a:pt x="1030" y="450"/>
                </a:lnTo>
                <a:lnTo>
                  <a:pt x="1032" y="449"/>
                </a:lnTo>
                <a:lnTo>
                  <a:pt x="1034" y="448"/>
                </a:lnTo>
                <a:lnTo>
                  <a:pt x="1036" y="447"/>
                </a:lnTo>
                <a:lnTo>
                  <a:pt x="1038" y="446"/>
                </a:lnTo>
                <a:lnTo>
                  <a:pt x="1040" y="444"/>
                </a:lnTo>
                <a:lnTo>
                  <a:pt x="1042" y="443"/>
                </a:lnTo>
                <a:lnTo>
                  <a:pt x="1044" y="442"/>
                </a:lnTo>
                <a:lnTo>
                  <a:pt x="1046" y="441"/>
                </a:lnTo>
                <a:lnTo>
                  <a:pt x="1048" y="440"/>
                </a:lnTo>
                <a:lnTo>
                  <a:pt x="1050" y="438"/>
                </a:lnTo>
                <a:lnTo>
                  <a:pt x="1052" y="437"/>
                </a:lnTo>
                <a:lnTo>
                  <a:pt x="1054" y="436"/>
                </a:lnTo>
                <a:lnTo>
                  <a:pt x="1056" y="435"/>
                </a:lnTo>
                <a:lnTo>
                  <a:pt x="1058" y="433"/>
                </a:lnTo>
                <a:lnTo>
                  <a:pt x="1060" y="432"/>
                </a:lnTo>
                <a:lnTo>
                  <a:pt x="1062" y="431"/>
                </a:lnTo>
                <a:lnTo>
                  <a:pt x="1064" y="429"/>
                </a:lnTo>
                <a:lnTo>
                  <a:pt x="1066" y="428"/>
                </a:lnTo>
                <a:lnTo>
                  <a:pt x="1068" y="426"/>
                </a:lnTo>
                <a:lnTo>
                  <a:pt x="1070" y="425"/>
                </a:lnTo>
                <a:lnTo>
                  <a:pt x="1072" y="424"/>
                </a:lnTo>
                <a:lnTo>
                  <a:pt x="1074" y="422"/>
                </a:lnTo>
                <a:lnTo>
                  <a:pt x="1076" y="421"/>
                </a:lnTo>
                <a:lnTo>
                  <a:pt x="1078" y="419"/>
                </a:lnTo>
                <a:lnTo>
                  <a:pt x="1080" y="418"/>
                </a:lnTo>
                <a:lnTo>
                  <a:pt x="1082" y="416"/>
                </a:lnTo>
                <a:lnTo>
                  <a:pt x="1084" y="414"/>
                </a:lnTo>
                <a:lnTo>
                  <a:pt x="1086" y="413"/>
                </a:lnTo>
                <a:lnTo>
                  <a:pt x="1088" y="411"/>
                </a:lnTo>
                <a:lnTo>
                  <a:pt x="1090" y="410"/>
                </a:lnTo>
                <a:lnTo>
                  <a:pt x="1092" y="408"/>
                </a:lnTo>
                <a:lnTo>
                  <a:pt x="1094" y="406"/>
                </a:lnTo>
                <a:lnTo>
                  <a:pt x="1096" y="405"/>
                </a:lnTo>
                <a:lnTo>
                  <a:pt x="1098" y="403"/>
                </a:lnTo>
                <a:lnTo>
                  <a:pt x="1100" y="401"/>
                </a:lnTo>
                <a:lnTo>
                  <a:pt x="1102" y="400"/>
                </a:lnTo>
                <a:lnTo>
                  <a:pt x="1104" y="398"/>
                </a:lnTo>
                <a:lnTo>
                  <a:pt x="1106" y="396"/>
                </a:lnTo>
                <a:lnTo>
                  <a:pt x="1108" y="394"/>
                </a:lnTo>
                <a:lnTo>
                  <a:pt x="1110" y="392"/>
                </a:lnTo>
                <a:lnTo>
                  <a:pt x="1112" y="391"/>
                </a:lnTo>
                <a:lnTo>
                  <a:pt x="1114" y="389"/>
                </a:lnTo>
                <a:lnTo>
                  <a:pt x="1116" y="387"/>
                </a:lnTo>
                <a:lnTo>
                  <a:pt x="1118" y="385"/>
                </a:lnTo>
                <a:lnTo>
                  <a:pt x="1120" y="383"/>
                </a:lnTo>
                <a:lnTo>
                  <a:pt x="1122" y="381"/>
                </a:lnTo>
                <a:lnTo>
                  <a:pt x="1124" y="380"/>
                </a:lnTo>
                <a:lnTo>
                  <a:pt x="1126" y="378"/>
                </a:lnTo>
                <a:lnTo>
                  <a:pt x="1128" y="376"/>
                </a:lnTo>
                <a:lnTo>
                  <a:pt x="1130" y="374"/>
                </a:lnTo>
                <a:lnTo>
                  <a:pt x="1132" y="372"/>
                </a:lnTo>
                <a:lnTo>
                  <a:pt x="1134" y="370"/>
                </a:lnTo>
                <a:lnTo>
                  <a:pt x="1136" y="368"/>
                </a:lnTo>
                <a:lnTo>
                  <a:pt x="1138" y="366"/>
                </a:lnTo>
                <a:lnTo>
                  <a:pt x="1140" y="364"/>
                </a:lnTo>
                <a:lnTo>
                  <a:pt x="1142" y="362"/>
                </a:lnTo>
                <a:lnTo>
                  <a:pt x="1144" y="360"/>
                </a:lnTo>
                <a:lnTo>
                  <a:pt x="1146" y="358"/>
                </a:lnTo>
                <a:lnTo>
                  <a:pt x="1148" y="356"/>
                </a:lnTo>
                <a:lnTo>
                  <a:pt x="1150" y="354"/>
                </a:lnTo>
                <a:lnTo>
                  <a:pt x="1152" y="352"/>
                </a:lnTo>
                <a:lnTo>
                  <a:pt x="1154" y="350"/>
                </a:lnTo>
                <a:lnTo>
                  <a:pt x="1156" y="347"/>
                </a:lnTo>
                <a:lnTo>
                  <a:pt x="1158" y="345"/>
                </a:lnTo>
                <a:lnTo>
                  <a:pt x="1160" y="343"/>
                </a:lnTo>
                <a:lnTo>
                  <a:pt x="1162" y="341"/>
                </a:lnTo>
                <a:lnTo>
                  <a:pt x="1164" y="339"/>
                </a:lnTo>
                <a:lnTo>
                  <a:pt x="1166" y="337"/>
                </a:lnTo>
                <a:lnTo>
                  <a:pt x="1168" y="335"/>
                </a:lnTo>
                <a:lnTo>
                  <a:pt x="1170" y="332"/>
                </a:lnTo>
                <a:lnTo>
                  <a:pt x="1172" y="330"/>
                </a:lnTo>
                <a:lnTo>
                  <a:pt x="1174" y="328"/>
                </a:lnTo>
                <a:lnTo>
                  <a:pt x="1176" y="326"/>
                </a:lnTo>
                <a:lnTo>
                  <a:pt x="1178" y="324"/>
                </a:lnTo>
                <a:lnTo>
                  <a:pt x="1180" y="322"/>
                </a:lnTo>
                <a:lnTo>
                  <a:pt x="1182" y="319"/>
                </a:lnTo>
                <a:lnTo>
                  <a:pt x="1184" y="317"/>
                </a:lnTo>
                <a:lnTo>
                  <a:pt x="1186" y="315"/>
                </a:lnTo>
                <a:lnTo>
                  <a:pt x="1188" y="313"/>
                </a:lnTo>
                <a:lnTo>
                  <a:pt x="1190" y="310"/>
                </a:lnTo>
                <a:lnTo>
                  <a:pt x="1192" y="308"/>
                </a:lnTo>
                <a:lnTo>
                  <a:pt x="1194" y="306"/>
                </a:lnTo>
                <a:lnTo>
                  <a:pt x="1196" y="303"/>
                </a:lnTo>
                <a:lnTo>
                  <a:pt x="1198" y="301"/>
                </a:lnTo>
                <a:lnTo>
                  <a:pt x="1200" y="299"/>
                </a:lnTo>
                <a:lnTo>
                  <a:pt x="1202" y="297"/>
                </a:lnTo>
                <a:lnTo>
                  <a:pt x="1204" y="294"/>
                </a:lnTo>
                <a:lnTo>
                  <a:pt x="1206" y="292"/>
                </a:lnTo>
                <a:lnTo>
                  <a:pt x="1208" y="290"/>
                </a:lnTo>
                <a:lnTo>
                  <a:pt x="1210" y="287"/>
                </a:lnTo>
                <a:lnTo>
                  <a:pt x="1212" y="285"/>
                </a:lnTo>
                <a:lnTo>
                  <a:pt x="1214" y="283"/>
                </a:lnTo>
                <a:lnTo>
                  <a:pt x="1216" y="280"/>
                </a:lnTo>
                <a:lnTo>
                  <a:pt x="1218" y="278"/>
                </a:lnTo>
                <a:lnTo>
                  <a:pt x="1220" y="276"/>
                </a:lnTo>
                <a:lnTo>
                  <a:pt x="1222" y="273"/>
                </a:lnTo>
                <a:lnTo>
                  <a:pt x="1224" y="271"/>
                </a:lnTo>
                <a:lnTo>
                  <a:pt x="1226" y="269"/>
                </a:lnTo>
                <a:lnTo>
                  <a:pt x="1228" y="266"/>
                </a:lnTo>
                <a:lnTo>
                  <a:pt x="1230" y="264"/>
                </a:lnTo>
                <a:lnTo>
                  <a:pt x="1232" y="262"/>
                </a:lnTo>
                <a:lnTo>
                  <a:pt x="1234" y="259"/>
                </a:lnTo>
                <a:lnTo>
                  <a:pt x="1236" y="257"/>
                </a:lnTo>
                <a:lnTo>
                  <a:pt x="1238" y="254"/>
                </a:lnTo>
                <a:lnTo>
                  <a:pt x="1240" y="252"/>
                </a:lnTo>
                <a:lnTo>
                  <a:pt x="1242" y="250"/>
                </a:lnTo>
                <a:lnTo>
                  <a:pt x="1244" y="247"/>
                </a:lnTo>
                <a:lnTo>
                  <a:pt x="1246" y="245"/>
                </a:lnTo>
                <a:lnTo>
                  <a:pt x="1248" y="243"/>
                </a:lnTo>
                <a:lnTo>
                  <a:pt x="1250" y="240"/>
                </a:lnTo>
                <a:lnTo>
                  <a:pt x="1252" y="238"/>
                </a:lnTo>
                <a:lnTo>
                  <a:pt x="1254" y="235"/>
                </a:lnTo>
                <a:lnTo>
                  <a:pt x="1256" y="233"/>
                </a:lnTo>
                <a:lnTo>
                  <a:pt x="1258" y="231"/>
                </a:lnTo>
                <a:lnTo>
                  <a:pt x="1260" y="228"/>
                </a:lnTo>
                <a:lnTo>
                  <a:pt x="1262" y="226"/>
                </a:lnTo>
                <a:lnTo>
                  <a:pt x="1264" y="224"/>
                </a:lnTo>
                <a:lnTo>
                  <a:pt x="1266" y="221"/>
                </a:lnTo>
                <a:lnTo>
                  <a:pt x="1268" y="219"/>
                </a:lnTo>
                <a:lnTo>
                  <a:pt x="1270" y="216"/>
                </a:lnTo>
                <a:lnTo>
                  <a:pt x="1272" y="214"/>
                </a:lnTo>
                <a:lnTo>
                  <a:pt x="1274" y="212"/>
                </a:lnTo>
                <a:lnTo>
                  <a:pt x="1276" y="209"/>
                </a:lnTo>
                <a:lnTo>
                  <a:pt x="1277" y="208"/>
                </a:lnTo>
              </a:path>
            </a:pathLst>
          </a:custGeom>
          <a:noFill/>
          <a:ln w="53975">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 name="Freeform 51">
            <a:extLst>
              <a:ext uri="{FF2B5EF4-FFF2-40B4-BE49-F238E27FC236}">
                <a16:creationId xmlns:a16="http://schemas.microsoft.com/office/drawing/2014/main" id="{27E7C3F3-0B45-CCAB-96B6-9ED06B8AC42E}"/>
              </a:ext>
            </a:extLst>
          </p:cNvPr>
          <p:cNvSpPr>
            <a:spLocks/>
          </p:cNvSpPr>
          <p:nvPr/>
        </p:nvSpPr>
        <p:spPr bwMode="auto">
          <a:xfrm flipH="1">
            <a:off x="4217988" y="4640263"/>
            <a:ext cx="698500" cy="1760537"/>
          </a:xfrm>
          <a:custGeom>
            <a:avLst/>
            <a:gdLst>
              <a:gd name="T0" fmla="*/ 2147483646 w 1277"/>
              <a:gd name="T1" fmla="*/ 2147483646 h 474"/>
              <a:gd name="T2" fmla="*/ 2147483646 w 1277"/>
              <a:gd name="T3" fmla="*/ 2147483646 h 474"/>
              <a:gd name="T4" fmla="*/ 2147483646 w 1277"/>
              <a:gd name="T5" fmla="*/ 2147483646 h 474"/>
              <a:gd name="T6" fmla="*/ 2147483646 w 1277"/>
              <a:gd name="T7" fmla="*/ 2147483646 h 474"/>
              <a:gd name="T8" fmla="*/ 2147483646 w 1277"/>
              <a:gd name="T9" fmla="*/ 2147483646 h 474"/>
              <a:gd name="T10" fmla="*/ 2147483646 w 1277"/>
              <a:gd name="T11" fmla="*/ 2147483646 h 474"/>
              <a:gd name="T12" fmla="*/ 2147483646 w 1277"/>
              <a:gd name="T13" fmla="*/ 2147483646 h 474"/>
              <a:gd name="T14" fmla="*/ 2147483646 w 1277"/>
              <a:gd name="T15" fmla="*/ 2147483646 h 474"/>
              <a:gd name="T16" fmla="*/ 2147483646 w 1277"/>
              <a:gd name="T17" fmla="*/ 2147483646 h 474"/>
              <a:gd name="T18" fmla="*/ 2147483646 w 1277"/>
              <a:gd name="T19" fmla="*/ 2147483646 h 474"/>
              <a:gd name="T20" fmla="*/ 2147483646 w 1277"/>
              <a:gd name="T21" fmla="*/ 2147483646 h 474"/>
              <a:gd name="T22" fmla="*/ 2147483646 w 1277"/>
              <a:gd name="T23" fmla="*/ 2147483646 h 474"/>
              <a:gd name="T24" fmla="*/ 2147483646 w 1277"/>
              <a:gd name="T25" fmla="*/ 2147483646 h 474"/>
              <a:gd name="T26" fmla="*/ 2147483646 w 1277"/>
              <a:gd name="T27" fmla="*/ 0 h 474"/>
              <a:gd name="T28" fmla="*/ 2147483646 w 1277"/>
              <a:gd name="T29" fmla="*/ 2147483646 h 474"/>
              <a:gd name="T30" fmla="*/ 2147483646 w 1277"/>
              <a:gd name="T31" fmla="*/ 2147483646 h 474"/>
              <a:gd name="T32" fmla="*/ 2147483646 w 1277"/>
              <a:gd name="T33" fmla="*/ 2147483646 h 474"/>
              <a:gd name="T34" fmla="*/ 2147483646 w 1277"/>
              <a:gd name="T35" fmla="*/ 2147483646 h 474"/>
              <a:gd name="T36" fmla="*/ 2147483646 w 1277"/>
              <a:gd name="T37" fmla="*/ 2147483646 h 474"/>
              <a:gd name="T38" fmla="*/ 2147483646 w 1277"/>
              <a:gd name="T39" fmla="*/ 2147483646 h 474"/>
              <a:gd name="T40" fmla="*/ 2147483646 w 1277"/>
              <a:gd name="T41" fmla="*/ 2147483646 h 474"/>
              <a:gd name="T42" fmla="*/ 2147483646 w 1277"/>
              <a:gd name="T43" fmla="*/ 2147483646 h 474"/>
              <a:gd name="T44" fmla="*/ 2147483646 w 1277"/>
              <a:gd name="T45" fmla="*/ 2147483646 h 474"/>
              <a:gd name="T46" fmla="*/ 2147483646 w 1277"/>
              <a:gd name="T47" fmla="*/ 2147483646 h 474"/>
              <a:gd name="T48" fmla="*/ 2147483646 w 1277"/>
              <a:gd name="T49" fmla="*/ 2147483646 h 474"/>
              <a:gd name="T50" fmla="*/ 2147483646 w 1277"/>
              <a:gd name="T51" fmla="*/ 2147483646 h 474"/>
              <a:gd name="T52" fmla="*/ 2147483646 w 1277"/>
              <a:gd name="T53" fmla="*/ 2147483646 h 474"/>
              <a:gd name="T54" fmla="*/ 2147483646 w 1277"/>
              <a:gd name="T55" fmla="*/ 2147483646 h 474"/>
              <a:gd name="T56" fmla="*/ 2147483646 w 1277"/>
              <a:gd name="T57" fmla="*/ 2147483646 h 474"/>
              <a:gd name="T58" fmla="*/ 2147483646 w 1277"/>
              <a:gd name="T59" fmla="*/ 2147483646 h 474"/>
              <a:gd name="T60" fmla="*/ 2147483646 w 1277"/>
              <a:gd name="T61" fmla="*/ 2147483646 h 474"/>
              <a:gd name="T62" fmla="*/ 2147483646 w 1277"/>
              <a:gd name="T63" fmla="*/ 2147483646 h 474"/>
              <a:gd name="T64" fmla="*/ 2147483646 w 1277"/>
              <a:gd name="T65" fmla="*/ 2147483646 h 474"/>
              <a:gd name="T66" fmla="*/ 2147483646 w 1277"/>
              <a:gd name="T67" fmla="*/ 2147483646 h 474"/>
              <a:gd name="T68" fmla="*/ 2147483646 w 1277"/>
              <a:gd name="T69" fmla="*/ 2147483646 h 474"/>
              <a:gd name="T70" fmla="*/ 2147483646 w 1277"/>
              <a:gd name="T71" fmla="*/ 2147483646 h 474"/>
              <a:gd name="T72" fmla="*/ 2147483646 w 1277"/>
              <a:gd name="T73" fmla="*/ 2147483646 h 474"/>
              <a:gd name="T74" fmla="*/ 2147483646 w 1277"/>
              <a:gd name="T75" fmla="*/ 2147483646 h 474"/>
              <a:gd name="T76" fmla="*/ 2147483646 w 1277"/>
              <a:gd name="T77" fmla="*/ 2147483646 h 474"/>
              <a:gd name="T78" fmla="*/ 2147483646 w 1277"/>
              <a:gd name="T79" fmla="*/ 2147483646 h 474"/>
              <a:gd name="T80" fmla="*/ 2147483646 w 1277"/>
              <a:gd name="T81" fmla="*/ 2147483646 h 474"/>
              <a:gd name="T82" fmla="*/ 2147483646 w 1277"/>
              <a:gd name="T83" fmla="*/ 2147483646 h 474"/>
              <a:gd name="T84" fmla="*/ 2147483646 w 1277"/>
              <a:gd name="T85" fmla="*/ 2147483646 h 474"/>
              <a:gd name="T86" fmla="*/ 2147483646 w 1277"/>
              <a:gd name="T87" fmla="*/ 2147483646 h 474"/>
              <a:gd name="T88" fmla="*/ 2147483646 w 1277"/>
              <a:gd name="T89" fmla="*/ 2147483646 h 474"/>
              <a:gd name="T90" fmla="*/ 2147483646 w 1277"/>
              <a:gd name="T91" fmla="*/ 2147483646 h 474"/>
              <a:gd name="T92" fmla="*/ 2147483646 w 1277"/>
              <a:gd name="T93" fmla="*/ 2147483646 h 474"/>
              <a:gd name="T94" fmla="*/ 2147483646 w 1277"/>
              <a:gd name="T95" fmla="*/ 2147483646 h 474"/>
              <a:gd name="T96" fmla="*/ 2147483646 w 1277"/>
              <a:gd name="T97" fmla="*/ 2147483646 h 474"/>
              <a:gd name="T98" fmla="*/ 2147483646 w 1277"/>
              <a:gd name="T99" fmla="*/ 2147483646 h 474"/>
              <a:gd name="T100" fmla="*/ 2147483646 w 1277"/>
              <a:gd name="T101" fmla="*/ 2147483646 h 474"/>
              <a:gd name="T102" fmla="*/ 2147483646 w 1277"/>
              <a:gd name="T103" fmla="*/ 2147483646 h 474"/>
              <a:gd name="T104" fmla="*/ 2147483646 w 1277"/>
              <a:gd name="T105" fmla="*/ 2147483646 h 474"/>
              <a:gd name="T106" fmla="*/ 2147483646 w 1277"/>
              <a:gd name="T107" fmla="*/ 2147483646 h 474"/>
              <a:gd name="T108" fmla="*/ 2147483646 w 1277"/>
              <a:gd name="T109" fmla="*/ 2147483646 h 474"/>
              <a:gd name="T110" fmla="*/ 2147483646 w 1277"/>
              <a:gd name="T111" fmla="*/ 2147483646 h 474"/>
              <a:gd name="T112" fmla="*/ 2147483646 w 1277"/>
              <a:gd name="T113" fmla="*/ 2147483646 h 474"/>
              <a:gd name="T114" fmla="*/ 2147483646 w 1277"/>
              <a:gd name="T115" fmla="*/ 2147483646 h 47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77"/>
              <a:gd name="T175" fmla="*/ 0 h 474"/>
              <a:gd name="T176" fmla="*/ 1277 w 1277"/>
              <a:gd name="T177" fmla="*/ 474 h 47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77" h="474">
                <a:moveTo>
                  <a:pt x="0" y="237"/>
                </a:moveTo>
                <a:lnTo>
                  <a:pt x="2" y="235"/>
                </a:lnTo>
                <a:lnTo>
                  <a:pt x="4" y="232"/>
                </a:lnTo>
                <a:lnTo>
                  <a:pt x="6" y="230"/>
                </a:lnTo>
                <a:lnTo>
                  <a:pt x="8" y="227"/>
                </a:lnTo>
                <a:lnTo>
                  <a:pt x="10" y="225"/>
                </a:lnTo>
                <a:lnTo>
                  <a:pt x="12" y="223"/>
                </a:lnTo>
                <a:lnTo>
                  <a:pt x="14" y="220"/>
                </a:lnTo>
                <a:lnTo>
                  <a:pt x="16" y="218"/>
                </a:lnTo>
                <a:lnTo>
                  <a:pt x="18" y="216"/>
                </a:lnTo>
                <a:lnTo>
                  <a:pt x="20" y="213"/>
                </a:lnTo>
                <a:lnTo>
                  <a:pt x="22" y="211"/>
                </a:lnTo>
                <a:lnTo>
                  <a:pt x="24" y="209"/>
                </a:lnTo>
                <a:lnTo>
                  <a:pt x="26" y="206"/>
                </a:lnTo>
                <a:lnTo>
                  <a:pt x="28" y="204"/>
                </a:lnTo>
                <a:lnTo>
                  <a:pt x="30" y="201"/>
                </a:lnTo>
                <a:lnTo>
                  <a:pt x="32" y="199"/>
                </a:lnTo>
                <a:lnTo>
                  <a:pt x="34" y="197"/>
                </a:lnTo>
                <a:lnTo>
                  <a:pt x="36" y="194"/>
                </a:lnTo>
                <a:lnTo>
                  <a:pt x="38" y="192"/>
                </a:lnTo>
                <a:lnTo>
                  <a:pt x="40" y="190"/>
                </a:lnTo>
                <a:lnTo>
                  <a:pt x="42" y="187"/>
                </a:lnTo>
                <a:lnTo>
                  <a:pt x="44" y="185"/>
                </a:lnTo>
                <a:lnTo>
                  <a:pt x="46" y="183"/>
                </a:lnTo>
                <a:lnTo>
                  <a:pt x="48" y="181"/>
                </a:lnTo>
                <a:lnTo>
                  <a:pt x="50" y="178"/>
                </a:lnTo>
                <a:lnTo>
                  <a:pt x="52" y="176"/>
                </a:lnTo>
                <a:lnTo>
                  <a:pt x="54" y="174"/>
                </a:lnTo>
                <a:lnTo>
                  <a:pt x="56" y="171"/>
                </a:lnTo>
                <a:lnTo>
                  <a:pt x="58" y="169"/>
                </a:lnTo>
                <a:lnTo>
                  <a:pt x="60" y="167"/>
                </a:lnTo>
                <a:lnTo>
                  <a:pt x="62" y="165"/>
                </a:lnTo>
                <a:lnTo>
                  <a:pt x="64" y="162"/>
                </a:lnTo>
                <a:lnTo>
                  <a:pt x="66" y="160"/>
                </a:lnTo>
                <a:lnTo>
                  <a:pt x="68" y="158"/>
                </a:lnTo>
                <a:lnTo>
                  <a:pt x="70" y="156"/>
                </a:lnTo>
                <a:lnTo>
                  <a:pt x="72" y="153"/>
                </a:lnTo>
                <a:lnTo>
                  <a:pt x="74" y="151"/>
                </a:lnTo>
                <a:lnTo>
                  <a:pt x="76" y="149"/>
                </a:lnTo>
                <a:lnTo>
                  <a:pt x="78" y="147"/>
                </a:lnTo>
                <a:lnTo>
                  <a:pt x="80" y="144"/>
                </a:lnTo>
                <a:lnTo>
                  <a:pt x="82" y="142"/>
                </a:lnTo>
                <a:lnTo>
                  <a:pt x="84" y="140"/>
                </a:lnTo>
                <a:lnTo>
                  <a:pt x="86" y="138"/>
                </a:lnTo>
                <a:lnTo>
                  <a:pt x="88" y="136"/>
                </a:lnTo>
                <a:lnTo>
                  <a:pt x="90" y="134"/>
                </a:lnTo>
                <a:lnTo>
                  <a:pt x="92" y="132"/>
                </a:lnTo>
                <a:lnTo>
                  <a:pt x="94" y="129"/>
                </a:lnTo>
                <a:lnTo>
                  <a:pt x="96" y="127"/>
                </a:lnTo>
                <a:lnTo>
                  <a:pt x="98" y="125"/>
                </a:lnTo>
                <a:lnTo>
                  <a:pt x="100" y="123"/>
                </a:lnTo>
                <a:lnTo>
                  <a:pt x="102" y="121"/>
                </a:lnTo>
                <a:lnTo>
                  <a:pt x="104" y="119"/>
                </a:lnTo>
                <a:lnTo>
                  <a:pt x="106" y="117"/>
                </a:lnTo>
                <a:lnTo>
                  <a:pt x="108" y="115"/>
                </a:lnTo>
                <a:lnTo>
                  <a:pt x="110" y="113"/>
                </a:lnTo>
                <a:lnTo>
                  <a:pt x="112" y="111"/>
                </a:lnTo>
                <a:lnTo>
                  <a:pt x="114" y="109"/>
                </a:lnTo>
                <a:lnTo>
                  <a:pt x="116" y="107"/>
                </a:lnTo>
                <a:lnTo>
                  <a:pt x="118" y="105"/>
                </a:lnTo>
                <a:lnTo>
                  <a:pt x="120" y="103"/>
                </a:lnTo>
                <a:lnTo>
                  <a:pt x="122" y="101"/>
                </a:lnTo>
                <a:lnTo>
                  <a:pt x="124" y="99"/>
                </a:lnTo>
                <a:lnTo>
                  <a:pt x="126" y="97"/>
                </a:lnTo>
                <a:lnTo>
                  <a:pt x="128" y="95"/>
                </a:lnTo>
                <a:lnTo>
                  <a:pt x="130" y="93"/>
                </a:lnTo>
                <a:lnTo>
                  <a:pt x="132" y="91"/>
                </a:lnTo>
                <a:lnTo>
                  <a:pt x="134" y="89"/>
                </a:lnTo>
                <a:lnTo>
                  <a:pt x="136" y="88"/>
                </a:lnTo>
                <a:lnTo>
                  <a:pt x="138" y="86"/>
                </a:lnTo>
                <a:lnTo>
                  <a:pt x="140" y="84"/>
                </a:lnTo>
                <a:lnTo>
                  <a:pt x="142" y="82"/>
                </a:lnTo>
                <a:lnTo>
                  <a:pt x="144" y="80"/>
                </a:lnTo>
                <a:lnTo>
                  <a:pt x="146" y="79"/>
                </a:lnTo>
                <a:lnTo>
                  <a:pt x="148" y="77"/>
                </a:lnTo>
                <a:lnTo>
                  <a:pt x="150" y="75"/>
                </a:lnTo>
                <a:lnTo>
                  <a:pt x="152" y="73"/>
                </a:lnTo>
                <a:lnTo>
                  <a:pt x="154" y="72"/>
                </a:lnTo>
                <a:lnTo>
                  <a:pt x="156" y="70"/>
                </a:lnTo>
                <a:lnTo>
                  <a:pt x="158" y="68"/>
                </a:lnTo>
                <a:lnTo>
                  <a:pt x="160" y="67"/>
                </a:lnTo>
                <a:lnTo>
                  <a:pt x="162" y="65"/>
                </a:lnTo>
                <a:lnTo>
                  <a:pt x="164" y="63"/>
                </a:lnTo>
                <a:lnTo>
                  <a:pt x="166" y="62"/>
                </a:lnTo>
                <a:lnTo>
                  <a:pt x="168" y="60"/>
                </a:lnTo>
                <a:lnTo>
                  <a:pt x="170" y="59"/>
                </a:lnTo>
                <a:lnTo>
                  <a:pt x="172" y="57"/>
                </a:lnTo>
                <a:lnTo>
                  <a:pt x="174" y="55"/>
                </a:lnTo>
                <a:lnTo>
                  <a:pt x="176" y="54"/>
                </a:lnTo>
                <a:lnTo>
                  <a:pt x="178" y="52"/>
                </a:lnTo>
                <a:lnTo>
                  <a:pt x="180" y="51"/>
                </a:lnTo>
                <a:lnTo>
                  <a:pt x="182" y="50"/>
                </a:lnTo>
                <a:lnTo>
                  <a:pt x="184" y="48"/>
                </a:lnTo>
                <a:lnTo>
                  <a:pt x="186" y="47"/>
                </a:lnTo>
                <a:lnTo>
                  <a:pt x="188" y="45"/>
                </a:lnTo>
                <a:lnTo>
                  <a:pt x="190" y="44"/>
                </a:lnTo>
                <a:lnTo>
                  <a:pt x="192" y="43"/>
                </a:lnTo>
                <a:lnTo>
                  <a:pt x="194" y="41"/>
                </a:lnTo>
                <a:lnTo>
                  <a:pt x="196" y="40"/>
                </a:lnTo>
                <a:lnTo>
                  <a:pt x="198" y="39"/>
                </a:lnTo>
                <a:lnTo>
                  <a:pt x="200" y="37"/>
                </a:lnTo>
                <a:lnTo>
                  <a:pt x="202" y="36"/>
                </a:lnTo>
                <a:lnTo>
                  <a:pt x="204" y="35"/>
                </a:lnTo>
                <a:lnTo>
                  <a:pt x="206" y="33"/>
                </a:lnTo>
                <a:lnTo>
                  <a:pt x="208" y="32"/>
                </a:lnTo>
                <a:lnTo>
                  <a:pt x="210" y="31"/>
                </a:lnTo>
                <a:lnTo>
                  <a:pt x="212" y="30"/>
                </a:lnTo>
                <a:lnTo>
                  <a:pt x="214" y="29"/>
                </a:lnTo>
                <a:lnTo>
                  <a:pt x="216" y="28"/>
                </a:lnTo>
                <a:lnTo>
                  <a:pt x="218" y="27"/>
                </a:lnTo>
                <a:lnTo>
                  <a:pt x="220" y="25"/>
                </a:lnTo>
                <a:lnTo>
                  <a:pt x="222" y="24"/>
                </a:lnTo>
                <a:lnTo>
                  <a:pt x="224" y="23"/>
                </a:lnTo>
                <a:lnTo>
                  <a:pt x="226" y="22"/>
                </a:lnTo>
                <a:lnTo>
                  <a:pt x="228" y="21"/>
                </a:lnTo>
                <a:lnTo>
                  <a:pt x="230" y="20"/>
                </a:lnTo>
                <a:lnTo>
                  <a:pt x="232" y="19"/>
                </a:lnTo>
                <a:lnTo>
                  <a:pt x="234" y="19"/>
                </a:lnTo>
                <a:lnTo>
                  <a:pt x="236" y="18"/>
                </a:lnTo>
                <a:lnTo>
                  <a:pt x="238" y="17"/>
                </a:lnTo>
                <a:lnTo>
                  <a:pt x="240" y="16"/>
                </a:lnTo>
                <a:lnTo>
                  <a:pt x="242" y="15"/>
                </a:lnTo>
                <a:lnTo>
                  <a:pt x="244" y="14"/>
                </a:lnTo>
                <a:lnTo>
                  <a:pt x="246" y="13"/>
                </a:lnTo>
                <a:lnTo>
                  <a:pt x="248" y="13"/>
                </a:lnTo>
                <a:lnTo>
                  <a:pt x="250" y="12"/>
                </a:lnTo>
                <a:lnTo>
                  <a:pt x="252" y="11"/>
                </a:lnTo>
                <a:lnTo>
                  <a:pt x="254" y="10"/>
                </a:lnTo>
                <a:lnTo>
                  <a:pt x="256" y="10"/>
                </a:lnTo>
                <a:lnTo>
                  <a:pt x="258" y="9"/>
                </a:lnTo>
                <a:lnTo>
                  <a:pt x="260" y="8"/>
                </a:lnTo>
                <a:lnTo>
                  <a:pt x="262" y="8"/>
                </a:lnTo>
                <a:lnTo>
                  <a:pt x="264" y="7"/>
                </a:lnTo>
                <a:lnTo>
                  <a:pt x="266" y="7"/>
                </a:lnTo>
                <a:lnTo>
                  <a:pt x="268" y="6"/>
                </a:lnTo>
                <a:lnTo>
                  <a:pt x="270" y="6"/>
                </a:lnTo>
                <a:lnTo>
                  <a:pt x="272" y="5"/>
                </a:lnTo>
                <a:lnTo>
                  <a:pt x="274" y="5"/>
                </a:lnTo>
                <a:lnTo>
                  <a:pt x="276" y="4"/>
                </a:lnTo>
                <a:lnTo>
                  <a:pt x="278" y="4"/>
                </a:lnTo>
                <a:lnTo>
                  <a:pt x="280" y="3"/>
                </a:lnTo>
                <a:lnTo>
                  <a:pt x="282" y="3"/>
                </a:lnTo>
                <a:lnTo>
                  <a:pt x="284" y="3"/>
                </a:lnTo>
                <a:lnTo>
                  <a:pt x="286" y="2"/>
                </a:lnTo>
                <a:lnTo>
                  <a:pt x="288" y="2"/>
                </a:lnTo>
                <a:lnTo>
                  <a:pt x="290" y="2"/>
                </a:lnTo>
                <a:lnTo>
                  <a:pt x="292" y="1"/>
                </a:lnTo>
                <a:lnTo>
                  <a:pt x="294" y="1"/>
                </a:lnTo>
                <a:lnTo>
                  <a:pt x="296" y="1"/>
                </a:lnTo>
                <a:lnTo>
                  <a:pt x="298" y="1"/>
                </a:lnTo>
                <a:lnTo>
                  <a:pt x="300" y="1"/>
                </a:lnTo>
                <a:lnTo>
                  <a:pt x="302" y="0"/>
                </a:lnTo>
                <a:lnTo>
                  <a:pt x="304" y="0"/>
                </a:lnTo>
                <a:lnTo>
                  <a:pt x="306" y="0"/>
                </a:lnTo>
                <a:lnTo>
                  <a:pt x="308" y="0"/>
                </a:lnTo>
                <a:lnTo>
                  <a:pt x="310" y="0"/>
                </a:lnTo>
                <a:lnTo>
                  <a:pt x="312" y="0"/>
                </a:lnTo>
                <a:lnTo>
                  <a:pt x="314" y="0"/>
                </a:lnTo>
                <a:lnTo>
                  <a:pt x="316" y="0"/>
                </a:lnTo>
                <a:lnTo>
                  <a:pt x="318" y="0"/>
                </a:lnTo>
                <a:lnTo>
                  <a:pt x="320" y="0"/>
                </a:lnTo>
                <a:lnTo>
                  <a:pt x="322" y="0"/>
                </a:lnTo>
                <a:lnTo>
                  <a:pt x="324" y="0"/>
                </a:lnTo>
                <a:lnTo>
                  <a:pt x="326" y="1"/>
                </a:lnTo>
                <a:lnTo>
                  <a:pt x="328" y="1"/>
                </a:lnTo>
                <a:lnTo>
                  <a:pt x="330" y="1"/>
                </a:lnTo>
                <a:lnTo>
                  <a:pt x="332" y="1"/>
                </a:lnTo>
                <a:lnTo>
                  <a:pt x="334" y="1"/>
                </a:lnTo>
                <a:lnTo>
                  <a:pt x="336" y="2"/>
                </a:lnTo>
                <a:lnTo>
                  <a:pt x="338" y="2"/>
                </a:lnTo>
                <a:lnTo>
                  <a:pt x="340" y="2"/>
                </a:lnTo>
                <a:lnTo>
                  <a:pt x="342" y="3"/>
                </a:lnTo>
                <a:lnTo>
                  <a:pt x="344" y="3"/>
                </a:lnTo>
                <a:lnTo>
                  <a:pt x="346" y="3"/>
                </a:lnTo>
                <a:lnTo>
                  <a:pt x="348" y="4"/>
                </a:lnTo>
                <a:lnTo>
                  <a:pt x="350" y="4"/>
                </a:lnTo>
                <a:lnTo>
                  <a:pt x="352" y="5"/>
                </a:lnTo>
                <a:lnTo>
                  <a:pt x="354" y="5"/>
                </a:lnTo>
                <a:lnTo>
                  <a:pt x="356" y="6"/>
                </a:lnTo>
                <a:lnTo>
                  <a:pt x="358" y="6"/>
                </a:lnTo>
                <a:lnTo>
                  <a:pt x="360" y="7"/>
                </a:lnTo>
                <a:lnTo>
                  <a:pt x="362" y="7"/>
                </a:lnTo>
                <a:lnTo>
                  <a:pt x="364" y="8"/>
                </a:lnTo>
                <a:lnTo>
                  <a:pt x="366" y="8"/>
                </a:lnTo>
                <a:lnTo>
                  <a:pt x="368" y="9"/>
                </a:lnTo>
                <a:lnTo>
                  <a:pt x="370" y="10"/>
                </a:lnTo>
                <a:lnTo>
                  <a:pt x="372" y="10"/>
                </a:lnTo>
                <a:lnTo>
                  <a:pt x="374" y="11"/>
                </a:lnTo>
                <a:lnTo>
                  <a:pt x="376" y="12"/>
                </a:lnTo>
                <a:lnTo>
                  <a:pt x="378" y="12"/>
                </a:lnTo>
                <a:lnTo>
                  <a:pt x="380" y="13"/>
                </a:lnTo>
                <a:lnTo>
                  <a:pt x="382" y="14"/>
                </a:lnTo>
                <a:lnTo>
                  <a:pt x="384" y="15"/>
                </a:lnTo>
                <a:lnTo>
                  <a:pt x="386" y="16"/>
                </a:lnTo>
                <a:lnTo>
                  <a:pt x="388" y="17"/>
                </a:lnTo>
                <a:lnTo>
                  <a:pt x="390" y="17"/>
                </a:lnTo>
                <a:lnTo>
                  <a:pt x="392" y="18"/>
                </a:lnTo>
                <a:lnTo>
                  <a:pt x="394" y="19"/>
                </a:lnTo>
                <a:lnTo>
                  <a:pt x="396" y="20"/>
                </a:lnTo>
                <a:lnTo>
                  <a:pt x="398" y="21"/>
                </a:lnTo>
                <a:lnTo>
                  <a:pt x="400" y="22"/>
                </a:lnTo>
                <a:lnTo>
                  <a:pt x="402" y="23"/>
                </a:lnTo>
                <a:lnTo>
                  <a:pt x="404" y="24"/>
                </a:lnTo>
                <a:lnTo>
                  <a:pt x="406" y="25"/>
                </a:lnTo>
                <a:lnTo>
                  <a:pt x="408" y="26"/>
                </a:lnTo>
                <a:lnTo>
                  <a:pt x="410" y="27"/>
                </a:lnTo>
                <a:lnTo>
                  <a:pt x="412" y="29"/>
                </a:lnTo>
                <a:lnTo>
                  <a:pt x="414" y="30"/>
                </a:lnTo>
                <a:lnTo>
                  <a:pt x="416" y="31"/>
                </a:lnTo>
                <a:lnTo>
                  <a:pt x="418" y="32"/>
                </a:lnTo>
                <a:lnTo>
                  <a:pt x="420" y="33"/>
                </a:lnTo>
                <a:lnTo>
                  <a:pt x="422" y="35"/>
                </a:lnTo>
                <a:lnTo>
                  <a:pt x="424" y="36"/>
                </a:lnTo>
                <a:lnTo>
                  <a:pt x="426" y="37"/>
                </a:lnTo>
                <a:lnTo>
                  <a:pt x="428" y="38"/>
                </a:lnTo>
                <a:lnTo>
                  <a:pt x="430" y="40"/>
                </a:lnTo>
                <a:lnTo>
                  <a:pt x="432" y="41"/>
                </a:lnTo>
                <a:lnTo>
                  <a:pt x="434" y="42"/>
                </a:lnTo>
                <a:lnTo>
                  <a:pt x="436" y="44"/>
                </a:lnTo>
                <a:lnTo>
                  <a:pt x="438" y="45"/>
                </a:lnTo>
                <a:lnTo>
                  <a:pt x="440" y="46"/>
                </a:lnTo>
                <a:lnTo>
                  <a:pt x="442" y="48"/>
                </a:lnTo>
                <a:lnTo>
                  <a:pt x="444" y="49"/>
                </a:lnTo>
                <a:lnTo>
                  <a:pt x="446" y="51"/>
                </a:lnTo>
                <a:lnTo>
                  <a:pt x="448" y="52"/>
                </a:lnTo>
                <a:lnTo>
                  <a:pt x="450" y="54"/>
                </a:lnTo>
                <a:lnTo>
                  <a:pt x="452" y="55"/>
                </a:lnTo>
                <a:lnTo>
                  <a:pt x="454" y="57"/>
                </a:lnTo>
                <a:lnTo>
                  <a:pt x="456" y="58"/>
                </a:lnTo>
                <a:lnTo>
                  <a:pt x="458" y="60"/>
                </a:lnTo>
                <a:lnTo>
                  <a:pt x="460" y="61"/>
                </a:lnTo>
                <a:lnTo>
                  <a:pt x="462" y="63"/>
                </a:lnTo>
                <a:lnTo>
                  <a:pt x="464" y="65"/>
                </a:lnTo>
                <a:lnTo>
                  <a:pt x="466" y="66"/>
                </a:lnTo>
                <a:lnTo>
                  <a:pt x="468" y="68"/>
                </a:lnTo>
                <a:lnTo>
                  <a:pt x="470" y="70"/>
                </a:lnTo>
                <a:lnTo>
                  <a:pt x="472" y="71"/>
                </a:lnTo>
                <a:lnTo>
                  <a:pt x="474" y="73"/>
                </a:lnTo>
                <a:lnTo>
                  <a:pt x="476" y="75"/>
                </a:lnTo>
                <a:lnTo>
                  <a:pt x="478" y="77"/>
                </a:lnTo>
                <a:lnTo>
                  <a:pt x="480" y="78"/>
                </a:lnTo>
                <a:lnTo>
                  <a:pt x="482" y="80"/>
                </a:lnTo>
                <a:lnTo>
                  <a:pt x="484" y="82"/>
                </a:lnTo>
                <a:lnTo>
                  <a:pt x="486" y="84"/>
                </a:lnTo>
                <a:lnTo>
                  <a:pt x="488" y="85"/>
                </a:lnTo>
                <a:lnTo>
                  <a:pt x="490" y="87"/>
                </a:lnTo>
                <a:lnTo>
                  <a:pt x="492" y="89"/>
                </a:lnTo>
                <a:lnTo>
                  <a:pt x="494" y="91"/>
                </a:lnTo>
                <a:lnTo>
                  <a:pt x="496" y="93"/>
                </a:lnTo>
                <a:lnTo>
                  <a:pt x="498" y="95"/>
                </a:lnTo>
                <a:lnTo>
                  <a:pt x="500" y="97"/>
                </a:lnTo>
                <a:lnTo>
                  <a:pt x="502" y="99"/>
                </a:lnTo>
                <a:lnTo>
                  <a:pt x="504" y="101"/>
                </a:lnTo>
                <a:lnTo>
                  <a:pt x="506" y="103"/>
                </a:lnTo>
                <a:lnTo>
                  <a:pt x="508" y="104"/>
                </a:lnTo>
                <a:lnTo>
                  <a:pt x="510" y="106"/>
                </a:lnTo>
                <a:lnTo>
                  <a:pt x="512" y="108"/>
                </a:lnTo>
                <a:lnTo>
                  <a:pt x="514" y="110"/>
                </a:lnTo>
                <a:lnTo>
                  <a:pt x="516" y="112"/>
                </a:lnTo>
                <a:lnTo>
                  <a:pt x="518" y="114"/>
                </a:lnTo>
                <a:lnTo>
                  <a:pt x="520" y="117"/>
                </a:lnTo>
                <a:lnTo>
                  <a:pt x="522" y="119"/>
                </a:lnTo>
                <a:lnTo>
                  <a:pt x="524" y="121"/>
                </a:lnTo>
                <a:lnTo>
                  <a:pt x="526" y="123"/>
                </a:lnTo>
                <a:lnTo>
                  <a:pt x="528" y="125"/>
                </a:lnTo>
                <a:lnTo>
                  <a:pt x="530" y="127"/>
                </a:lnTo>
                <a:lnTo>
                  <a:pt x="532" y="129"/>
                </a:lnTo>
                <a:lnTo>
                  <a:pt x="534" y="131"/>
                </a:lnTo>
                <a:lnTo>
                  <a:pt x="536" y="133"/>
                </a:lnTo>
                <a:lnTo>
                  <a:pt x="538" y="135"/>
                </a:lnTo>
                <a:lnTo>
                  <a:pt x="540" y="138"/>
                </a:lnTo>
                <a:lnTo>
                  <a:pt x="542" y="140"/>
                </a:lnTo>
                <a:lnTo>
                  <a:pt x="544" y="142"/>
                </a:lnTo>
                <a:lnTo>
                  <a:pt x="546" y="144"/>
                </a:lnTo>
                <a:lnTo>
                  <a:pt x="548" y="146"/>
                </a:lnTo>
                <a:lnTo>
                  <a:pt x="550" y="148"/>
                </a:lnTo>
                <a:lnTo>
                  <a:pt x="552" y="151"/>
                </a:lnTo>
                <a:lnTo>
                  <a:pt x="554" y="153"/>
                </a:lnTo>
                <a:lnTo>
                  <a:pt x="556" y="155"/>
                </a:lnTo>
                <a:lnTo>
                  <a:pt x="558" y="157"/>
                </a:lnTo>
                <a:lnTo>
                  <a:pt x="560" y="160"/>
                </a:lnTo>
                <a:lnTo>
                  <a:pt x="562" y="162"/>
                </a:lnTo>
                <a:lnTo>
                  <a:pt x="564" y="164"/>
                </a:lnTo>
                <a:lnTo>
                  <a:pt x="566" y="166"/>
                </a:lnTo>
                <a:lnTo>
                  <a:pt x="568" y="169"/>
                </a:lnTo>
                <a:lnTo>
                  <a:pt x="570" y="171"/>
                </a:lnTo>
                <a:lnTo>
                  <a:pt x="572" y="173"/>
                </a:lnTo>
                <a:lnTo>
                  <a:pt x="574" y="175"/>
                </a:lnTo>
                <a:lnTo>
                  <a:pt x="576" y="178"/>
                </a:lnTo>
                <a:lnTo>
                  <a:pt x="578" y="180"/>
                </a:lnTo>
                <a:lnTo>
                  <a:pt x="580" y="182"/>
                </a:lnTo>
                <a:lnTo>
                  <a:pt x="582" y="185"/>
                </a:lnTo>
                <a:lnTo>
                  <a:pt x="584" y="187"/>
                </a:lnTo>
                <a:lnTo>
                  <a:pt x="586" y="189"/>
                </a:lnTo>
                <a:lnTo>
                  <a:pt x="588" y="192"/>
                </a:lnTo>
                <a:lnTo>
                  <a:pt x="590" y="194"/>
                </a:lnTo>
                <a:lnTo>
                  <a:pt x="592" y="196"/>
                </a:lnTo>
                <a:lnTo>
                  <a:pt x="594" y="199"/>
                </a:lnTo>
                <a:lnTo>
                  <a:pt x="596" y="201"/>
                </a:lnTo>
                <a:lnTo>
                  <a:pt x="598" y="203"/>
                </a:lnTo>
                <a:lnTo>
                  <a:pt x="600" y="206"/>
                </a:lnTo>
                <a:lnTo>
                  <a:pt x="602" y="208"/>
                </a:lnTo>
                <a:lnTo>
                  <a:pt x="604" y="210"/>
                </a:lnTo>
                <a:lnTo>
                  <a:pt x="606" y="213"/>
                </a:lnTo>
                <a:lnTo>
                  <a:pt x="608" y="215"/>
                </a:lnTo>
                <a:lnTo>
                  <a:pt x="610" y="218"/>
                </a:lnTo>
                <a:lnTo>
                  <a:pt x="612" y="220"/>
                </a:lnTo>
                <a:lnTo>
                  <a:pt x="614" y="222"/>
                </a:lnTo>
                <a:lnTo>
                  <a:pt x="616" y="225"/>
                </a:lnTo>
                <a:lnTo>
                  <a:pt x="618" y="227"/>
                </a:lnTo>
                <a:lnTo>
                  <a:pt x="620" y="229"/>
                </a:lnTo>
                <a:lnTo>
                  <a:pt x="622" y="232"/>
                </a:lnTo>
                <a:lnTo>
                  <a:pt x="624" y="234"/>
                </a:lnTo>
                <a:lnTo>
                  <a:pt x="626" y="237"/>
                </a:lnTo>
                <a:lnTo>
                  <a:pt x="628" y="239"/>
                </a:lnTo>
                <a:lnTo>
                  <a:pt x="630" y="241"/>
                </a:lnTo>
                <a:lnTo>
                  <a:pt x="632" y="244"/>
                </a:lnTo>
                <a:lnTo>
                  <a:pt x="634" y="246"/>
                </a:lnTo>
                <a:lnTo>
                  <a:pt x="636" y="248"/>
                </a:lnTo>
                <a:lnTo>
                  <a:pt x="638" y="251"/>
                </a:lnTo>
                <a:lnTo>
                  <a:pt x="640" y="253"/>
                </a:lnTo>
                <a:lnTo>
                  <a:pt x="642" y="256"/>
                </a:lnTo>
                <a:lnTo>
                  <a:pt x="644" y="258"/>
                </a:lnTo>
                <a:lnTo>
                  <a:pt x="646" y="260"/>
                </a:lnTo>
                <a:lnTo>
                  <a:pt x="648" y="263"/>
                </a:lnTo>
                <a:lnTo>
                  <a:pt x="650" y="265"/>
                </a:lnTo>
                <a:lnTo>
                  <a:pt x="652" y="267"/>
                </a:lnTo>
                <a:lnTo>
                  <a:pt x="654" y="270"/>
                </a:lnTo>
                <a:lnTo>
                  <a:pt x="656" y="272"/>
                </a:lnTo>
                <a:lnTo>
                  <a:pt x="658" y="274"/>
                </a:lnTo>
                <a:lnTo>
                  <a:pt x="660" y="277"/>
                </a:lnTo>
                <a:lnTo>
                  <a:pt x="662" y="279"/>
                </a:lnTo>
                <a:lnTo>
                  <a:pt x="664" y="281"/>
                </a:lnTo>
                <a:lnTo>
                  <a:pt x="666" y="284"/>
                </a:lnTo>
                <a:lnTo>
                  <a:pt x="668" y="286"/>
                </a:lnTo>
                <a:lnTo>
                  <a:pt x="670" y="288"/>
                </a:lnTo>
                <a:lnTo>
                  <a:pt x="672" y="291"/>
                </a:lnTo>
                <a:lnTo>
                  <a:pt x="674" y="293"/>
                </a:lnTo>
                <a:lnTo>
                  <a:pt x="676" y="295"/>
                </a:lnTo>
                <a:lnTo>
                  <a:pt x="678" y="298"/>
                </a:lnTo>
                <a:lnTo>
                  <a:pt x="680" y="300"/>
                </a:lnTo>
                <a:lnTo>
                  <a:pt x="682" y="302"/>
                </a:lnTo>
                <a:lnTo>
                  <a:pt x="684" y="305"/>
                </a:lnTo>
                <a:lnTo>
                  <a:pt x="686" y="307"/>
                </a:lnTo>
                <a:lnTo>
                  <a:pt x="688" y="309"/>
                </a:lnTo>
                <a:lnTo>
                  <a:pt x="690" y="311"/>
                </a:lnTo>
                <a:lnTo>
                  <a:pt x="692" y="314"/>
                </a:lnTo>
                <a:lnTo>
                  <a:pt x="694" y="316"/>
                </a:lnTo>
                <a:lnTo>
                  <a:pt x="696" y="318"/>
                </a:lnTo>
                <a:lnTo>
                  <a:pt x="698" y="320"/>
                </a:lnTo>
                <a:lnTo>
                  <a:pt x="700" y="323"/>
                </a:lnTo>
                <a:lnTo>
                  <a:pt x="702" y="325"/>
                </a:lnTo>
                <a:lnTo>
                  <a:pt x="704" y="327"/>
                </a:lnTo>
                <a:lnTo>
                  <a:pt x="706" y="329"/>
                </a:lnTo>
                <a:lnTo>
                  <a:pt x="708" y="331"/>
                </a:lnTo>
                <a:lnTo>
                  <a:pt x="710" y="334"/>
                </a:lnTo>
                <a:lnTo>
                  <a:pt x="712" y="336"/>
                </a:lnTo>
                <a:lnTo>
                  <a:pt x="714" y="338"/>
                </a:lnTo>
                <a:lnTo>
                  <a:pt x="716" y="340"/>
                </a:lnTo>
                <a:lnTo>
                  <a:pt x="718" y="342"/>
                </a:lnTo>
                <a:lnTo>
                  <a:pt x="720" y="344"/>
                </a:lnTo>
                <a:lnTo>
                  <a:pt x="722" y="346"/>
                </a:lnTo>
                <a:lnTo>
                  <a:pt x="724" y="348"/>
                </a:lnTo>
                <a:lnTo>
                  <a:pt x="726" y="351"/>
                </a:lnTo>
                <a:lnTo>
                  <a:pt x="728" y="353"/>
                </a:lnTo>
                <a:lnTo>
                  <a:pt x="730" y="355"/>
                </a:lnTo>
                <a:lnTo>
                  <a:pt x="732" y="357"/>
                </a:lnTo>
                <a:lnTo>
                  <a:pt x="734" y="359"/>
                </a:lnTo>
                <a:lnTo>
                  <a:pt x="736" y="361"/>
                </a:lnTo>
                <a:lnTo>
                  <a:pt x="738" y="363"/>
                </a:lnTo>
                <a:lnTo>
                  <a:pt x="740" y="365"/>
                </a:lnTo>
                <a:lnTo>
                  <a:pt x="742" y="367"/>
                </a:lnTo>
                <a:lnTo>
                  <a:pt x="744" y="369"/>
                </a:lnTo>
                <a:lnTo>
                  <a:pt x="746" y="371"/>
                </a:lnTo>
                <a:lnTo>
                  <a:pt x="748" y="373"/>
                </a:lnTo>
                <a:lnTo>
                  <a:pt x="750" y="375"/>
                </a:lnTo>
                <a:lnTo>
                  <a:pt x="752" y="377"/>
                </a:lnTo>
                <a:lnTo>
                  <a:pt x="754" y="379"/>
                </a:lnTo>
                <a:lnTo>
                  <a:pt x="756" y="380"/>
                </a:lnTo>
                <a:lnTo>
                  <a:pt x="758" y="382"/>
                </a:lnTo>
                <a:lnTo>
                  <a:pt x="760" y="384"/>
                </a:lnTo>
                <a:lnTo>
                  <a:pt x="762" y="386"/>
                </a:lnTo>
                <a:lnTo>
                  <a:pt x="764" y="388"/>
                </a:lnTo>
                <a:lnTo>
                  <a:pt x="766" y="390"/>
                </a:lnTo>
                <a:lnTo>
                  <a:pt x="768" y="392"/>
                </a:lnTo>
                <a:lnTo>
                  <a:pt x="770" y="393"/>
                </a:lnTo>
                <a:lnTo>
                  <a:pt x="772" y="395"/>
                </a:lnTo>
                <a:lnTo>
                  <a:pt x="774" y="397"/>
                </a:lnTo>
                <a:lnTo>
                  <a:pt x="776" y="399"/>
                </a:lnTo>
                <a:lnTo>
                  <a:pt x="778" y="400"/>
                </a:lnTo>
                <a:lnTo>
                  <a:pt x="780" y="402"/>
                </a:lnTo>
                <a:lnTo>
                  <a:pt x="782" y="404"/>
                </a:lnTo>
                <a:lnTo>
                  <a:pt x="784" y="405"/>
                </a:lnTo>
                <a:lnTo>
                  <a:pt x="786" y="407"/>
                </a:lnTo>
                <a:lnTo>
                  <a:pt x="788" y="409"/>
                </a:lnTo>
                <a:lnTo>
                  <a:pt x="790" y="410"/>
                </a:lnTo>
                <a:lnTo>
                  <a:pt x="792" y="412"/>
                </a:lnTo>
                <a:lnTo>
                  <a:pt x="794" y="414"/>
                </a:lnTo>
                <a:lnTo>
                  <a:pt x="796" y="415"/>
                </a:lnTo>
                <a:lnTo>
                  <a:pt x="798" y="417"/>
                </a:lnTo>
                <a:lnTo>
                  <a:pt x="800" y="418"/>
                </a:lnTo>
                <a:lnTo>
                  <a:pt x="802" y="420"/>
                </a:lnTo>
                <a:lnTo>
                  <a:pt x="804" y="421"/>
                </a:lnTo>
                <a:lnTo>
                  <a:pt x="806" y="423"/>
                </a:lnTo>
                <a:lnTo>
                  <a:pt x="808" y="424"/>
                </a:lnTo>
                <a:lnTo>
                  <a:pt x="810" y="426"/>
                </a:lnTo>
                <a:lnTo>
                  <a:pt x="812" y="427"/>
                </a:lnTo>
                <a:lnTo>
                  <a:pt x="814" y="428"/>
                </a:lnTo>
                <a:lnTo>
                  <a:pt x="816" y="430"/>
                </a:lnTo>
                <a:lnTo>
                  <a:pt x="818" y="431"/>
                </a:lnTo>
                <a:lnTo>
                  <a:pt x="820" y="433"/>
                </a:lnTo>
                <a:lnTo>
                  <a:pt x="822" y="434"/>
                </a:lnTo>
                <a:lnTo>
                  <a:pt x="824" y="435"/>
                </a:lnTo>
                <a:lnTo>
                  <a:pt x="826" y="437"/>
                </a:lnTo>
                <a:lnTo>
                  <a:pt x="828" y="438"/>
                </a:lnTo>
                <a:lnTo>
                  <a:pt x="830" y="439"/>
                </a:lnTo>
                <a:lnTo>
                  <a:pt x="832" y="440"/>
                </a:lnTo>
                <a:lnTo>
                  <a:pt x="834" y="442"/>
                </a:lnTo>
                <a:lnTo>
                  <a:pt x="836" y="443"/>
                </a:lnTo>
                <a:lnTo>
                  <a:pt x="838" y="444"/>
                </a:lnTo>
                <a:lnTo>
                  <a:pt x="840" y="445"/>
                </a:lnTo>
                <a:lnTo>
                  <a:pt x="842" y="446"/>
                </a:lnTo>
                <a:lnTo>
                  <a:pt x="844" y="447"/>
                </a:lnTo>
                <a:lnTo>
                  <a:pt x="846" y="448"/>
                </a:lnTo>
                <a:lnTo>
                  <a:pt x="848" y="449"/>
                </a:lnTo>
                <a:lnTo>
                  <a:pt x="850" y="450"/>
                </a:lnTo>
                <a:lnTo>
                  <a:pt x="852" y="451"/>
                </a:lnTo>
                <a:lnTo>
                  <a:pt x="854" y="452"/>
                </a:lnTo>
                <a:lnTo>
                  <a:pt x="856" y="453"/>
                </a:lnTo>
                <a:lnTo>
                  <a:pt x="858" y="454"/>
                </a:lnTo>
                <a:lnTo>
                  <a:pt x="860" y="455"/>
                </a:lnTo>
                <a:lnTo>
                  <a:pt x="862" y="456"/>
                </a:lnTo>
                <a:lnTo>
                  <a:pt x="864" y="457"/>
                </a:lnTo>
                <a:lnTo>
                  <a:pt x="866" y="458"/>
                </a:lnTo>
                <a:lnTo>
                  <a:pt x="868" y="459"/>
                </a:lnTo>
                <a:lnTo>
                  <a:pt x="870" y="460"/>
                </a:lnTo>
                <a:lnTo>
                  <a:pt x="872" y="460"/>
                </a:lnTo>
                <a:lnTo>
                  <a:pt x="874" y="461"/>
                </a:lnTo>
                <a:lnTo>
                  <a:pt x="876" y="462"/>
                </a:lnTo>
                <a:lnTo>
                  <a:pt x="878" y="463"/>
                </a:lnTo>
                <a:lnTo>
                  <a:pt x="880" y="463"/>
                </a:lnTo>
                <a:lnTo>
                  <a:pt x="882" y="464"/>
                </a:lnTo>
                <a:lnTo>
                  <a:pt x="884" y="465"/>
                </a:lnTo>
                <a:lnTo>
                  <a:pt x="886" y="465"/>
                </a:lnTo>
                <a:lnTo>
                  <a:pt x="888" y="466"/>
                </a:lnTo>
                <a:lnTo>
                  <a:pt x="890" y="467"/>
                </a:lnTo>
                <a:lnTo>
                  <a:pt x="892" y="467"/>
                </a:lnTo>
                <a:lnTo>
                  <a:pt x="894" y="468"/>
                </a:lnTo>
                <a:lnTo>
                  <a:pt x="896" y="468"/>
                </a:lnTo>
                <a:lnTo>
                  <a:pt x="898" y="469"/>
                </a:lnTo>
                <a:lnTo>
                  <a:pt x="900" y="469"/>
                </a:lnTo>
                <a:lnTo>
                  <a:pt x="902" y="470"/>
                </a:lnTo>
                <a:lnTo>
                  <a:pt x="904" y="470"/>
                </a:lnTo>
                <a:lnTo>
                  <a:pt x="906" y="471"/>
                </a:lnTo>
                <a:lnTo>
                  <a:pt x="908" y="471"/>
                </a:lnTo>
                <a:lnTo>
                  <a:pt x="910" y="471"/>
                </a:lnTo>
                <a:lnTo>
                  <a:pt x="912" y="472"/>
                </a:lnTo>
                <a:lnTo>
                  <a:pt x="914" y="472"/>
                </a:lnTo>
                <a:lnTo>
                  <a:pt x="916" y="472"/>
                </a:lnTo>
                <a:lnTo>
                  <a:pt x="918" y="473"/>
                </a:lnTo>
                <a:lnTo>
                  <a:pt x="920" y="473"/>
                </a:lnTo>
                <a:lnTo>
                  <a:pt x="922" y="473"/>
                </a:lnTo>
                <a:lnTo>
                  <a:pt x="924" y="473"/>
                </a:lnTo>
                <a:lnTo>
                  <a:pt x="926" y="473"/>
                </a:lnTo>
                <a:lnTo>
                  <a:pt x="928" y="474"/>
                </a:lnTo>
                <a:lnTo>
                  <a:pt x="930" y="474"/>
                </a:lnTo>
                <a:lnTo>
                  <a:pt x="932" y="474"/>
                </a:lnTo>
                <a:lnTo>
                  <a:pt x="934" y="474"/>
                </a:lnTo>
                <a:lnTo>
                  <a:pt x="936" y="474"/>
                </a:lnTo>
                <a:lnTo>
                  <a:pt x="938" y="474"/>
                </a:lnTo>
                <a:lnTo>
                  <a:pt x="940" y="474"/>
                </a:lnTo>
                <a:lnTo>
                  <a:pt x="942" y="474"/>
                </a:lnTo>
                <a:lnTo>
                  <a:pt x="944" y="474"/>
                </a:lnTo>
                <a:lnTo>
                  <a:pt x="946" y="474"/>
                </a:lnTo>
                <a:lnTo>
                  <a:pt x="948" y="474"/>
                </a:lnTo>
                <a:lnTo>
                  <a:pt x="950" y="474"/>
                </a:lnTo>
                <a:lnTo>
                  <a:pt x="952" y="473"/>
                </a:lnTo>
                <a:lnTo>
                  <a:pt x="954" y="473"/>
                </a:lnTo>
                <a:lnTo>
                  <a:pt x="956" y="473"/>
                </a:lnTo>
                <a:lnTo>
                  <a:pt x="958" y="473"/>
                </a:lnTo>
                <a:lnTo>
                  <a:pt x="960" y="473"/>
                </a:lnTo>
                <a:lnTo>
                  <a:pt x="962" y="472"/>
                </a:lnTo>
                <a:lnTo>
                  <a:pt x="964" y="472"/>
                </a:lnTo>
                <a:lnTo>
                  <a:pt x="966" y="472"/>
                </a:lnTo>
                <a:lnTo>
                  <a:pt x="968" y="472"/>
                </a:lnTo>
                <a:lnTo>
                  <a:pt x="970" y="471"/>
                </a:lnTo>
                <a:lnTo>
                  <a:pt x="972" y="471"/>
                </a:lnTo>
                <a:lnTo>
                  <a:pt x="974" y="470"/>
                </a:lnTo>
                <a:lnTo>
                  <a:pt x="976" y="470"/>
                </a:lnTo>
                <a:lnTo>
                  <a:pt x="978" y="470"/>
                </a:lnTo>
                <a:lnTo>
                  <a:pt x="980" y="469"/>
                </a:lnTo>
                <a:lnTo>
                  <a:pt x="982" y="469"/>
                </a:lnTo>
                <a:lnTo>
                  <a:pt x="984" y="468"/>
                </a:lnTo>
                <a:lnTo>
                  <a:pt x="986" y="468"/>
                </a:lnTo>
                <a:lnTo>
                  <a:pt x="988" y="467"/>
                </a:lnTo>
                <a:lnTo>
                  <a:pt x="990" y="466"/>
                </a:lnTo>
                <a:lnTo>
                  <a:pt x="992" y="466"/>
                </a:lnTo>
                <a:lnTo>
                  <a:pt x="994" y="465"/>
                </a:lnTo>
                <a:lnTo>
                  <a:pt x="996" y="464"/>
                </a:lnTo>
                <a:lnTo>
                  <a:pt x="998" y="464"/>
                </a:lnTo>
                <a:lnTo>
                  <a:pt x="1000" y="463"/>
                </a:lnTo>
                <a:lnTo>
                  <a:pt x="1002" y="462"/>
                </a:lnTo>
                <a:lnTo>
                  <a:pt x="1004" y="462"/>
                </a:lnTo>
                <a:lnTo>
                  <a:pt x="1006" y="461"/>
                </a:lnTo>
                <a:lnTo>
                  <a:pt x="1008" y="460"/>
                </a:lnTo>
                <a:lnTo>
                  <a:pt x="1010" y="459"/>
                </a:lnTo>
                <a:lnTo>
                  <a:pt x="1012" y="458"/>
                </a:lnTo>
                <a:lnTo>
                  <a:pt x="1014" y="458"/>
                </a:lnTo>
                <a:lnTo>
                  <a:pt x="1016" y="457"/>
                </a:lnTo>
                <a:lnTo>
                  <a:pt x="1018" y="456"/>
                </a:lnTo>
                <a:lnTo>
                  <a:pt x="1020" y="455"/>
                </a:lnTo>
                <a:lnTo>
                  <a:pt x="1022" y="454"/>
                </a:lnTo>
                <a:lnTo>
                  <a:pt x="1024" y="453"/>
                </a:lnTo>
                <a:lnTo>
                  <a:pt x="1026" y="452"/>
                </a:lnTo>
                <a:lnTo>
                  <a:pt x="1028" y="451"/>
                </a:lnTo>
                <a:lnTo>
                  <a:pt x="1030" y="450"/>
                </a:lnTo>
                <a:lnTo>
                  <a:pt x="1032" y="449"/>
                </a:lnTo>
                <a:lnTo>
                  <a:pt x="1034" y="448"/>
                </a:lnTo>
                <a:lnTo>
                  <a:pt x="1036" y="447"/>
                </a:lnTo>
                <a:lnTo>
                  <a:pt x="1038" y="446"/>
                </a:lnTo>
                <a:lnTo>
                  <a:pt x="1040" y="444"/>
                </a:lnTo>
                <a:lnTo>
                  <a:pt x="1042" y="443"/>
                </a:lnTo>
                <a:lnTo>
                  <a:pt x="1044" y="442"/>
                </a:lnTo>
                <a:lnTo>
                  <a:pt x="1046" y="441"/>
                </a:lnTo>
                <a:lnTo>
                  <a:pt x="1048" y="440"/>
                </a:lnTo>
                <a:lnTo>
                  <a:pt x="1050" y="438"/>
                </a:lnTo>
                <a:lnTo>
                  <a:pt x="1052" y="437"/>
                </a:lnTo>
                <a:lnTo>
                  <a:pt x="1054" y="436"/>
                </a:lnTo>
                <a:lnTo>
                  <a:pt x="1056" y="435"/>
                </a:lnTo>
                <a:lnTo>
                  <a:pt x="1058" y="433"/>
                </a:lnTo>
                <a:lnTo>
                  <a:pt x="1060" y="432"/>
                </a:lnTo>
                <a:lnTo>
                  <a:pt x="1062" y="431"/>
                </a:lnTo>
                <a:lnTo>
                  <a:pt x="1064" y="429"/>
                </a:lnTo>
                <a:lnTo>
                  <a:pt x="1066" y="428"/>
                </a:lnTo>
                <a:lnTo>
                  <a:pt x="1068" y="426"/>
                </a:lnTo>
                <a:lnTo>
                  <a:pt x="1070" y="425"/>
                </a:lnTo>
                <a:lnTo>
                  <a:pt x="1072" y="424"/>
                </a:lnTo>
                <a:lnTo>
                  <a:pt x="1074" y="422"/>
                </a:lnTo>
                <a:lnTo>
                  <a:pt x="1076" y="421"/>
                </a:lnTo>
                <a:lnTo>
                  <a:pt x="1078" y="419"/>
                </a:lnTo>
                <a:lnTo>
                  <a:pt x="1080" y="418"/>
                </a:lnTo>
                <a:lnTo>
                  <a:pt x="1082" y="416"/>
                </a:lnTo>
                <a:lnTo>
                  <a:pt x="1084" y="414"/>
                </a:lnTo>
                <a:lnTo>
                  <a:pt x="1086" y="413"/>
                </a:lnTo>
                <a:lnTo>
                  <a:pt x="1088" y="411"/>
                </a:lnTo>
                <a:lnTo>
                  <a:pt x="1090" y="410"/>
                </a:lnTo>
                <a:lnTo>
                  <a:pt x="1092" y="408"/>
                </a:lnTo>
                <a:lnTo>
                  <a:pt x="1094" y="406"/>
                </a:lnTo>
                <a:lnTo>
                  <a:pt x="1096" y="405"/>
                </a:lnTo>
                <a:lnTo>
                  <a:pt x="1098" y="403"/>
                </a:lnTo>
                <a:lnTo>
                  <a:pt x="1100" y="401"/>
                </a:lnTo>
                <a:lnTo>
                  <a:pt x="1102" y="400"/>
                </a:lnTo>
                <a:lnTo>
                  <a:pt x="1104" y="398"/>
                </a:lnTo>
                <a:lnTo>
                  <a:pt x="1106" y="396"/>
                </a:lnTo>
                <a:lnTo>
                  <a:pt x="1108" y="394"/>
                </a:lnTo>
                <a:lnTo>
                  <a:pt x="1110" y="392"/>
                </a:lnTo>
                <a:lnTo>
                  <a:pt x="1112" y="391"/>
                </a:lnTo>
                <a:lnTo>
                  <a:pt x="1114" y="389"/>
                </a:lnTo>
                <a:lnTo>
                  <a:pt x="1116" y="387"/>
                </a:lnTo>
                <a:lnTo>
                  <a:pt x="1118" y="385"/>
                </a:lnTo>
                <a:lnTo>
                  <a:pt x="1120" y="383"/>
                </a:lnTo>
                <a:lnTo>
                  <a:pt x="1122" y="381"/>
                </a:lnTo>
                <a:lnTo>
                  <a:pt x="1124" y="380"/>
                </a:lnTo>
                <a:lnTo>
                  <a:pt x="1126" y="378"/>
                </a:lnTo>
                <a:lnTo>
                  <a:pt x="1128" y="376"/>
                </a:lnTo>
                <a:lnTo>
                  <a:pt x="1130" y="374"/>
                </a:lnTo>
                <a:lnTo>
                  <a:pt x="1132" y="372"/>
                </a:lnTo>
                <a:lnTo>
                  <a:pt x="1134" y="370"/>
                </a:lnTo>
                <a:lnTo>
                  <a:pt x="1136" y="368"/>
                </a:lnTo>
                <a:lnTo>
                  <a:pt x="1138" y="366"/>
                </a:lnTo>
                <a:lnTo>
                  <a:pt x="1140" y="364"/>
                </a:lnTo>
                <a:lnTo>
                  <a:pt x="1142" y="362"/>
                </a:lnTo>
                <a:lnTo>
                  <a:pt x="1144" y="360"/>
                </a:lnTo>
                <a:lnTo>
                  <a:pt x="1146" y="358"/>
                </a:lnTo>
                <a:lnTo>
                  <a:pt x="1148" y="356"/>
                </a:lnTo>
                <a:lnTo>
                  <a:pt x="1150" y="354"/>
                </a:lnTo>
                <a:lnTo>
                  <a:pt x="1152" y="352"/>
                </a:lnTo>
                <a:lnTo>
                  <a:pt x="1154" y="350"/>
                </a:lnTo>
                <a:lnTo>
                  <a:pt x="1156" y="347"/>
                </a:lnTo>
                <a:lnTo>
                  <a:pt x="1158" y="345"/>
                </a:lnTo>
                <a:lnTo>
                  <a:pt x="1160" y="343"/>
                </a:lnTo>
                <a:lnTo>
                  <a:pt x="1162" y="341"/>
                </a:lnTo>
                <a:lnTo>
                  <a:pt x="1164" y="339"/>
                </a:lnTo>
                <a:lnTo>
                  <a:pt x="1166" y="337"/>
                </a:lnTo>
                <a:lnTo>
                  <a:pt x="1168" y="335"/>
                </a:lnTo>
                <a:lnTo>
                  <a:pt x="1170" y="332"/>
                </a:lnTo>
                <a:lnTo>
                  <a:pt x="1172" y="330"/>
                </a:lnTo>
                <a:lnTo>
                  <a:pt x="1174" y="328"/>
                </a:lnTo>
                <a:lnTo>
                  <a:pt x="1176" y="326"/>
                </a:lnTo>
                <a:lnTo>
                  <a:pt x="1178" y="324"/>
                </a:lnTo>
                <a:lnTo>
                  <a:pt x="1180" y="322"/>
                </a:lnTo>
                <a:lnTo>
                  <a:pt x="1182" y="319"/>
                </a:lnTo>
                <a:lnTo>
                  <a:pt x="1184" y="317"/>
                </a:lnTo>
                <a:lnTo>
                  <a:pt x="1186" y="315"/>
                </a:lnTo>
                <a:lnTo>
                  <a:pt x="1188" y="313"/>
                </a:lnTo>
                <a:lnTo>
                  <a:pt x="1190" y="310"/>
                </a:lnTo>
                <a:lnTo>
                  <a:pt x="1192" y="308"/>
                </a:lnTo>
                <a:lnTo>
                  <a:pt x="1194" y="306"/>
                </a:lnTo>
                <a:lnTo>
                  <a:pt x="1196" y="303"/>
                </a:lnTo>
                <a:lnTo>
                  <a:pt x="1198" y="301"/>
                </a:lnTo>
                <a:lnTo>
                  <a:pt x="1200" y="299"/>
                </a:lnTo>
                <a:lnTo>
                  <a:pt x="1202" y="297"/>
                </a:lnTo>
                <a:lnTo>
                  <a:pt x="1204" y="294"/>
                </a:lnTo>
                <a:lnTo>
                  <a:pt x="1206" y="292"/>
                </a:lnTo>
                <a:lnTo>
                  <a:pt x="1208" y="290"/>
                </a:lnTo>
                <a:lnTo>
                  <a:pt x="1210" y="287"/>
                </a:lnTo>
                <a:lnTo>
                  <a:pt x="1212" y="285"/>
                </a:lnTo>
                <a:lnTo>
                  <a:pt x="1214" y="283"/>
                </a:lnTo>
                <a:lnTo>
                  <a:pt x="1216" y="280"/>
                </a:lnTo>
                <a:lnTo>
                  <a:pt x="1218" y="278"/>
                </a:lnTo>
                <a:lnTo>
                  <a:pt x="1220" y="276"/>
                </a:lnTo>
                <a:lnTo>
                  <a:pt x="1222" y="273"/>
                </a:lnTo>
                <a:lnTo>
                  <a:pt x="1224" y="271"/>
                </a:lnTo>
                <a:lnTo>
                  <a:pt x="1226" y="269"/>
                </a:lnTo>
                <a:lnTo>
                  <a:pt x="1228" y="266"/>
                </a:lnTo>
                <a:lnTo>
                  <a:pt x="1230" y="264"/>
                </a:lnTo>
                <a:lnTo>
                  <a:pt x="1232" y="262"/>
                </a:lnTo>
                <a:lnTo>
                  <a:pt x="1234" y="259"/>
                </a:lnTo>
                <a:lnTo>
                  <a:pt x="1236" y="257"/>
                </a:lnTo>
                <a:lnTo>
                  <a:pt x="1238" y="254"/>
                </a:lnTo>
                <a:lnTo>
                  <a:pt x="1240" y="252"/>
                </a:lnTo>
                <a:lnTo>
                  <a:pt x="1242" y="250"/>
                </a:lnTo>
                <a:lnTo>
                  <a:pt x="1244" y="247"/>
                </a:lnTo>
                <a:lnTo>
                  <a:pt x="1246" y="245"/>
                </a:lnTo>
                <a:lnTo>
                  <a:pt x="1248" y="243"/>
                </a:lnTo>
                <a:lnTo>
                  <a:pt x="1250" y="240"/>
                </a:lnTo>
                <a:lnTo>
                  <a:pt x="1252" y="238"/>
                </a:lnTo>
                <a:lnTo>
                  <a:pt x="1254" y="235"/>
                </a:lnTo>
                <a:lnTo>
                  <a:pt x="1256" y="233"/>
                </a:lnTo>
                <a:lnTo>
                  <a:pt x="1258" y="231"/>
                </a:lnTo>
                <a:lnTo>
                  <a:pt x="1260" y="228"/>
                </a:lnTo>
                <a:lnTo>
                  <a:pt x="1262" y="226"/>
                </a:lnTo>
                <a:lnTo>
                  <a:pt x="1264" y="224"/>
                </a:lnTo>
                <a:lnTo>
                  <a:pt x="1266" y="221"/>
                </a:lnTo>
                <a:lnTo>
                  <a:pt x="1268" y="219"/>
                </a:lnTo>
                <a:lnTo>
                  <a:pt x="1270" y="216"/>
                </a:lnTo>
                <a:lnTo>
                  <a:pt x="1272" y="214"/>
                </a:lnTo>
                <a:lnTo>
                  <a:pt x="1274" y="212"/>
                </a:lnTo>
                <a:lnTo>
                  <a:pt x="1276" y="209"/>
                </a:lnTo>
                <a:lnTo>
                  <a:pt x="1277" y="208"/>
                </a:lnTo>
              </a:path>
            </a:pathLst>
          </a:custGeom>
          <a:noFill/>
          <a:ln w="53975">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219" name="Object 9">
            <a:extLst>
              <a:ext uri="{FF2B5EF4-FFF2-40B4-BE49-F238E27FC236}">
                <a16:creationId xmlns:a16="http://schemas.microsoft.com/office/drawing/2014/main" id="{22363218-95D3-713A-D395-C99D090CC73B}"/>
              </a:ext>
            </a:extLst>
          </p:cNvPr>
          <p:cNvGraphicFramePr>
            <a:graphicFrameLocks noChangeAspect="1"/>
          </p:cNvGraphicFramePr>
          <p:nvPr/>
        </p:nvGraphicFramePr>
        <p:xfrm>
          <a:off x="6386513" y="4703763"/>
          <a:ext cx="977900" cy="809625"/>
        </p:xfrm>
        <a:graphic>
          <a:graphicData uri="http://schemas.openxmlformats.org/presentationml/2006/ole">
            <mc:AlternateContent xmlns:mc="http://schemas.openxmlformats.org/markup-compatibility/2006">
              <mc:Choice xmlns:v="urn:schemas-microsoft-com:vml" Requires="v">
                <p:oleObj name="Equation" r:id="rId17" imgW="520474" imgH="431613" progId="Equation.DSMT4">
                  <p:embed/>
                </p:oleObj>
              </mc:Choice>
              <mc:Fallback>
                <p:oleObj name="Equation" r:id="rId17" imgW="520474" imgH="431613" progId="Equation.DSMT4">
                  <p:embed/>
                  <p:pic>
                    <p:nvPicPr>
                      <p:cNvPr id="219" name="Object 9">
                        <a:extLst>
                          <a:ext uri="{FF2B5EF4-FFF2-40B4-BE49-F238E27FC236}">
                            <a16:creationId xmlns:a16="http://schemas.microsoft.com/office/drawing/2014/main" id="{22363218-95D3-713A-D395-C99D090CC73B}"/>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86513" y="4703763"/>
                        <a:ext cx="977900" cy="809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0" name="Object 10">
            <a:extLst>
              <a:ext uri="{FF2B5EF4-FFF2-40B4-BE49-F238E27FC236}">
                <a16:creationId xmlns:a16="http://schemas.microsoft.com/office/drawing/2014/main" id="{3B916409-1EFE-4BF9-1026-4E542CBDAE12}"/>
              </a:ext>
            </a:extLst>
          </p:cNvPr>
          <p:cNvGraphicFramePr>
            <a:graphicFrameLocks noChangeAspect="1"/>
          </p:cNvGraphicFramePr>
          <p:nvPr/>
        </p:nvGraphicFramePr>
        <p:xfrm>
          <a:off x="6610350" y="5354638"/>
          <a:ext cx="811213" cy="809625"/>
        </p:xfrm>
        <a:graphic>
          <a:graphicData uri="http://schemas.openxmlformats.org/presentationml/2006/ole">
            <mc:AlternateContent xmlns:mc="http://schemas.openxmlformats.org/markup-compatibility/2006">
              <mc:Choice xmlns:v="urn:schemas-microsoft-com:vml" Requires="v">
                <p:oleObj name="Equation" r:id="rId19" imgW="431613" imgH="431613" progId="Equation.DSMT4">
                  <p:embed/>
                </p:oleObj>
              </mc:Choice>
              <mc:Fallback>
                <p:oleObj name="Equation" r:id="rId19" imgW="431613" imgH="431613" progId="Equation.DSMT4">
                  <p:embed/>
                  <p:pic>
                    <p:nvPicPr>
                      <p:cNvPr id="220" name="Object 10">
                        <a:extLst>
                          <a:ext uri="{FF2B5EF4-FFF2-40B4-BE49-F238E27FC236}">
                            <a16:creationId xmlns:a16="http://schemas.microsoft.com/office/drawing/2014/main" id="{3B916409-1EFE-4BF9-1026-4E542CBDAE12}"/>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610350" y="5354638"/>
                        <a:ext cx="811213" cy="809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1" name="Object 11">
            <a:extLst>
              <a:ext uri="{FF2B5EF4-FFF2-40B4-BE49-F238E27FC236}">
                <a16:creationId xmlns:a16="http://schemas.microsoft.com/office/drawing/2014/main" id="{C62806BE-948A-499A-769F-140F853493B6}"/>
              </a:ext>
            </a:extLst>
          </p:cNvPr>
          <p:cNvGraphicFramePr>
            <a:graphicFrameLocks noChangeAspect="1"/>
          </p:cNvGraphicFramePr>
          <p:nvPr/>
        </p:nvGraphicFramePr>
        <p:xfrm>
          <a:off x="7994650" y="4719638"/>
          <a:ext cx="877888" cy="735012"/>
        </p:xfrm>
        <a:graphic>
          <a:graphicData uri="http://schemas.openxmlformats.org/presentationml/2006/ole">
            <mc:AlternateContent xmlns:mc="http://schemas.openxmlformats.org/markup-compatibility/2006">
              <mc:Choice xmlns:v="urn:schemas-microsoft-com:vml" Requires="v">
                <p:oleObj name="Equation" r:id="rId21" imgW="545863" imgH="457002" progId="Equation.DSMT4">
                  <p:embed/>
                </p:oleObj>
              </mc:Choice>
              <mc:Fallback>
                <p:oleObj name="Equation" r:id="rId21" imgW="545863" imgH="457002" progId="Equation.DSMT4">
                  <p:embed/>
                  <p:pic>
                    <p:nvPicPr>
                      <p:cNvPr id="221" name="Object 11">
                        <a:extLst>
                          <a:ext uri="{FF2B5EF4-FFF2-40B4-BE49-F238E27FC236}">
                            <a16:creationId xmlns:a16="http://schemas.microsoft.com/office/drawing/2014/main" id="{C62806BE-948A-499A-769F-140F853493B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994650" y="4719638"/>
                        <a:ext cx="877888" cy="735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2" name="Object 12">
            <a:extLst>
              <a:ext uri="{FF2B5EF4-FFF2-40B4-BE49-F238E27FC236}">
                <a16:creationId xmlns:a16="http://schemas.microsoft.com/office/drawing/2014/main" id="{02ABD09B-80B0-2E74-7F80-0CF615694711}"/>
              </a:ext>
            </a:extLst>
          </p:cNvPr>
          <p:cNvGraphicFramePr>
            <a:graphicFrameLocks noChangeAspect="1"/>
          </p:cNvGraphicFramePr>
          <p:nvPr/>
        </p:nvGraphicFramePr>
        <p:xfrm>
          <a:off x="7977188" y="4729163"/>
          <a:ext cx="1163637" cy="776287"/>
        </p:xfrm>
        <a:graphic>
          <a:graphicData uri="http://schemas.openxmlformats.org/presentationml/2006/ole">
            <mc:AlternateContent xmlns:mc="http://schemas.openxmlformats.org/markup-compatibility/2006">
              <mc:Choice xmlns:v="urn:schemas-microsoft-com:vml" Requires="v">
                <p:oleObj name="Equation" r:id="rId22" imgW="723586" imgH="482391" progId="Equation.DSMT4">
                  <p:embed/>
                </p:oleObj>
              </mc:Choice>
              <mc:Fallback>
                <p:oleObj name="Equation" r:id="rId22" imgW="723586" imgH="482391" progId="Equation.DSMT4">
                  <p:embed/>
                  <p:pic>
                    <p:nvPicPr>
                      <p:cNvPr id="222" name="Object 12">
                        <a:extLst>
                          <a:ext uri="{FF2B5EF4-FFF2-40B4-BE49-F238E27FC236}">
                            <a16:creationId xmlns:a16="http://schemas.microsoft.com/office/drawing/2014/main" id="{02ABD09B-80B0-2E74-7F80-0CF615694711}"/>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977188" y="4729163"/>
                        <a:ext cx="1163637" cy="776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3" name="Object 13">
            <a:extLst>
              <a:ext uri="{FF2B5EF4-FFF2-40B4-BE49-F238E27FC236}">
                <a16:creationId xmlns:a16="http://schemas.microsoft.com/office/drawing/2014/main" id="{7F81C841-060F-EF3E-A25A-896F95347689}"/>
              </a:ext>
            </a:extLst>
          </p:cNvPr>
          <p:cNvGraphicFramePr>
            <a:graphicFrameLocks noChangeAspect="1"/>
          </p:cNvGraphicFramePr>
          <p:nvPr/>
        </p:nvGraphicFramePr>
        <p:xfrm>
          <a:off x="8002588" y="5618163"/>
          <a:ext cx="981075" cy="693737"/>
        </p:xfrm>
        <a:graphic>
          <a:graphicData uri="http://schemas.openxmlformats.org/presentationml/2006/ole">
            <mc:AlternateContent xmlns:mc="http://schemas.openxmlformats.org/markup-compatibility/2006">
              <mc:Choice xmlns:v="urn:schemas-microsoft-com:vml" Requires="v">
                <p:oleObj name="Equation" r:id="rId24" imgW="609336" imgH="431613" progId="Equation.DSMT4">
                  <p:embed/>
                </p:oleObj>
              </mc:Choice>
              <mc:Fallback>
                <p:oleObj name="Equation" r:id="rId24" imgW="609336" imgH="431613" progId="Equation.DSMT4">
                  <p:embed/>
                  <p:pic>
                    <p:nvPicPr>
                      <p:cNvPr id="223" name="Object 13">
                        <a:extLst>
                          <a:ext uri="{FF2B5EF4-FFF2-40B4-BE49-F238E27FC236}">
                            <a16:creationId xmlns:a16="http://schemas.microsoft.com/office/drawing/2014/main" id="{7F81C841-060F-EF3E-A25A-896F95347689}"/>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002588" y="5618163"/>
                        <a:ext cx="981075" cy="693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4" name="Object 14">
            <a:extLst>
              <a:ext uri="{FF2B5EF4-FFF2-40B4-BE49-F238E27FC236}">
                <a16:creationId xmlns:a16="http://schemas.microsoft.com/office/drawing/2014/main" id="{6C3EA2CC-4498-FE06-E0FA-A62F4E184E9D}"/>
              </a:ext>
            </a:extLst>
          </p:cNvPr>
          <p:cNvGraphicFramePr>
            <a:graphicFrameLocks noChangeAspect="1"/>
          </p:cNvGraphicFramePr>
          <p:nvPr/>
        </p:nvGraphicFramePr>
        <p:xfrm>
          <a:off x="8004175" y="5626100"/>
          <a:ext cx="858838" cy="693738"/>
        </p:xfrm>
        <a:graphic>
          <a:graphicData uri="http://schemas.openxmlformats.org/presentationml/2006/ole">
            <mc:AlternateContent xmlns:mc="http://schemas.openxmlformats.org/markup-compatibility/2006">
              <mc:Choice xmlns:v="urn:schemas-microsoft-com:vml" Requires="v">
                <p:oleObj name="Equation" r:id="rId26" imgW="533169" imgH="431613" progId="Equation.DSMT4">
                  <p:embed/>
                </p:oleObj>
              </mc:Choice>
              <mc:Fallback>
                <p:oleObj name="Equation" r:id="rId26" imgW="533169" imgH="431613" progId="Equation.DSMT4">
                  <p:embed/>
                  <p:pic>
                    <p:nvPicPr>
                      <p:cNvPr id="224" name="Object 14">
                        <a:extLst>
                          <a:ext uri="{FF2B5EF4-FFF2-40B4-BE49-F238E27FC236}">
                            <a16:creationId xmlns:a16="http://schemas.microsoft.com/office/drawing/2014/main" id="{6C3EA2CC-4498-FE06-E0FA-A62F4E184E9D}"/>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8004175" y="5626100"/>
                        <a:ext cx="858838" cy="693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34" name="Text Box 5">
            <a:extLst>
              <a:ext uri="{FF2B5EF4-FFF2-40B4-BE49-F238E27FC236}">
                <a16:creationId xmlns:a16="http://schemas.microsoft.com/office/drawing/2014/main" id="{D0E4A946-E128-01F9-9EB0-BD8797C8D365}"/>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28"/>
              </a:rPr>
              <a:t>www.BCMath.ca</a:t>
            </a:r>
            <a:r>
              <a:rPr lang="en-US" altLang="en-US" sz="1000">
                <a:latin typeface="Arial" panose="020B0604020202020204" pitchFamily="34"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04"/>
                                        </p:tgtEl>
                                        <p:attrNameLst>
                                          <p:attrName>style.visibility</p:attrName>
                                        </p:attrNameLst>
                                      </p:cBhvr>
                                      <p:to>
                                        <p:strVal val="visible"/>
                                      </p:to>
                                    </p:set>
                                    <p:animEffect transition="in" filter="blinds(horizontal)">
                                      <p:cBhvr>
                                        <p:cTn id="7" dur="500"/>
                                        <p:tgtEl>
                                          <p:spTgt spid="2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06"/>
                                        </p:tgtEl>
                                        <p:attrNameLst>
                                          <p:attrName>style.visibility</p:attrName>
                                        </p:attrNameLst>
                                      </p:cBhvr>
                                      <p:to>
                                        <p:strVal val="visible"/>
                                      </p:to>
                                    </p:set>
                                    <p:animEffect transition="in" filter="blinds(horizontal)">
                                      <p:cBhvr>
                                        <p:cTn id="12" dur="500"/>
                                        <p:tgtEl>
                                          <p:spTgt spid="20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07"/>
                                        </p:tgtEl>
                                        <p:attrNameLst>
                                          <p:attrName>style.visibility</p:attrName>
                                        </p:attrNameLst>
                                      </p:cBhvr>
                                      <p:to>
                                        <p:strVal val="visible"/>
                                      </p:to>
                                    </p:set>
                                    <p:animEffect transition="in" filter="blinds(horizontal)">
                                      <p:cBhvr>
                                        <p:cTn id="17" dur="500"/>
                                        <p:tgtEl>
                                          <p:spTgt spid="2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05"/>
                                        </p:tgtEl>
                                        <p:attrNameLst>
                                          <p:attrName>style.visibility</p:attrName>
                                        </p:attrNameLst>
                                      </p:cBhvr>
                                      <p:to>
                                        <p:strVal val="visible"/>
                                      </p:to>
                                    </p:set>
                                    <p:animEffect transition="in" filter="blinds(horizontal)">
                                      <p:cBhvr>
                                        <p:cTn id="22" dur="500"/>
                                        <p:tgtEl>
                                          <p:spTgt spid="20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02"/>
                                        </p:tgtEl>
                                        <p:attrNameLst>
                                          <p:attrName>style.visibility</p:attrName>
                                        </p:attrNameLst>
                                      </p:cBhvr>
                                      <p:to>
                                        <p:strVal val="visible"/>
                                      </p:to>
                                    </p:set>
                                    <p:animEffect transition="in" filter="blinds(horizontal)">
                                      <p:cBhvr>
                                        <p:cTn id="27" dur="500"/>
                                        <p:tgtEl>
                                          <p:spTgt spid="20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03"/>
                                        </p:tgtEl>
                                        <p:attrNameLst>
                                          <p:attrName>style.visibility</p:attrName>
                                        </p:attrNameLst>
                                      </p:cBhvr>
                                      <p:to>
                                        <p:strVal val="visible"/>
                                      </p:to>
                                    </p:set>
                                    <p:animEffect transition="in" filter="blinds(horizontal)">
                                      <p:cBhvr>
                                        <p:cTn id="32" dur="500"/>
                                        <p:tgtEl>
                                          <p:spTgt spid="203"/>
                                        </p:tgtEl>
                                      </p:cBhvr>
                                    </p:animEffect>
                                  </p:childTnLst>
                                </p:cTn>
                              </p:par>
                              <p:par>
                                <p:cTn id="33" presetID="10" presetClass="exit" presetSubtype="0" fill="hold" nodeType="withEffect">
                                  <p:stCondLst>
                                    <p:cond delay="0"/>
                                  </p:stCondLst>
                                  <p:childTnLst>
                                    <p:animEffect transition="out" filter="fade">
                                      <p:cBhvr>
                                        <p:cTn id="34" dur="2000"/>
                                        <p:tgtEl>
                                          <p:spTgt spid="205"/>
                                        </p:tgtEl>
                                      </p:cBhvr>
                                    </p:animEffect>
                                    <p:set>
                                      <p:cBhvr>
                                        <p:cTn id="35" dur="1" fill="hold">
                                          <p:stCondLst>
                                            <p:cond delay="1999"/>
                                          </p:stCondLst>
                                        </p:cTn>
                                        <p:tgtEl>
                                          <p:spTgt spid="205"/>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208"/>
                                        </p:tgtEl>
                                        <p:attrNameLst>
                                          <p:attrName>style.visibility</p:attrName>
                                        </p:attrNameLst>
                                      </p:cBhvr>
                                      <p:to>
                                        <p:strVal val="visible"/>
                                      </p:to>
                                    </p:set>
                                    <p:animEffect transition="in" filter="blinds(horizontal)">
                                      <p:cBhvr>
                                        <p:cTn id="40" dur="500"/>
                                        <p:tgtEl>
                                          <p:spTgt spid="20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childTnLst>
                                    <p:set>
                                      <p:cBhvr>
                                        <p:cTn id="44" dur="1" fill="hold">
                                          <p:stCondLst>
                                            <p:cond delay="0"/>
                                          </p:stCondLst>
                                        </p:cTn>
                                        <p:tgtEl>
                                          <p:spTgt spid="211"/>
                                        </p:tgtEl>
                                        <p:attrNameLst>
                                          <p:attrName>style.visibility</p:attrName>
                                        </p:attrNameLst>
                                      </p:cBhvr>
                                      <p:to>
                                        <p:strVal val="visible"/>
                                      </p:to>
                                    </p:set>
                                    <p:animEffect transition="in" filter="blinds(horizontal)">
                                      <p:cBhvr>
                                        <p:cTn id="45" dur="500"/>
                                        <p:tgtEl>
                                          <p:spTgt spid="21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209"/>
                                        </p:tgtEl>
                                        <p:attrNameLst>
                                          <p:attrName>style.visibility</p:attrName>
                                        </p:attrNameLst>
                                      </p:cBhvr>
                                      <p:to>
                                        <p:strVal val="visible"/>
                                      </p:to>
                                    </p:set>
                                    <p:animEffect transition="in" filter="blinds(horizontal)">
                                      <p:cBhvr>
                                        <p:cTn id="50" dur="500"/>
                                        <p:tgtEl>
                                          <p:spTgt spid="209"/>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210"/>
                                        </p:tgtEl>
                                        <p:attrNameLst>
                                          <p:attrName>style.visibility</p:attrName>
                                        </p:attrNameLst>
                                      </p:cBhvr>
                                      <p:to>
                                        <p:strVal val="visible"/>
                                      </p:to>
                                    </p:set>
                                    <p:animEffect transition="in" filter="blinds(horizontal)">
                                      <p:cBhvr>
                                        <p:cTn id="55" dur="500"/>
                                        <p:tgtEl>
                                          <p:spTgt spid="210"/>
                                        </p:tgtEl>
                                      </p:cBhvr>
                                    </p:animEffect>
                                  </p:childTnLst>
                                </p:cTn>
                              </p:par>
                              <p:par>
                                <p:cTn id="56" presetID="10" presetClass="exit" presetSubtype="0" fill="hold" nodeType="withEffect">
                                  <p:stCondLst>
                                    <p:cond delay="0"/>
                                  </p:stCondLst>
                                  <p:childTnLst>
                                    <p:animEffect transition="out" filter="fade">
                                      <p:cBhvr>
                                        <p:cTn id="57" dur="2000"/>
                                        <p:tgtEl>
                                          <p:spTgt spid="211"/>
                                        </p:tgtEl>
                                      </p:cBhvr>
                                    </p:animEffect>
                                    <p:set>
                                      <p:cBhvr>
                                        <p:cTn id="58" dur="1" fill="hold">
                                          <p:stCondLst>
                                            <p:cond delay="1999"/>
                                          </p:stCondLst>
                                        </p:cTn>
                                        <p:tgtEl>
                                          <p:spTgt spid="211"/>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nodeType="clickEffect">
                                  <p:stCondLst>
                                    <p:cond delay="0"/>
                                  </p:stCondLst>
                                  <p:childTnLst>
                                    <p:set>
                                      <p:cBhvr>
                                        <p:cTn id="62" dur="1" fill="hold">
                                          <p:stCondLst>
                                            <p:cond delay="0"/>
                                          </p:stCondLst>
                                        </p:cTn>
                                        <p:tgtEl>
                                          <p:spTgt spid="213"/>
                                        </p:tgtEl>
                                        <p:attrNameLst>
                                          <p:attrName>style.visibility</p:attrName>
                                        </p:attrNameLst>
                                      </p:cBhvr>
                                      <p:to>
                                        <p:strVal val="visible"/>
                                      </p:to>
                                    </p:set>
                                    <p:animEffect transition="in" filter="blinds(horizontal)">
                                      <p:cBhvr>
                                        <p:cTn id="63" dur="500"/>
                                        <p:tgtEl>
                                          <p:spTgt spid="213"/>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8" fill="hold" nodeType="clickEffect">
                                  <p:stCondLst>
                                    <p:cond delay="0"/>
                                  </p:stCondLst>
                                  <p:childTnLst>
                                    <p:set>
                                      <p:cBhvr>
                                        <p:cTn id="67" dur="1" fill="hold">
                                          <p:stCondLst>
                                            <p:cond delay="0"/>
                                          </p:stCondLst>
                                        </p:cTn>
                                        <p:tgtEl>
                                          <p:spTgt spid="215"/>
                                        </p:tgtEl>
                                        <p:attrNameLst>
                                          <p:attrName>style.visibility</p:attrName>
                                        </p:attrNameLst>
                                      </p:cBhvr>
                                      <p:to>
                                        <p:strVal val="visible"/>
                                      </p:to>
                                    </p:set>
                                    <p:animEffect transition="in" filter="wipe(left)">
                                      <p:cBhvr>
                                        <p:cTn id="68" dur="2000"/>
                                        <p:tgtEl>
                                          <p:spTgt spid="215"/>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2" presetClass="entr" presetSubtype="8" fill="hold" nodeType="clickEffect">
                                  <p:stCondLst>
                                    <p:cond delay="0"/>
                                  </p:stCondLst>
                                  <p:childTnLst>
                                    <p:set>
                                      <p:cBhvr>
                                        <p:cTn id="72" dur="1" fill="hold">
                                          <p:stCondLst>
                                            <p:cond delay="0"/>
                                          </p:stCondLst>
                                        </p:cTn>
                                        <p:tgtEl>
                                          <p:spTgt spid="216"/>
                                        </p:tgtEl>
                                        <p:attrNameLst>
                                          <p:attrName>style.visibility</p:attrName>
                                        </p:attrNameLst>
                                      </p:cBhvr>
                                      <p:to>
                                        <p:strVal val="visible"/>
                                      </p:to>
                                    </p:set>
                                    <p:animEffect transition="in" filter="wipe(left)">
                                      <p:cBhvr>
                                        <p:cTn id="73" dur="2000"/>
                                        <p:tgtEl>
                                          <p:spTgt spid="216"/>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2" presetClass="entr" presetSubtype="8" fill="hold" nodeType="clickEffect">
                                  <p:stCondLst>
                                    <p:cond delay="0"/>
                                  </p:stCondLst>
                                  <p:childTnLst>
                                    <p:set>
                                      <p:cBhvr>
                                        <p:cTn id="77" dur="1" fill="hold">
                                          <p:stCondLst>
                                            <p:cond delay="0"/>
                                          </p:stCondLst>
                                        </p:cTn>
                                        <p:tgtEl>
                                          <p:spTgt spid="218"/>
                                        </p:tgtEl>
                                        <p:attrNameLst>
                                          <p:attrName>style.visibility</p:attrName>
                                        </p:attrNameLst>
                                      </p:cBhvr>
                                      <p:to>
                                        <p:strVal val="visible"/>
                                      </p:to>
                                    </p:set>
                                    <p:animEffect transition="in" filter="wipe(left)">
                                      <p:cBhvr>
                                        <p:cTn id="78" dur="2000"/>
                                        <p:tgtEl>
                                          <p:spTgt spid="218"/>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3" presetClass="entr" presetSubtype="10" fill="hold" nodeType="clickEffect">
                                  <p:stCondLst>
                                    <p:cond delay="0"/>
                                  </p:stCondLst>
                                  <p:childTnLst>
                                    <p:set>
                                      <p:cBhvr>
                                        <p:cTn id="82" dur="1" fill="hold">
                                          <p:stCondLst>
                                            <p:cond delay="0"/>
                                          </p:stCondLst>
                                        </p:cTn>
                                        <p:tgtEl>
                                          <p:spTgt spid="219"/>
                                        </p:tgtEl>
                                        <p:attrNameLst>
                                          <p:attrName>style.visibility</p:attrName>
                                        </p:attrNameLst>
                                      </p:cBhvr>
                                      <p:to>
                                        <p:strVal val="visible"/>
                                      </p:to>
                                    </p:set>
                                    <p:animEffect transition="in" filter="blinds(horizontal)">
                                      <p:cBhvr>
                                        <p:cTn id="83" dur="500"/>
                                        <p:tgtEl>
                                          <p:spTgt spid="219"/>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3" presetClass="entr" presetSubtype="10" fill="hold" nodeType="clickEffect">
                                  <p:stCondLst>
                                    <p:cond delay="0"/>
                                  </p:stCondLst>
                                  <p:childTnLst>
                                    <p:set>
                                      <p:cBhvr>
                                        <p:cTn id="87" dur="1" fill="hold">
                                          <p:stCondLst>
                                            <p:cond delay="0"/>
                                          </p:stCondLst>
                                        </p:cTn>
                                        <p:tgtEl>
                                          <p:spTgt spid="220"/>
                                        </p:tgtEl>
                                        <p:attrNameLst>
                                          <p:attrName>style.visibility</p:attrName>
                                        </p:attrNameLst>
                                      </p:cBhvr>
                                      <p:to>
                                        <p:strVal val="visible"/>
                                      </p:to>
                                    </p:set>
                                    <p:animEffect transition="in" filter="blinds(horizontal)">
                                      <p:cBhvr>
                                        <p:cTn id="88" dur="500"/>
                                        <p:tgtEl>
                                          <p:spTgt spid="220"/>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ntr" presetSubtype="10" fill="hold" nodeType="clickEffect">
                                  <p:stCondLst>
                                    <p:cond delay="0"/>
                                  </p:stCondLst>
                                  <p:childTnLst>
                                    <p:set>
                                      <p:cBhvr>
                                        <p:cTn id="92" dur="1" fill="hold">
                                          <p:stCondLst>
                                            <p:cond delay="0"/>
                                          </p:stCondLst>
                                        </p:cTn>
                                        <p:tgtEl>
                                          <p:spTgt spid="221"/>
                                        </p:tgtEl>
                                        <p:attrNameLst>
                                          <p:attrName>style.visibility</p:attrName>
                                        </p:attrNameLst>
                                      </p:cBhvr>
                                      <p:to>
                                        <p:strVal val="visible"/>
                                      </p:to>
                                    </p:set>
                                    <p:animEffect transition="in" filter="blinds(horizontal)">
                                      <p:cBhvr>
                                        <p:cTn id="93" dur="500"/>
                                        <p:tgtEl>
                                          <p:spTgt spid="221"/>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3" presetClass="entr" presetSubtype="10" fill="hold" nodeType="clickEffect">
                                  <p:stCondLst>
                                    <p:cond delay="0"/>
                                  </p:stCondLst>
                                  <p:childTnLst>
                                    <p:set>
                                      <p:cBhvr>
                                        <p:cTn id="97" dur="1" fill="hold">
                                          <p:stCondLst>
                                            <p:cond delay="0"/>
                                          </p:stCondLst>
                                        </p:cTn>
                                        <p:tgtEl>
                                          <p:spTgt spid="222"/>
                                        </p:tgtEl>
                                        <p:attrNameLst>
                                          <p:attrName>style.visibility</p:attrName>
                                        </p:attrNameLst>
                                      </p:cBhvr>
                                      <p:to>
                                        <p:strVal val="visible"/>
                                      </p:to>
                                    </p:set>
                                    <p:animEffect transition="in" filter="blinds(horizontal)">
                                      <p:cBhvr>
                                        <p:cTn id="98" dur="500"/>
                                        <p:tgtEl>
                                          <p:spTgt spid="222"/>
                                        </p:tgtEl>
                                      </p:cBhvr>
                                    </p:animEffect>
                                  </p:childTnLst>
                                </p:cTn>
                              </p:par>
                              <p:par>
                                <p:cTn id="99" presetID="10" presetClass="exit" presetSubtype="0" fill="hold" nodeType="withEffect">
                                  <p:stCondLst>
                                    <p:cond delay="0"/>
                                  </p:stCondLst>
                                  <p:childTnLst>
                                    <p:animEffect transition="out" filter="fade">
                                      <p:cBhvr>
                                        <p:cTn id="100" dur="2000"/>
                                        <p:tgtEl>
                                          <p:spTgt spid="221"/>
                                        </p:tgtEl>
                                      </p:cBhvr>
                                    </p:animEffect>
                                    <p:set>
                                      <p:cBhvr>
                                        <p:cTn id="101" dur="1" fill="hold">
                                          <p:stCondLst>
                                            <p:cond delay="1999"/>
                                          </p:stCondLst>
                                        </p:cTn>
                                        <p:tgtEl>
                                          <p:spTgt spid="221"/>
                                        </p:tgtEl>
                                        <p:attrNameLst>
                                          <p:attrName>style.visibility</p:attrName>
                                        </p:attrNameLst>
                                      </p:cBhvr>
                                      <p:to>
                                        <p:strVal val="hidden"/>
                                      </p:to>
                                    </p:se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3" presetClass="entr" presetSubtype="10" fill="hold" nodeType="clickEffect">
                                  <p:stCondLst>
                                    <p:cond delay="0"/>
                                  </p:stCondLst>
                                  <p:childTnLst>
                                    <p:set>
                                      <p:cBhvr>
                                        <p:cTn id="105" dur="1" fill="hold">
                                          <p:stCondLst>
                                            <p:cond delay="0"/>
                                          </p:stCondLst>
                                        </p:cTn>
                                        <p:tgtEl>
                                          <p:spTgt spid="223"/>
                                        </p:tgtEl>
                                        <p:attrNameLst>
                                          <p:attrName>style.visibility</p:attrName>
                                        </p:attrNameLst>
                                      </p:cBhvr>
                                      <p:to>
                                        <p:strVal val="visible"/>
                                      </p:to>
                                    </p:set>
                                    <p:animEffect transition="in" filter="blinds(horizontal)">
                                      <p:cBhvr>
                                        <p:cTn id="106" dur="500"/>
                                        <p:tgtEl>
                                          <p:spTgt spid="223"/>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3" presetClass="entr" presetSubtype="10" fill="hold" nodeType="clickEffect">
                                  <p:stCondLst>
                                    <p:cond delay="0"/>
                                  </p:stCondLst>
                                  <p:childTnLst>
                                    <p:set>
                                      <p:cBhvr>
                                        <p:cTn id="110" dur="1" fill="hold">
                                          <p:stCondLst>
                                            <p:cond delay="0"/>
                                          </p:stCondLst>
                                        </p:cTn>
                                        <p:tgtEl>
                                          <p:spTgt spid="224"/>
                                        </p:tgtEl>
                                        <p:attrNameLst>
                                          <p:attrName>style.visibility</p:attrName>
                                        </p:attrNameLst>
                                      </p:cBhvr>
                                      <p:to>
                                        <p:strVal val="visible"/>
                                      </p:to>
                                    </p:set>
                                    <p:animEffect transition="in" filter="blinds(horizontal)">
                                      <p:cBhvr>
                                        <p:cTn id="111" dur="500"/>
                                        <p:tgtEl>
                                          <p:spTgt spid="224"/>
                                        </p:tgtEl>
                                      </p:cBhvr>
                                    </p:animEffect>
                                  </p:childTnLst>
                                </p:cTn>
                              </p:par>
                              <p:par>
                                <p:cTn id="112" presetID="10" presetClass="exit" presetSubtype="0" fill="hold" nodeType="withEffect">
                                  <p:stCondLst>
                                    <p:cond delay="0"/>
                                  </p:stCondLst>
                                  <p:childTnLst>
                                    <p:animEffect transition="out" filter="fade">
                                      <p:cBhvr>
                                        <p:cTn id="113" dur="2000"/>
                                        <p:tgtEl>
                                          <p:spTgt spid="223"/>
                                        </p:tgtEl>
                                      </p:cBhvr>
                                    </p:animEffect>
                                    <p:set>
                                      <p:cBhvr>
                                        <p:cTn id="114" dur="1" fill="hold">
                                          <p:stCondLst>
                                            <p:cond delay="1999"/>
                                          </p:stCondLst>
                                        </p:cTn>
                                        <p:tgtEl>
                                          <p:spTgt spid="2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 grpId="0"/>
      <p:bldP spid="206" grpId="0" animBg="1"/>
      <p:bldP spid="207" grpId="0" animBg="1"/>
      <p:bldP spid="209" grpId="0"/>
      <p:bldP spid="2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3800F-08DB-4B67-9C79-C41C92FD4461}"/>
              </a:ext>
            </a:extLst>
          </p:cNvPr>
          <p:cNvSpPr>
            <a:spLocks noGrp="1"/>
          </p:cNvSpPr>
          <p:nvPr>
            <p:ph type="title"/>
          </p:nvPr>
        </p:nvSpPr>
        <p:spPr>
          <a:xfrm>
            <a:off x="1700213" y="69850"/>
            <a:ext cx="8688387" cy="436563"/>
          </a:xfrm>
        </p:spPr>
        <p:txBody>
          <a:bodyPr>
            <a:noAutofit/>
          </a:bodyPr>
          <a:lstStyle/>
          <a:p>
            <a:pPr eaLnBrk="1" hangingPunct="1">
              <a:defRPr/>
            </a:pPr>
            <a:r>
              <a:rPr lang="en-CA" sz="2400" dirty="0"/>
              <a:t>Review: Steps for Graphing Trigonometric Functions:</a:t>
            </a:r>
          </a:p>
        </p:txBody>
      </p:sp>
      <p:sp>
        <p:nvSpPr>
          <p:cNvPr id="3080" name="Content Placeholder 2">
            <a:extLst>
              <a:ext uri="{FF2B5EF4-FFF2-40B4-BE49-F238E27FC236}">
                <a16:creationId xmlns:a16="http://schemas.microsoft.com/office/drawing/2014/main" id="{CD34BA98-2D7B-7F36-01BB-0B23E2CD17B8}"/>
              </a:ext>
            </a:extLst>
          </p:cNvPr>
          <p:cNvSpPr>
            <a:spLocks noGrp="1"/>
          </p:cNvSpPr>
          <p:nvPr>
            <p:ph sz="quarter" idx="1"/>
          </p:nvPr>
        </p:nvSpPr>
        <p:spPr>
          <a:xfrm>
            <a:off x="1684338" y="457200"/>
            <a:ext cx="8689975" cy="3549650"/>
          </a:xfrm>
        </p:spPr>
        <p:txBody>
          <a:bodyPr/>
          <a:lstStyle/>
          <a:p>
            <a:pPr marL="457200" indent="-457200" eaLnBrk="1" hangingPunct="1"/>
            <a:r>
              <a:rPr lang="en-CA" altLang="en-US" sz="2200"/>
              <a:t>Find the vertical displacement “D” and draw a line for</a:t>
            </a:r>
          </a:p>
          <a:p>
            <a:pPr marL="457200" indent="-457200" eaLnBrk="1" hangingPunct="1">
              <a:buFont typeface="Wingdings" panose="05000000000000000000" pitchFamily="2" charset="2"/>
              <a:buAutoNum type="arabicPeriod"/>
            </a:pPr>
            <a:endParaRPr lang="en-CA" altLang="en-US" sz="900"/>
          </a:p>
          <a:p>
            <a:pPr marL="457200" indent="-457200" eaLnBrk="1" hangingPunct="1"/>
            <a:r>
              <a:rPr lang="en-CA" altLang="en-US" sz="2200"/>
              <a:t>Use the amplitude to draw the Maximum horizontal line and Minimum horizontal line</a:t>
            </a:r>
          </a:p>
          <a:p>
            <a:pPr marL="457200" indent="-457200" eaLnBrk="1" hangingPunct="1">
              <a:buFont typeface="Wingdings" panose="05000000000000000000" pitchFamily="2" charset="2"/>
              <a:buNone/>
            </a:pPr>
            <a:br>
              <a:rPr lang="en-CA" altLang="en-US" sz="2200"/>
            </a:br>
            <a:endParaRPr lang="en-CA" altLang="en-US" sz="900"/>
          </a:p>
          <a:p>
            <a:pPr marL="457200" indent="-457200" eaLnBrk="1" hangingPunct="1"/>
            <a:r>
              <a:rPr lang="en-CA" altLang="en-US" sz="2200"/>
              <a:t>Use the horizontal displacement “C” to find where the graph will start</a:t>
            </a:r>
          </a:p>
          <a:p>
            <a:pPr marL="457200" indent="-457200" eaLnBrk="1" hangingPunct="1"/>
            <a:r>
              <a:rPr lang="en-CA" altLang="en-US" sz="2200"/>
              <a:t>Use the period “p” to map out how long one cycle of the function.  Cut the cycle into 4 sub-domains</a:t>
            </a:r>
          </a:p>
        </p:txBody>
      </p:sp>
      <p:graphicFrame>
        <p:nvGraphicFramePr>
          <p:cNvPr id="3074" name="Object 2">
            <a:extLst>
              <a:ext uri="{FF2B5EF4-FFF2-40B4-BE49-F238E27FC236}">
                <a16:creationId xmlns:a16="http://schemas.microsoft.com/office/drawing/2014/main" id="{6DB673F1-4593-B33B-2CDB-E73BBF051682}"/>
              </a:ext>
            </a:extLst>
          </p:cNvPr>
          <p:cNvGraphicFramePr>
            <a:graphicFrameLocks noChangeAspect="1"/>
          </p:cNvGraphicFramePr>
          <p:nvPr/>
        </p:nvGraphicFramePr>
        <p:xfrm>
          <a:off x="9274175" y="441325"/>
          <a:ext cx="928688" cy="436563"/>
        </p:xfrm>
        <a:graphic>
          <a:graphicData uri="http://schemas.openxmlformats.org/presentationml/2006/ole">
            <mc:AlternateContent xmlns:mc="http://schemas.openxmlformats.org/markup-compatibility/2006">
              <mc:Choice xmlns:v="urn:schemas-microsoft-com:vml" Requires="v">
                <p:oleObj name="Equation" r:id="rId4" imgW="431613" imgH="203112" progId="Equation.DSMT4">
                  <p:embed/>
                </p:oleObj>
              </mc:Choice>
              <mc:Fallback>
                <p:oleObj name="Equation" r:id="rId4" imgW="431613" imgH="203112" progId="Equation.DSMT4">
                  <p:embed/>
                  <p:pic>
                    <p:nvPicPr>
                      <p:cNvPr id="3074" name="Object 2">
                        <a:extLst>
                          <a:ext uri="{FF2B5EF4-FFF2-40B4-BE49-F238E27FC236}">
                            <a16:creationId xmlns:a16="http://schemas.microsoft.com/office/drawing/2014/main" id="{6DB673F1-4593-B33B-2CDB-E73BBF05168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74175" y="441325"/>
                        <a:ext cx="928688"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5" name="Object 3">
            <a:extLst>
              <a:ext uri="{FF2B5EF4-FFF2-40B4-BE49-F238E27FC236}">
                <a16:creationId xmlns:a16="http://schemas.microsoft.com/office/drawing/2014/main" id="{D1501277-8C63-7C20-E661-16DA74DD00FF}"/>
              </a:ext>
            </a:extLst>
          </p:cNvPr>
          <p:cNvGraphicFramePr>
            <a:graphicFrameLocks noChangeAspect="1"/>
          </p:cNvGraphicFramePr>
          <p:nvPr/>
        </p:nvGraphicFramePr>
        <p:xfrm>
          <a:off x="2276475" y="1900238"/>
          <a:ext cx="1500188" cy="436562"/>
        </p:xfrm>
        <a:graphic>
          <a:graphicData uri="http://schemas.openxmlformats.org/presentationml/2006/ole">
            <mc:AlternateContent xmlns:mc="http://schemas.openxmlformats.org/markup-compatibility/2006">
              <mc:Choice xmlns:v="urn:schemas-microsoft-com:vml" Requires="v">
                <p:oleObj name="Equation" r:id="rId6" imgW="698197" imgH="203112" progId="Equation.DSMT4">
                  <p:embed/>
                </p:oleObj>
              </mc:Choice>
              <mc:Fallback>
                <p:oleObj name="Equation" r:id="rId6" imgW="698197" imgH="203112" progId="Equation.DSMT4">
                  <p:embed/>
                  <p:pic>
                    <p:nvPicPr>
                      <p:cNvPr id="3075" name="Object 3">
                        <a:extLst>
                          <a:ext uri="{FF2B5EF4-FFF2-40B4-BE49-F238E27FC236}">
                            <a16:creationId xmlns:a16="http://schemas.microsoft.com/office/drawing/2014/main" id="{D1501277-8C63-7C20-E661-16DA74DD00F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76475" y="1900238"/>
                        <a:ext cx="1500188" cy="436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6" name="Object 4">
            <a:extLst>
              <a:ext uri="{FF2B5EF4-FFF2-40B4-BE49-F238E27FC236}">
                <a16:creationId xmlns:a16="http://schemas.microsoft.com/office/drawing/2014/main" id="{104E7D32-11AE-231A-8CFA-693CDAB69B49}"/>
              </a:ext>
            </a:extLst>
          </p:cNvPr>
          <p:cNvGraphicFramePr>
            <a:graphicFrameLocks noChangeAspect="1"/>
          </p:cNvGraphicFramePr>
          <p:nvPr/>
        </p:nvGraphicFramePr>
        <p:xfrm>
          <a:off x="6151563" y="1908175"/>
          <a:ext cx="1500187" cy="436563"/>
        </p:xfrm>
        <a:graphic>
          <a:graphicData uri="http://schemas.openxmlformats.org/presentationml/2006/ole">
            <mc:AlternateContent xmlns:mc="http://schemas.openxmlformats.org/markup-compatibility/2006">
              <mc:Choice xmlns:v="urn:schemas-microsoft-com:vml" Requires="v">
                <p:oleObj name="Equation" r:id="rId8" imgW="698197" imgH="203112" progId="Equation.DSMT4">
                  <p:embed/>
                </p:oleObj>
              </mc:Choice>
              <mc:Fallback>
                <p:oleObj name="Equation" r:id="rId8" imgW="698197" imgH="203112" progId="Equation.DSMT4">
                  <p:embed/>
                  <p:pic>
                    <p:nvPicPr>
                      <p:cNvPr id="3076" name="Object 4">
                        <a:extLst>
                          <a:ext uri="{FF2B5EF4-FFF2-40B4-BE49-F238E27FC236}">
                            <a16:creationId xmlns:a16="http://schemas.microsoft.com/office/drawing/2014/main" id="{104E7D32-11AE-231A-8CFA-693CDAB69B4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51563" y="1908175"/>
                        <a:ext cx="1500187" cy="436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7" name="Object 5">
            <a:extLst>
              <a:ext uri="{FF2B5EF4-FFF2-40B4-BE49-F238E27FC236}">
                <a16:creationId xmlns:a16="http://schemas.microsoft.com/office/drawing/2014/main" id="{7096809C-72AB-198D-0D93-11BEA6262F5F}"/>
              </a:ext>
            </a:extLst>
          </p:cNvPr>
          <p:cNvGraphicFramePr>
            <a:graphicFrameLocks noChangeAspect="1"/>
          </p:cNvGraphicFramePr>
          <p:nvPr/>
        </p:nvGraphicFramePr>
        <p:xfrm>
          <a:off x="3963988" y="1909763"/>
          <a:ext cx="1449387" cy="439737"/>
        </p:xfrm>
        <a:graphic>
          <a:graphicData uri="http://schemas.openxmlformats.org/presentationml/2006/ole">
            <mc:AlternateContent xmlns:mc="http://schemas.openxmlformats.org/markup-compatibility/2006">
              <mc:Choice xmlns:v="urn:schemas-microsoft-com:vml" Requires="v">
                <p:oleObj name="Equation" r:id="rId10" imgW="837836" imgH="253890" progId="Equation.DSMT4">
                  <p:embed/>
                </p:oleObj>
              </mc:Choice>
              <mc:Fallback>
                <p:oleObj name="Equation" r:id="rId10" imgW="837836" imgH="253890" progId="Equation.DSMT4">
                  <p:embed/>
                  <p:pic>
                    <p:nvPicPr>
                      <p:cNvPr id="3077" name="Object 5">
                        <a:extLst>
                          <a:ext uri="{FF2B5EF4-FFF2-40B4-BE49-F238E27FC236}">
                            <a16:creationId xmlns:a16="http://schemas.microsoft.com/office/drawing/2014/main" id="{7096809C-72AB-198D-0D93-11BEA6262F5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63988" y="1909763"/>
                        <a:ext cx="1449387" cy="439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078" name="Object 6">
            <a:extLst>
              <a:ext uri="{FF2B5EF4-FFF2-40B4-BE49-F238E27FC236}">
                <a16:creationId xmlns:a16="http://schemas.microsoft.com/office/drawing/2014/main" id="{5F739FF3-29C7-751B-AEA0-E4B33BD19131}"/>
              </a:ext>
            </a:extLst>
          </p:cNvPr>
          <p:cNvGraphicFramePr>
            <a:graphicFrameLocks noChangeAspect="1"/>
          </p:cNvGraphicFramePr>
          <p:nvPr/>
        </p:nvGraphicFramePr>
        <p:xfrm>
          <a:off x="7739063" y="1873250"/>
          <a:ext cx="1404937" cy="439738"/>
        </p:xfrm>
        <a:graphic>
          <a:graphicData uri="http://schemas.openxmlformats.org/presentationml/2006/ole">
            <mc:AlternateContent xmlns:mc="http://schemas.openxmlformats.org/markup-compatibility/2006">
              <mc:Choice xmlns:v="urn:schemas-microsoft-com:vml" Requires="v">
                <p:oleObj name="Equation" r:id="rId12" imgW="812447" imgH="253890" progId="Equation.DSMT4">
                  <p:embed/>
                </p:oleObj>
              </mc:Choice>
              <mc:Fallback>
                <p:oleObj name="Equation" r:id="rId12" imgW="812447" imgH="253890" progId="Equation.DSMT4">
                  <p:embed/>
                  <p:pic>
                    <p:nvPicPr>
                      <p:cNvPr id="3078" name="Object 6">
                        <a:extLst>
                          <a:ext uri="{FF2B5EF4-FFF2-40B4-BE49-F238E27FC236}">
                            <a16:creationId xmlns:a16="http://schemas.microsoft.com/office/drawing/2014/main" id="{5F739FF3-29C7-751B-AEA0-E4B33BD1913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739063" y="1873250"/>
                        <a:ext cx="1404937"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561" name="Text Box 5">
            <a:extLst>
              <a:ext uri="{FF2B5EF4-FFF2-40B4-BE49-F238E27FC236}">
                <a16:creationId xmlns:a16="http://schemas.microsoft.com/office/drawing/2014/main" id="{F49D899E-A0FC-5B9E-33EB-37D2D0DF33A7}"/>
              </a:ext>
            </a:extLst>
          </p:cNvPr>
          <p:cNvSpPr txBox="1">
            <a:spLocks noChangeArrowheads="1"/>
          </p:cNvSpPr>
          <p:nvPr/>
        </p:nvSpPr>
        <p:spPr bwMode="auto">
          <a:xfrm>
            <a:off x="6664325" y="6643688"/>
            <a:ext cx="40592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14"/>
              </a:rPr>
              <a:t>www.BCMath.ca</a:t>
            </a:r>
            <a:r>
              <a:rPr lang="en-US" altLang="en-US" sz="1000">
                <a:latin typeface="Arial" panose="020B0604020202020204" pitchFamily="34" charset="0"/>
              </a:rPr>
              <a:t> </a:t>
            </a:r>
          </a:p>
        </p:txBody>
      </p:sp>
      <p:graphicFrame>
        <p:nvGraphicFramePr>
          <p:cNvPr id="10" name="Object 10">
            <a:extLst>
              <a:ext uri="{FF2B5EF4-FFF2-40B4-BE49-F238E27FC236}">
                <a16:creationId xmlns:a16="http://schemas.microsoft.com/office/drawing/2014/main" id="{E4DCAADD-000E-82B3-DB46-DE73FEF5D99C}"/>
              </a:ext>
            </a:extLst>
          </p:cNvPr>
          <p:cNvGraphicFramePr>
            <a:graphicFrameLocks noChangeAspect="1"/>
          </p:cNvGraphicFramePr>
          <p:nvPr/>
        </p:nvGraphicFramePr>
        <p:xfrm>
          <a:off x="4011613" y="3960813"/>
          <a:ext cx="1173162" cy="982662"/>
        </p:xfrm>
        <a:graphic>
          <a:graphicData uri="http://schemas.openxmlformats.org/presentationml/2006/ole">
            <mc:AlternateContent xmlns:mc="http://schemas.openxmlformats.org/markup-compatibility/2006">
              <mc:Choice xmlns:v="urn:schemas-microsoft-com:vml" Requires="v">
                <p:oleObj name="Equation" r:id="rId15" imgW="545863" imgH="457002" progId="Equation.DSMT4">
                  <p:embed/>
                </p:oleObj>
              </mc:Choice>
              <mc:Fallback>
                <p:oleObj name="Equation" r:id="rId15" imgW="545863" imgH="457002" progId="Equation.DSMT4">
                  <p:embed/>
                  <p:pic>
                    <p:nvPicPr>
                      <p:cNvPr id="10" name="Object 10">
                        <a:extLst>
                          <a:ext uri="{FF2B5EF4-FFF2-40B4-BE49-F238E27FC236}">
                            <a16:creationId xmlns:a16="http://schemas.microsoft.com/office/drawing/2014/main" id="{E4DCAADD-000E-82B3-DB46-DE73FEF5D99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11613" y="3960813"/>
                        <a:ext cx="1173162" cy="9826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11">
            <a:extLst>
              <a:ext uri="{FF2B5EF4-FFF2-40B4-BE49-F238E27FC236}">
                <a16:creationId xmlns:a16="http://schemas.microsoft.com/office/drawing/2014/main" id="{1EC08E2A-20E7-F434-E555-89615C707033}"/>
              </a:ext>
            </a:extLst>
          </p:cNvPr>
          <p:cNvGraphicFramePr>
            <a:graphicFrameLocks noChangeAspect="1"/>
          </p:cNvGraphicFramePr>
          <p:nvPr/>
        </p:nvGraphicFramePr>
        <p:xfrm>
          <a:off x="6515100" y="3992563"/>
          <a:ext cx="1146175" cy="928687"/>
        </p:xfrm>
        <a:graphic>
          <a:graphicData uri="http://schemas.openxmlformats.org/presentationml/2006/ole">
            <mc:AlternateContent xmlns:mc="http://schemas.openxmlformats.org/markup-compatibility/2006">
              <mc:Choice xmlns:v="urn:schemas-microsoft-com:vml" Requires="v">
                <p:oleObj name="Equation" r:id="rId17" imgW="533169" imgH="431613" progId="Equation.DSMT4">
                  <p:embed/>
                </p:oleObj>
              </mc:Choice>
              <mc:Fallback>
                <p:oleObj name="Equation" r:id="rId17" imgW="533169" imgH="431613" progId="Equation.DSMT4">
                  <p:embed/>
                  <p:pic>
                    <p:nvPicPr>
                      <p:cNvPr id="11" name="Object 11">
                        <a:extLst>
                          <a:ext uri="{FF2B5EF4-FFF2-40B4-BE49-F238E27FC236}">
                            <a16:creationId xmlns:a16="http://schemas.microsoft.com/office/drawing/2014/main" id="{1EC08E2A-20E7-F434-E555-89615C707033}"/>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515100" y="3992563"/>
                        <a:ext cx="1146175" cy="928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 name="Rectangle 11">
            <a:extLst>
              <a:ext uri="{FF2B5EF4-FFF2-40B4-BE49-F238E27FC236}">
                <a16:creationId xmlns:a16="http://schemas.microsoft.com/office/drawing/2014/main" id="{FAF09F26-F59E-43AB-ACFE-45269403C128}"/>
              </a:ext>
            </a:extLst>
          </p:cNvPr>
          <p:cNvSpPr/>
          <p:nvPr/>
        </p:nvSpPr>
        <p:spPr>
          <a:xfrm>
            <a:off x="3778250" y="3856038"/>
            <a:ext cx="1608138" cy="1260475"/>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 name="Rectangle 13">
            <a:extLst>
              <a:ext uri="{FF2B5EF4-FFF2-40B4-BE49-F238E27FC236}">
                <a16:creationId xmlns:a16="http://schemas.microsoft.com/office/drawing/2014/main" id="{B3767968-6437-4F6D-B996-D8B56396EDE6}"/>
              </a:ext>
            </a:extLst>
          </p:cNvPr>
          <p:cNvSpPr/>
          <p:nvPr/>
        </p:nvSpPr>
        <p:spPr>
          <a:xfrm>
            <a:off x="6248400" y="3849688"/>
            <a:ext cx="1608138" cy="1262062"/>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 name="Content Placeholder 2">
            <a:extLst>
              <a:ext uri="{FF2B5EF4-FFF2-40B4-BE49-F238E27FC236}">
                <a16:creationId xmlns:a16="http://schemas.microsoft.com/office/drawing/2014/main" id="{FE3AC0BD-799A-3D6D-7936-B2E032B4D8EC}"/>
              </a:ext>
            </a:extLst>
          </p:cNvPr>
          <p:cNvSpPr txBox="1">
            <a:spLocks/>
          </p:cNvSpPr>
          <p:nvPr/>
        </p:nvSpPr>
        <p:spPr bwMode="auto">
          <a:xfrm>
            <a:off x="1684338" y="5126038"/>
            <a:ext cx="838835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r>
              <a:rPr lang="en-CA" altLang="en-US" sz="2200"/>
              <a:t>One of the challenges of graphing a trig function with the period changed is figuring out what increments to use</a:t>
            </a:r>
          </a:p>
        </p:txBody>
      </p:sp>
      <p:sp>
        <p:nvSpPr>
          <p:cNvPr id="16" name="Content Placeholder 2">
            <a:extLst>
              <a:ext uri="{FF2B5EF4-FFF2-40B4-BE49-F238E27FC236}">
                <a16:creationId xmlns:a16="http://schemas.microsoft.com/office/drawing/2014/main" id="{C51CF157-B2B7-4BEB-ACED-BAB8E5BF0ACC}"/>
              </a:ext>
            </a:extLst>
          </p:cNvPr>
          <p:cNvSpPr txBox="1">
            <a:spLocks/>
          </p:cNvSpPr>
          <p:nvPr/>
        </p:nvSpPr>
        <p:spPr bwMode="auto">
          <a:xfrm>
            <a:off x="1693863" y="5835650"/>
            <a:ext cx="838835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r>
              <a:rPr lang="en-CA" altLang="en-US" sz="2200" b="1"/>
              <a:t>Use the common factors of the HS and Period as the horizontal  increment of your graph!</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080">
                                            <p:txEl>
                                              <p:pRg st="0" end="0"/>
                                            </p:txEl>
                                          </p:spTgt>
                                        </p:tgtEl>
                                        <p:attrNameLst>
                                          <p:attrName>style.visibility</p:attrName>
                                        </p:attrNameLst>
                                      </p:cBhvr>
                                      <p:to>
                                        <p:strVal val="visible"/>
                                      </p:to>
                                    </p:set>
                                    <p:animEffect transition="in" filter="blinds(horizontal)">
                                      <p:cBhvr>
                                        <p:cTn id="7" dur="500"/>
                                        <p:tgtEl>
                                          <p:spTgt spid="3080">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074"/>
                                        </p:tgtEl>
                                        <p:attrNameLst>
                                          <p:attrName>style.visibility</p:attrName>
                                        </p:attrNameLst>
                                      </p:cBhvr>
                                      <p:to>
                                        <p:strVal val="visible"/>
                                      </p:to>
                                    </p:set>
                                    <p:animEffect transition="in" filter="blinds(horizontal)">
                                      <p:cBhvr>
                                        <p:cTn id="10" dur="500"/>
                                        <p:tgtEl>
                                          <p:spTgt spid="307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3080">
                                            <p:txEl>
                                              <p:pRg st="2" end="2"/>
                                            </p:txEl>
                                          </p:spTgt>
                                        </p:tgtEl>
                                        <p:attrNameLst>
                                          <p:attrName>style.visibility</p:attrName>
                                        </p:attrNameLst>
                                      </p:cBhvr>
                                      <p:to>
                                        <p:strVal val="visible"/>
                                      </p:to>
                                    </p:set>
                                    <p:animEffect transition="in" filter="blinds(horizontal)">
                                      <p:cBhvr>
                                        <p:cTn id="15" dur="500"/>
                                        <p:tgtEl>
                                          <p:spTgt spid="3080">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3075"/>
                                        </p:tgtEl>
                                        <p:attrNameLst>
                                          <p:attrName>style.visibility</p:attrName>
                                        </p:attrNameLst>
                                      </p:cBhvr>
                                      <p:to>
                                        <p:strVal val="visible"/>
                                      </p:to>
                                    </p:set>
                                    <p:animEffect transition="in" filter="blinds(horizontal)">
                                      <p:cBhvr>
                                        <p:cTn id="20" dur="500"/>
                                        <p:tgtEl>
                                          <p:spTgt spid="3075"/>
                                        </p:tgtEl>
                                      </p:cBhvr>
                                    </p:animEffect>
                                  </p:childTnLst>
                                </p:cTn>
                              </p:par>
                              <p:par>
                                <p:cTn id="21" presetID="3" presetClass="entr" presetSubtype="10" fill="hold" nodeType="withEffect">
                                  <p:stCondLst>
                                    <p:cond delay="0"/>
                                  </p:stCondLst>
                                  <p:childTnLst>
                                    <p:set>
                                      <p:cBhvr>
                                        <p:cTn id="22" dur="1" fill="hold">
                                          <p:stCondLst>
                                            <p:cond delay="0"/>
                                          </p:stCondLst>
                                        </p:cTn>
                                        <p:tgtEl>
                                          <p:spTgt spid="3077"/>
                                        </p:tgtEl>
                                        <p:attrNameLst>
                                          <p:attrName>style.visibility</p:attrName>
                                        </p:attrNameLst>
                                      </p:cBhvr>
                                      <p:to>
                                        <p:strVal val="visible"/>
                                      </p:to>
                                    </p:set>
                                    <p:animEffect transition="in" filter="blinds(horizontal)">
                                      <p:cBhvr>
                                        <p:cTn id="23" dur="500"/>
                                        <p:tgtEl>
                                          <p:spTgt spid="307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3076"/>
                                        </p:tgtEl>
                                        <p:attrNameLst>
                                          <p:attrName>style.visibility</p:attrName>
                                        </p:attrNameLst>
                                      </p:cBhvr>
                                      <p:to>
                                        <p:strVal val="visible"/>
                                      </p:to>
                                    </p:set>
                                    <p:animEffect transition="in" filter="blinds(horizontal)">
                                      <p:cBhvr>
                                        <p:cTn id="28" dur="500"/>
                                        <p:tgtEl>
                                          <p:spTgt spid="3076"/>
                                        </p:tgtEl>
                                      </p:cBhvr>
                                    </p:animEffect>
                                  </p:childTnLst>
                                </p:cTn>
                              </p:par>
                              <p:par>
                                <p:cTn id="29" presetID="3" presetClass="entr" presetSubtype="10" fill="hold" nodeType="withEffect">
                                  <p:stCondLst>
                                    <p:cond delay="0"/>
                                  </p:stCondLst>
                                  <p:childTnLst>
                                    <p:set>
                                      <p:cBhvr>
                                        <p:cTn id="30" dur="1" fill="hold">
                                          <p:stCondLst>
                                            <p:cond delay="0"/>
                                          </p:stCondLst>
                                        </p:cTn>
                                        <p:tgtEl>
                                          <p:spTgt spid="3078"/>
                                        </p:tgtEl>
                                        <p:attrNameLst>
                                          <p:attrName>style.visibility</p:attrName>
                                        </p:attrNameLst>
                                      </p:cBhvr>
                                      <p:to>
                                        <p:strVal val="visible"/>
                                      </p:to>
                                    </p:set>
                                    <p:animEffect transition="in" filter="blinds(horizontal)">
                                      <p:cBhvr>
                                        <p:cTn id="31" dur="500"/>
                                        <p:tgtEl>
                                          <p:spTgt spid="307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3080">
                                            <p:txEl>
                                              <p:pRg st="4" end="4"/>
                                            </p:txEl>
                                          </p:spTgt>
                                        </p:tgtEl>
                                        <p:attrNameLst>
                                          <p:attrName>style.visibility</p:attrName>
                                        </p:attrNameLst>
                                      </p:cBhvr>
                                      <p:to>
                                        <p:strVal val="visible"/>
                                      </p:to>
                                    </p:set>
                                    <p:animEffect transition="in" filter="blinds(horizontal)">
                                      <p:cBhvr>
                                        <p:cTn id="36" dur="500"/>
                                        <p:tgtEl>
                                          <p:spTgt spid="3080">
                                            <p:txEl>
                                              <p:pRg st="4" end="4"/>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3080">
                                            <p:txEl>
                                              <p:pRg st="5" end="5"/>
                                            </p:txEl>
                                          </p:spTgt>
                                        </p:tgtEl>
                                        <p:attrNameLst>
                                          <p:attrName>style.visibility</p:attrName>
                                        </p:attrNameLst>
                                      </p:cBhvr>
                                      <p:to>
                                        <p:strVal val="visible"/>
                                      </p:to>
                                    </p:set>
                                    <p:animEffect transition="in" filter="blinds(horizontal)">
                                      <p:cBhvr>
                                        <p:cTn id="41" dur="500"/>
                                        <p:tgtEl>
                                          <p:spTgt spid="3080">
                                            <p:txEl>
                                              <p:pRg st="5" end="5"/>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linds(horizontal)">
                                      <p:cBhvr>
                                        <p:cTn id="46" dur="500"/>
                                        <p:tgtEl>
                                          <p:spTgt spid="10"/>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nodeType="clickEffect">
                                  <p:stCondLst>
                                    <p:cond delay="0"/>
                                  </p:stCondLst>
                                  <p:childTnLst>
                                    <p:set>
                                      <p:cBhvr>
                                        <p:cTn id="50" dur="1" fill="hold">
                                          <p:stCondLst>
                                            <p:cond delay="0"/>
                                          </p:stCondLst>
                                        </p:cTn>
                                        <p:tgtEl>
                                          <p:spTgt spid="11"/>
                                        </p:tgtEl>
                                        <p:attrNameLst>
                                          <p:attrName>style.visibility</p:attrName>
                                        </p:attrNameLst>
                                      </p:cBhvr>
                                      <p:to>
                                        <p:strVal val="visible"/>
                                      </p:to>
                                    </p:set>
                                    <p:animEffect transition="in" filter="blinds(horizontal)">
                                      <p:cBhvr>
                                        <p:cTn id="51" dur="500"/>
                                        <p:tgtEl>
                                          <p:spTgt spid="11"/>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blinds(horizontal)">
                                      <p:cBhvr>
                                        <p:cTn id="56" dur="500"/>
                                        <p:tgtEl>
                                          <p:spTgt spid="1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blinds(horizontal)">
                                      <p:cBhvr>
                                        <p:cTn id="61" dur="500"/>
                                        <p:tgtEl>
                                          <p:spTgt spid="14"/>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3" presetClass="entr" presetSubtype="10" fill="hold" nodeType="clickEffect">
                                  <p:stCondLst>
                                    <p:cond delay="0"/>
                                  </p:stCondLst>
                                  <p:childTnLst>
                                    <p:set>
                                      <p:cBhvr>
                                        <p:cTn id="65" dur="1" fill="hold">
                                          <p:stCondLst>
                                            <p:cond delay="0"/>
                                          </p:stCondLst>
                                        </p:cTn>
                                        <p:tgtEl>
                                          <p:spTgt spid="15">
                                            <p:txEl>
                                              <p:pRg st="0" end="0"/>
                                            </p:txEl>
                                          </p:spTgt>
                                        </p:tgtEl>
                                        <p:attrNameLst>
                                          <p:attrName>style.visibility</p:attrName>
                                        </p:attrNameLst>
                                      </p:cBhvr>
                                      <p:to>
                                        <p:strVal val="visible"/>
                                      </p:to>
                                    </p:set>
                                    <p:animEffect transition="in" filter="blinds(horizontal)">
                                      <p:cBhvr>
                                        <p:cTn id="66" dur="500"/>
                                        <p:tgtEl>
                                          <p:spTgt spid="15">
                                            <p:txEl>
                                              <p:pRg st="0" end="0"/>
                                            </p:txEl>
                                          </p:spTgt>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ntr" presetSubtype="10" fill="hold" nodeType="clickEffect">
                                  <p:stCondLst>
                                    <p:cond delay="0"/>
                                  </p:stCondLst>
                                  <p:childTnLst>
                                    <p:set>
                                      <p:cBhvr>
                                        <p:cTn id="70" dur="1" fill="hold">
                                          <p:stCondLst>
                                            <p:cond delay="0"/>
                                          </p:stCondLst>
                                        </p:cTn>
                                        <p:tgtEl>
                                          <p:spTgt spid="16">
                                            <p:txEl>
                                              <p:pRg st="0" end="0"/>
                                            </p:txEl>
                                          </p:spTgt>
                                        </p:tgtEl>
                                        <p:attrNameLst>
                                          <p:attrName>style.visibility</p:attrName>
                                        </p:attrNameLst>
                                      </p:cBhvr>
                                      <p:to>
                                        <p:strVal val="visible"/>
                                      </p:to>
                                    </p:set>
                                    <p:animEffect transition="in" filter="blinds(horizontal)">
                                      <p:cBhvr>
                                        <p:cTn id="71"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5C0A357D-021A-095B-868A-C174848CA7AE}"/>
              </a:ext>
            </a:extLst>
          </p:cNvPr>
          <p:cNvSpPr>
            <a:spLocks noGrp="1"/>
          </p:cNvSpPr>
          <p:nvPr>
            <p:ph sz="quarter" idx="1"/>
          </p:nvPr>
        </p:nvSpPr>
        <p:spPr>
          <a:xfrm>
            <a:off x="1838325" y="368300"/>
            <a:ext cx="7764463" cy="477838"/>
          </a:xfrm>
        </p:spPr>
        <p:txBody>
          <a:bodyPr/>
          <a:lstStyle/>
          <a:p>
            <a:pPr>
              <a:buFont typeface="Wingdings" panose="05000000000000000000" pitchFamily="2" charset="2"/>
              <a:buNone/>
            </a:pPr>
            <a:r>
              <a:rPr lang="en-CA" altLang="en-US"/>
              <a:t>Ex: Graph the 3 cycles of the following function:</a:t>
            </a:r>
          </a:p>
        </p:txBody>
      </p:sp>
      <p:grpSp>
        <p:nvGrpSpPr>
          <p:cNvPr id="25603" name="Group 6">
            <a:extLst>
              <a:ext uri="{FF2B5EF4-FFF2-40B4-BE49-F238E27FC236}">
                <a16:creationId xmlns:a16="http://schemas.microsoft.com/office/drawing/2014/main" id="{36481DC4-EDEE-6D35-7EA0-AED4F904459F}"/>
              </a:ext>
            </a:extLst>
          </p:cNvPr>
          <p:cNvGrpSpPr>
            <a:grpSpLocks noChangeAspect="1"/>
          </p:cNvGrpSpPr>
          <p:nvPr/>
        </p:nvGrpSpPr>
        <p:grpSpPr bwMode="auto">
          <a:xfrm>
            <a:off x="1884363" y="3475038"/>
            <a:ext cx="7875587" cy="3236912"/>
            <a:chOff x="227" y="2146"/>
            <a:chExt cx="4961" cy="2039"/>
          </a:xfrm>
        </p:grpSpPr>
        <p:sp>
          <p:nvSpPr>
            <p:cNvPr id="25632" name="AutoShape 5">
              <a:extLst>
                <a:ext uri="{FF2B5EF4-FFF2-40B4-BE49-F238E27FC236}">
                  <a16:creationId xmlns:a16="http://schemas.microsoft.com/office/drawing/2014/main" id="{0D975189-AB5C-B2EB-839D-1160098132CA}"/>
                </a:ext>
              </a:extLst>
            </p:cNvPr>
            <p:cNvSpPr>
              <a:spLocks noChangeAspect="1" noChangeArrowheads="1" noTextEdit="1"/>
            </p:cNvSpPr>
            <p:nvPr/>
          </p:nvSpPr>
          <p:spPr bwMode="auto">
            <a:xfrm>
              <a:off x="235" y="2149"/>
              <a:ext cx="4948" cy="2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633" name="Rectangle 7">
              <a:extLst>
                <a:ext uri="{FF2B5EF4-FFF2-40B4-BE49-F238E27FC236}">
                  <a16:creationId xmlns:a16="http://schemas.microsoft.com/office/drawing/2014/main" id="{E567BFF6-96A9-478A-3BD2-829D6A3E9496}"/>
                </a:ext>
              </a:extLst>
            </p:cNvPr>
            <p:cNvSpPr>
              <a:spLocks noChangeArrowheads="1"/>
            </p:cNvSpPr>
            <p:nvPr/>
          </p:nvSpPr>
          <p:spPr bwMode="auto">
            <a:xfrm>
              <a:off x="239" y="2152"/>
              <a:ext cx="4940" cy="2030"/>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5634" name="Line 8">
              <a:extLst>
                <a:ext uri="{FF2B5EF4-FFF2-40B4-BE49-F238E27FC236}">
                  <a16:creationId xmlns:a16="http://schemas.microsoft.com/office/drawing/2014/main" id="{16821EE3-8671-A052-CBCF-9EBF65C3C31E}"/>
                </a:ext>
              </a:extLst>
            </p:cNvPr>
            <p:cNvSpPr>
              <a:spLocks noChangeShapeType="1"/>
            </p:cNvSpPr>
            <p:nvPr/>
          </p:nvSpPr>
          <p:spPr bwMode="auto">
            <a:xfrm flipV="1">
              <a:off x="278"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35" name="Line 9">
              <a:extLst>
                <a:ext uri="{FF2B5EF4-FFF2-40B4-BE49-F238E27FC236}">
                  <a16:creationId xmlns:a16="http://schemas.microsoft.com/office/drawing/2014/main" id="{98041B52-118D-DA87-A484-4862211EAB86}"/>
                </a:ext>
              </a:extLst>
            </p:cNvPr>
            <p:cNvSpPr>
              <a:spLocks noChangeShapeType="1"/>
            </p:cNvSpPr>
            <p:nvPr/>
          </p:nvSpPr>
          <p:spPr bwMode="auto">
            <a:xfrm flipV="1">
              <a:off x="281"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36" name="Line 10">
              <a:extLst>
                <a:ext uri="{FF2B5EF4-FFF2-40B4-BE49-F238E27FC236}">
                  <a16:creationId xmlns:a16="http://schemas.microsoft.com/office/drawing/2014/main" id="{0AA91264-C7CF-963B-3D09-55FA8F18A721}"/>
                </a:ext>
              </a:extLst>
            </p:cNvPr>
            <p:cNvSpPr>
              <a:spLocks noChangeShapeType="1"/>
            </p:cNvSpPr>
            <p:nvPr/>
          </p:nvSpPr>
          <p:spPr bwMode="auto">
            <a:xfrm flipV="1">
              <a:off x="482"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37" name="Line 11">
              <a:extLst>
                <a:ext uri="{FF2B5EF4-FFF2-40B4-BE49-F238E27FC236}">
                  <a16:creationId xmlns:a16="http://schemas.microsoft.com/office/drawing/2014/main" id="{2C01055D-0841-F3DB-D3FE-A4F1A1070255}"/>
                </a:ext>
              </a:extLst>
            </p:cNvPr>
            <p:cNvSpPr>
              <a:spLocks noChangeShapeType="1"/>
            </p:cNvSpPr>
            <p:nvPr/>
          </p:nvSpPr>
          <p:spPr bwMode="auto">
            <a:xfrm flipV="1">
              <a:off x="486"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38" name="Line 12">
              <a:extLst>
                <a:ext uri="{FF2B5EF4-FFF2-40B4-BE49-F238E27FC236}">
                  <a16:creationId xmlns:a16="http://schemas.microsoft.com/office/drawing/2014/main" id="{3A8699B8-3D12-95AD-43B6-508394523F87}"/>
                </a:ext>
              </a:extLst>
            </p:cNvPr>
            <p:cNvSpPr>
              <a:spLocks noChangeShapeType="1"/>
            </p:cNvSpPr>
            <p:nvPr/>
          </p:nvSpPr>
          <p:spPr bwMode="auto">
            <a:xfrm flipV="1">
              <a:off x="683"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39" name="Line 13">
              <a:extLst>
                <a:ext uri="{FF2B5EF4-FFF2-40B4-BE49-F238E27FC236}">
                  <a16:creationId xmlns:a16="http://schemas.microsoft.com/office/drawing/2014/main" id="{9B621819-C989-8C0B-2F75-534F21294EB9}"/>
                </a:ext>
              </a:extLst>
            </p:cNvPr>
            <p:cNvSpPr>
              <a:spLocks noChangeShapeType="1"/>
            </p:cNvSpPr>
            <p:nvPr/>
          </p:nvSpPr>
          <p:spPr bwMode="auto">
            <a:xfrm flipV="1">
              <a:off x="687"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0" name="Line 14">
              <a:extLst>
                <a:ext uri="{FF2B5EF4-FFF2-40B4-BE49-F238E27FC236}">
                  <a16:creationId xmlns:a16="http://schemas.microsoft.com/office/drawing/2014/main" id="{21B9CC66-2770-5593-EECB-21DADD29F1FC}"/>
                </a:ext>
              </a:extLst>
            </p:cNvPr>
            <p:cNvSpPr>
              <a:spLocks noChangeShapeType="1"/>
            </p:cNvSpPr>
            <p:nvPr/>
          </p:nvSpPr>
          <p:spPr bwMode="auto">
            <a:xfrm flipV="1">
              <a:off x="884"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1" name="Line 15">
              <a:extLst>
                <a:ext uri="{FF2B5EF4-FFF2-40B4-BE49-F238E27FC236}">
                  <a16:creationId xmlns:a16="http://schemas.microsoft.com/office/drawing/2014/main" id="{9514B2D5-4D2E-6A39-6F02-D0269710EB93}"/>
                </a:ext>
              </a:extLst>
            </p:cNvPr>
            <p:cNvSpPr>
              <a:spLocks noChangeShapeType="1"/>
            </p:cNvSpPr>
            <p:nvPr/>
          </p:nvSpPr>
          <p:spPr bwMode="auto">
            <a:xfrm flipV="1">
              <a:off x="888"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2" name="Line 16">
              <a:extLst>
                <a:ext uri="{FF2B5EF4-FFF2-40B4-BE49-F238E27FC236}">
                  <a16:creationId xmlns:a16="http://schemas.microsoft.com/office/drawing/2014/main" id="{A6235E94-2AE9-053B-0487-1125BD9B8D2A}"/>
                </a:ext>
              </a:extLst>
            </p:cNvPr>
            <p:cNvSpPr>
              <a:spLocks noChangeShapeType="1"/>
            </p:cNvSpPr>
            <p:nvPr/>
          </p:nvSpPr>
          <p:spPr bwMode="auto">
            <a:xfrm flipV="1">
              <a:off x="1089"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3" name="Line 17">
              <a:extLst>
                <a:ext uri="{FF2B5EF4-FFF2-40B4-BE49-F238E27FC236}">
                  <a16:creationId xmlns:a16="http://schemas.microsoft.com/office/drawing/2014/main" id="{2AEB5E51-1B74-3A0B-A143-C6A799F6E667}"/>
                </a:ext>
              </a:extLst>
            </p:cNvPr>
            <p:cNvSpPr>
              <a:spLocks noChangeShapeType="1"/>
            </p:cNvSpPr>
            <p:nvPr/>
          </p:nvSpPr>
          <p:spPr bwMode="auto">
            <a:xfrm flipV="1">
              <a:off x="1093"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4" name="Line 18">
              <a:extLst>
                <a:ext uri="{FF2B5EF4-FFF2-40B4-BE49-F238E27FC236}">
                  <a16:creationId xmlns:a16="http://schemas.microsoft.com/office/drawing/2014/main" id="{EB9F536D-9A2D-D450-6985-3FBD8F20AF56}"/>
                </a:ext>
              </a:extLst>
            </p:cNvPr>
            <p:cNvSpPr>
              <a:spLocks noChangeShapeType="1"/>
            </p:cNvSpPr>
            <p:nvPr/>
          </p:nvSpPr>
          <p:spPr bwMode="auto">
            <a:xfrm flipV="1">
              <a:off x="1290"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5" name="Line 19">
              <a:extLst>
                <a:ext uri="{FF2B5EF4-FFF2-40B4-BE49-F238E27FC236}">
                  <a16:creationId xmlns:a16="http://schemas.microsoft.com/office/drawing/2014/main" id="{3D76A113-5338-3DB0-56FE-A482AB09BBD8}"/>
                </a:ext>
              </a:extLst>
            </p:cNvPr>
            <p:cNvSpPr>
              <a:spLocks noChangeShapeType="1"/>
            </p:cNvSpPr>
            <p:nvPr/>
          </p:nvSpPr>
          <p:spPr bwMode="auto">
            <a:xfrm flipV="1">
              <a:off x="1294"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6" name="Line 20">
              <a:extLst>
                <a:ext uri="{FF2B5EF4-FFF2-40B4-BE49-F238E27FC236}">
                  <a16:creationId xmlns:a16="http://schemas.microsoft.com/office/drawing/2014/main" id="{BD00C566-F295-72A7-1B73-196CF9FDE3AB}"/>
                </a:ext>
              </a:extLst>
            </p:cNvPr>
            <p:cNvSpPr>
              <a:spLocks noChangeShapeType="1"/>
            </p:cNvSpPr>
            <p:nvPr/>
          </p:nvSpPr>
          <p:spPr bwMode="auto">
            <a:xfrm flipV="1">
              <a:off x="1696"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7" name="Line 21">
              <a:extLst>
                <a:ext uri="{FF2B5EF4-FFF2-40B4-BE49-F238E27FC236}">
                  <a16:creationId xmlns:a16="http://schemas.microsoft.com/office/drawing/2014/main" id="{ADC8303D-A810-FAD4-3658-6C2EB11A4795}"/>
                </a:ext>
              </a:extLst>
            </p:cNvPr>
            <p:cNvSpPr>
              <a:spLocks noChangeShapeType="1"/>
            </p:cNvSpPr>
            <p:nvPr/>
          </p:nvSpPr>
          <p:spPr bwMode="auto">
            <a:xfrm flipV="1">
              <a:off x="1700"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8" name="Line 22">
              <a:extLst>
                <a:ext uri="{FF2B5EF4-FFF2-40B4-BE49-F238E27FC236}">
                  <a16:creationId xmlns:a16="http://schemas.microsoft.com/office/drawing/2014/main" id="{DF5B26F0-7D2C-4912-AB77-6A87862DF591}"/>
                </a:ext>
              </a:extLst>
            </p:cNvPr>
            <p:cNvSpPr>
              <a:spLocks noChangeShapeType="1"/>
            </p:cNvSpPr>
            <p:nvPr/>
          </p:nvSpPr>
          <p:spPr bwMode="auto">
            <a:xfrm flipV="1">
              <a:off x="1897"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49" name="Line 23">
              <a:extLst>
                <a:ext uri="{FF2B5EF4-FFF2-40B4-BE49-F238E27FC236}">
                  <a16:creationId xmlns:a16="http://schemas.microsoft.com/office/drawing/2014/main" id="{161D1FEA-4BF8-3D4A-92D9-116807927171}"/>
                </a:ext>
              </a:extLst>
            </p:cNvPr>
            <p:cNvSpPr>
              <a:spLocks noChangeShapeType="1"/>
            </p:cNvSpPr>
            <p:nvPr/>
          </p:nvSpPr>
          <p:spPr bwMode="auto">
            <a:xfrm flipV="1">
              <a:off x="1901"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0" name="Line 24">
              <a:extLst>
                <a:ext uri="{FF2B5EF4-FFF2-40B4-BE49-F238E27FC236}">
                  <a16:creationId xmlns:a16="http://schemas.microsoft.com/office/drawing/2014/main" id="{C8352417-8230-0494-0CCD-1149FA0D1D52}"/>
                </a:ext>
              </a:extLst>
            </p:cNvPr>
            <p:cNvSpPr>
              <a:spLocks noChangeShapeType="1"/>
            </p:cNvSpPr>
            <p:nvPr/>
          </p:nvSpPr>
          <p:spPr bwMode="auto">
            <a:xfrm flipV="1">
              <a:off x="2098"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1" name="Line 25">
              <a:extLst>
                <a:ext uri="{FF2B5EF4-FFF2-40B4-BE49-F238E27FC236}">
                  <a16:creationId xmlns:a16="http://schemas.microsoft.com/office/drawing/2014/main" id="{0B169EB3-5AE5-B02F-01DA-B814AD2593F4}"/>
                </a:ext>
              </a:extLst>
            </p:cNvPr>
            <p:cNvSpPr>
              <a:spLocks noChangeShapeType="1"/>
            </p:cNvSpPr>
            <p:nvPr/>
          </p:nvSpPr>
          <p:spPr bwMode="auto">
            <a:xfrm flipV="1">
              <a:off x="2102"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2" name="Line 26">
              <a:extLst>
                <a:ext uri="{FF2B5EF4-FFF2-40B4-BE49-F238E27FC236}">
                  <a16:creationId xmlns:a16="http://schemas.microsoft.com/office/drawing/2014/main" id="{A9A9AF95-E839-EB3E-0214-517541AF65D6}"/>
                </a:ext>
              </a:extLst>
            </p:cNvPr>
            <p:cNvSpPr>
              <a:spLocks noChangeShapeType="1"/>
            </p:cNvSpPr>
            <p:nvPr/>
          </p:nvSpPr>
          <p:spPr bwMode="auto">
            <a:xfrm flipV="1">
              <a:off x="2299"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3" name="Line 27">
              <a:extLst>
                <a:ext uri="{FF2B5EF4-FFF2-40B4-BE49-F238E27FC236}">
                  <a16:creationId xmlns:a16="http://schemas.microsoft.com/office/drawing/2014/main" id="{89122D1A-AD89-8EAD-30EB-2AC6A905B3A3}"/>
                </a:ext>
              </a:extLst>
            </p:cNvPr>
            <p:cNvSpPr>
              <a:spLocks noChangeShapeType="1"/>
            </p:cNvSpPr>
            <p:nvPr/>
          </p:nvSpPr>
          <p:spPr bwMode="auto">
            <a:xfrm flipV="1">
              <a:off x="2303"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4" name="Line 28">
              <a:extLst>
                <a:ext uri="{FF2B5EF4-FFF2-40B4-BE49-F238E27FC236}">
                  <a16:creationId xmlns:a16="http://schemas.microsoft.com/office/drawing/2014/main" id="{1008C823-810D-420D-1CAA-4220BA3711E0}"/>
                </a:ext>
              </a:extLst>
            </p:cNvPr>
            <p:cNvSpPr>
              <a:spLocks noChangeShapeType="1"/>
            </p:cNvSpPr>
            <p:nvPr/>
          </p:nvSpPr>
          <p:spPr bwMode="auto">
            <a:xfrm flipV="1">
              <a:off x="2504"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5" name="Line 29">
              <a:extLst>
                <a:ext uri="{FF2B5EF4-FFF2-40B4-BE49-F238E27FC236}">
                  <a16:creationId xmlns:a16="http://schemas.microsoft.com/office/drawing/2014/main" id="{8443780B-95C7-7521-148F-6D19072C3CD2}"/>
                </a:ext>
              </a:extLst>
            </p:cNvPr>
            <p:cNvSpPr>
              <a:spLocks noChangeShapeType="1"/>
            </p:cNvSpPr>
            <p:nvPr/>
          </p:nvSpPr>
          <p:spPr bwMode="auto">
            <a:xfrm flipV="1">
              <a:off x="2508"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6" name="Line 30">
              <a:extLst>
                <a:ext uri="{FF2B5EF4-FFF2-40B4-BE49-F238E27FC236}">
                  <a16:creationId xmlns:a16="http://schemas.microsoft.com/office/drawing/2014/main" id="{4931CA72-DCC1-8056-A94B-325F622E5765}"/>
                </a:ext>
              </a:extLst>
            </p:cNvPr>
            <p:cNvSpPr>
              <a:spLocks noChangeShapeType="1"/>
            </p:cNvSpPr>
            <p:nvPr/>
          </p:nvSpPr>
          <p:spPr bwMode="auto">
            <a:xfrm flipV="1">
              <a:off x="2705"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7" name="Line 31">
              <a:extLst>
                <a:ext uri="{FF2B5EF4-FFF2-40B4-BE49-F238E27FC236}">
                  <a16:creationId xmlns:a16="http://schemas.microsoft.com/office/drawing/2014/main" id="{2C1C558C-D939-2644-BE58-92F3CD257C9B}"/>
                </a:ext>
              </a:extLst>
            </p:cNvPr>
            <p:cNvSpPr>
              <a:spLocks noChangeShapeType="1"/>
            </p:cNvSpPr>
            <p:nvPr/>
          </p:nvSpPr>
          <p:spPr bwMode="auto">
            <a:xfrm flipV="1">
              <a:off x="2709"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8" name="Line 32">
              <a:extLst>
                <a:ext uri="{FF2B5EF4-FFF2-40B4-BE49-F238E27FC236}">
                  <a16:creationId xmlns:a16="http://schemas.microsoft.com/office/drawing/2014/main" id="{6DBB4CB4-7DF6-C615-1469-21D698C55E3D}"/>
                </a:ext>
              </a:extLst>
            </p:cNvPr>
            <p:cNvSpPr>
              <a:spLocks noChangeShapeType="1"/>
            </p:cNvSpPr>
            <p:nvPr/>
          </p:nvSpPr>
          <p:spPr bwMode="auto">
            <a:xfrm flipV="1">
              <a:off x="2906"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59" name="Line 33">
              <a:extLst>
                <a:ext uri="{FF2B5EF4-FFF2-40B4-BE49-F238E27FC236}">
                  <a16:creationId xmlns:a16="http://schemas.microsoft.com/office/drawing/2014/main" id="{E6944DAC-AAE7-C83E-D6FC-9CA344BF37CD}"/>
                </a:ext>
              </a:extLst>
            </p:cNvPr>
            <p:cNvSpPr>
              <a:spLocks noChangeShapeType="1"/>
            </p:cNvSpPr>
            <p:nvPr/>
          </p:nvSpPr>
          <p:spPr bwMode="auto">
            <a:xfrm flipV="1">
              <a:off x="2910"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0" name="Line 34">
              <a:extLst>
                <a:ext uri="{FF2B5EF4-FFF2-40B4-BE49-F238E27FC236}">
                  <a16:creationId xmlns:a16="http://schemas.microsoft.com/office/drawing/2014/main" id="{84E01FD1-302E-7B94-1334-2E78F92644D6}"/>
                </a:ext>
              </a:extLst>
            </p:cNvPr>
            <p:cNvSpPr>
              <a:spLocks noChangeShapeType="1"/>
            </p:cNvSpPr>
            <p:nvPr/>
          </p:nvSpPr>
          <p:spPr bwMode="auto">
            <a:xfrm flipV="1">
              <a:off x="3111"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1" name="Line 35">
              <a:extLst>
                <a:ext uri="{FF2B5EF4-FFF2-40B4-BE49-F238E27FC236}">
                  <a16:creationId xmlns:a16="http://schemas.microsoft.com/office/drawing/2014/main" id="{01E8EE49-3399-94CD-BF32-57C68C697B5F}"/>
                </a:ext>
              </a:extLst>
            </p:cNvPr>
            <p:cNvSpPr>
              <a:spLocks noChangeShapeType="1"/>
            </p:cNvSpPr>
            <p:nvPr/>
          </p:nvSpPr>
          <p:spPr bwMode="auto">
            <a:xfrm flipV="1">
              <a:off x="3115"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2" name="Line 36">
              <a:extLst>
                <a:ext uri="{FF2B5EF4-FFF2-40B4-BE49-F238E27FC236}">
                  <a16:creationId xmlns:a16="http://schemas.microsoft.com/office/drawing/2014/main" id="{1ECA43DD-6B30-C402-F950-B600F9DE5F59}"/>
                </a:ext>
              </a:extLst>
            </p:cNvPr>
            <p:cNvSpPr>
              <a:spLocks noChangeShapeType="1"/>
            </p:cNvSpPr>
            <p:nvPr/>
          </p:nvSpPr>
          <p:spPr bwMode="auto">
            <a:xfrm flipV="1">
              <a:off x="3312"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3" name="Line 37">
              <a:extLst>
                <a:ext uri="{FF2B5EF4-FFF2-40B4-BE49-F238E27FC236}">
                  <a16:creationId xmlns:a16="http://schemas.microsoft.com/office/drawing/2014/main" id="{73C3FFB7-1B1A-14C7-4524-0679F746C211}"/>
                </a:ext>
              </a:extLst>
            </p:cNvPr>
            <p:cNvSpPr>
              <a:spLocks noChangeShapeType="1"/>
            </p:cNvSpPr>
            <p:nvPr/>
          </p:nvSpPr>
          <p:spPr bwMode="auto">
            <a:xfrm flipV="1">
              <a:off x="3316"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4" name="Line 38">
              <a:extLst>
                <a:ext uri="{FF2B5EF4-FFF2-40B4-BE49-F238E27FC236}">
                  <a16:creationId xmlns:a16="http://schemas.microsoft.com/office/drawing/2014/main" id="{6477FAD0-74EC-E011-71E9-86E26213D56E}"/>
                </a:ext>
              </a:extLst>
            </p:cNvPr>
            <p:cNvSpPr>
              <a:spLocks noChangeShapeType="1"/>
            </p:cNvSpPr>
            <p:nvPr/>
          </p:nvSpPr>
          <p:spPr bwMode="auto">
            <a:xfrm flipV="1">
              <a:off x="3513"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5" name="Line 39">
              <a:extLst>
                <a:ext uri="{FF2B5EF4-FFF2-40B4-BE49-F238E27FC236}">
                  <a16:creationId xmlns:a16="http://schemas.microsoft.com/office/drawing/2014/main" id="{7C843851-9E53-2038-EA88-FF2BD26AF7BF}"/>
                </a:ext>
              </a:extLst>
            </p:cNvPr>
            <p:cNvSpPr>
              <a:spLocks noChangeShapeType="1"/>
            </p:cNvSpPr>
            <p:nvPr/>
          </p:nvSpPr>
          <p:spPr bwMode="auto">
            <a:xfrm flipV="1">
              <a:off x="3517"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6" name="Line 40">
              <a:extLst>
                <a:ext uri="{FF2B5EF4-FFF2-40B4-BE49-F238E27FC236}">
                  <a16:creationId xmlns:a16="http://schemas.microsoft.com/office/drawing/2014/main" id="{48DA957E-21AA-082E-66E9-2DA5592156D9}"/>
                </a:ext>
              </a:extLst>
            </p:cNvPr>
            <p:cNvSpPr>
              <a:spLocks noChangeShapeType="1"/>
            </p:cNvSpPr>
            <p:nvPr/>
          </p:nvSpPr>
          <p:spPr bwMode="auto">
            <a:xfrm flipV="1">
              <a:off x="3714"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7" name="Line 41">
              <a:extLst>
                <a:ext uri="{FF2B5EF4-FFF2-40B4-BE49-F238E27FC236}">
                  <a16:creationId xmlns:a16="http://schemas.microsoft.com/office/drawing/2014/main" id="{AB49DF21-F85C-1A35-23C1-CDA4BBDA57B0}"/>
                </a:ext>
              </a:extLst>
            </p:cNvPr>
            <p:cNvSpPr>
              <a:spLocks noChangeShapeType="1"/>
            </p:cNvSpPr>
            <p:nvPr/>
          </p:nvSpPr>
          <p:spPr bwMode="auto">
            <a:xfrm flipV="1">
              <a:off x="3718"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8" name="Line 42">
              <a:extLst>
                <a:ext uri="{FF2B5EF4-FFF2-40B4-BE49-F238E27FC236}">
                  <a16:creationId xmlns:a16="http://schemas.microsoft.com/office/drawing/2014/main" id="{43D84D9C-56D1-D662-A3D7-F27CC90363B5}"/>
                </a:ext>
              </a:extLst>
            </p:cNvPr>
            <p:cNvSpPr>
              <a:spLocks noChangeShapeType="1"/>
            </p:cNvSpPr>
            <p:nvPr/>
          </p:nvSpPr>
          <p:spPr bwMode="auto">
            <a:xfrm flipV="1">
              <a:off x="3919"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69" name="Line 43">
              <a:extLst>
                <a:ext uri="{FF2B5EF4-FFF2-40B4-BE49-F238E27FC236}">
                  <a16:creationId xmlns:a16="http://schemas.microsoft.com/office/drawing/2014/main" id="{DBDE309F-2D9B-B4A1-674E-04DC7C27CE3C}"/>
                </a:ext>
              </a:extLst>
            </p:cNvPr>
            <p:cNvSpPr>
              <a:spLocks noChangeShapeType="1"/>
            </p:cNvSpPr>
            <p:nvPr/>
          </p:nvSpPr>
          <p:spPr bwMode="auto">
            <a:xfrm flipV="1">
              <a:off x="3923"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0" name="Line 44">
              <a:extLst>
                <a:ext uri="{FF2B5EF4-FFF2-40B4-BE49-F238E27FC236}">
                  <a16:creationId xmlns:a16="http://schemas.microsoft.com/office/drawing/2014/main" id="{FDB90F98-5491-F02F-83C7-BA28FCFAF9D7}"/>
                </a:ext>
              </a:extLst>
            </p:cNvPr>
            <p:cNvSpPr>
              <a:spLocks noChangeShapeType="1"/>
            </p:cNvSpPr>
            <p:nvPr/>
          </p:nvSpPr>
          <p:spPr bwMode="auto">
            <a:xfrm flipV="1">
              <a:off x="4120"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1" name="Line 45">
              <a:extLst>
                <a:ext uri="{FF2B5EF4-FFF2-40B4-BE49-F238E27FC236}">
                  <a16:creationId xmlns:a16="http://schemas.microsoft.com/office/drawing/2014/main" id="{9E607FEB-4E82-C180-D508-9BA693CACB9F}"/>
                </a:ext>
              </a:extLst>
            </p:cNvPr>
            <p:cNvSpPr>
              <a:spLocks noChangeShapeType="1"/>
            </p:cNvSpPr>
            <p:nvPr/>
          </p:nvSpPr>
          <p:spPr bwMode="auto">
            <a:xfrm flipV="1">
              <a:off x="4124"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2" name="Line 46">
              <a:extLst>
                <a:ext uri="{FF2B5EF4-FFF2-40B4-BE49-F238E27FC236}">
                  <a16:creationId xmlns:a16="http://schemas.microsoft.com/office/drawing/2014/main" id="{A4945F44-E82E-12C8-E729-D35CE95010C0}"/>
                </a:ext>
              </a:extLst>
            </p:cNvPr>
            <p:cNvSpPr>
              <a:spLocks noChangeShapeType="1"/>
            </p:cNvSpPr>
            <p:nvPr/>
          </p:nvSpPr>
          <p:spPr bwMode="auto">
            <a:xfrm flipV="1">
              <a:off x="4321"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3" name="Line 47">
              <a:extLst>
                <a:ext uri="{FF2B5EF4-FFF2-40B4-BE49-F238E27FC236}">
                  <a16:creationId xmlns:a16="http://schemas.microsoft.com/office/drawing/2014/main" id="{6054C16C-BB37-A96D-FB2D-194942850D15}"/>
                </a:ext>
              </a:extLst>
            </p:cNvPr>
            <p:cNvSpPr>
              <a:spLocks noChangeShapeType="1"/>
            </p:cNvSpPr>
            <p:nvPr/>
          </p:nvSpPr>
          <p:spPr bwMode="auto">
            <a:xfrm flipV="1">
              <a:off x="4325"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4" name="Line 48">
              <a:extLst>
                <a:ext uri="{FF2B5EF4-FFF2-40B4-BE49-F238E27FC236}">
                  <a16:creationId xmlns:a16="http://schemas.microsoft.com/office/drawing/2014/main" id="{7268BD4E-57ED-AA92-2A6D-3BF494AA7EFF}"/>
                </a:ext>
              </a:extLst>
            </p:cNvPr>
            <p:cNvSpPr>
              <a:spLocks noChangeShapeType="1"/>
            </p:cNvSpPr>
            <p:nvPr/>
          </p:nvSpPr>
          <p:spPr bwMode="auto">
            <a:xfrm flipV="1">
              <a:off x="4526"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5" name="Line 49">
              <a:extLst>
                <a:ext uri="{FF2B5EF4-FFF2-40B4-BE49-F238E27FC236}">
                  <a16:creationId xmlns:a16="http://schemas.microsoft.com/office/drawing/2014/main" id="{979A225A-4F4E-98F3-CEBE-80341FEBA0E1}"/>
                </a:ext>
              </a:extLst>
            </p:cNvPr>
            <p:cNvSpPr>
              <a:spLocks noChangeShapeType="1"/>
            </p:cNvSpPr>
            <p:nvPr/>
          </p:nvSpPr>
          <p:spPr bwMode="auto">
            <a:xfrm flipV="1">
              <a:off x="4530"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6" name="Line 50">
              <a:extLst>
                <a:ext uri="{FF2B5EF4-FFF2-40B4-BE49-F238E27FC236}">
                  <a16:creationId xmlns:a16="http://schemas.microsoft.com/office/drawing/2014/main" id="{23A74266-5622-91CE-8326-921FEE02C565}"/>
                </a:ext>
              </a:extLst>
            </p:cNvPr>
            <p:cNvSpPr>
              <a:spLocks noChangeShapeType="1"/>
            </p:cNvSpPr>
            <p:nvPr/>
          </p:nvSpPr>
          <p:spPr bwMode="auto">
            <a:xfrm flipV="1">
              <a:off x="4727"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7" name="Line 51">
              <a:extLst>
                <a:ext uri="{FF2B5EF4-FFF2-40B4-BE49-F238E27FC236}">
                  <a16:creationId xmlns:a16="http://schemas.microsoft.com/office/drawing/2014/main" id="{D9666E85-8B6B-8F64-D44C-08D7D1A7AB03}"/>
                </a:ext>
              </a:extLst>
            </p:cNvPr>
            <p:cNvSpPr>
              <a:spLocks noChangeShapeType="1"/>
            </p:cNvSpPr>
            <p:nvPr/>
          </p:nvSpPr>
          <p:spPr bwMode="auto">
            <a:xfrm flipV="1">
              <a:off x="4731"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8" name="Line 52">
              <a:extLst>
                <a:ext uri="{FF2B5EF4-FFF2-40B4-BE49-F238E27FC236}">
                  <a16:creationId xmlns:a16="http://schemas.microsoft.com/office/drawing/2014/main" id="{94517386-6DE7-A76B-BDF7-B000A860754C}"/>
                </a:ext>
              </a:extLst>
            </p:cNvPr>
            <p:cNvSpPr>
              <a:spLocks noChangeShapeType="1"/>
            </p:cNvSpPr>
            <p:nvPr/>
          </p:nvSpPr>
          <p:spPr bwMode="auto">
            <a:xfrm flipV="1">
              <a:off x="4928"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79" name="Line 53">
              <a:extLst>
                <a:ext uri="{FF2B5EF4-FFF2-40B4-BE49-F238E27FC236}">
                  <a16:creationId xmlns:a16="http://schemas.microsoft.com/office/drawing/2014/main" id="{EDB8DA4C-35BE-738F-1F72-41E313776145}"/>
                </a:ext>
              </a:extLst>
            </p:cNvPr>
            <p:cNvSpPr>
              <a:spLocks noChangeShapeType="1"/>
            </p:cNvSpPr>
            <p:nvPr/>
          </p:nvSpPr>
          <p:spPr bwMode="auto">
            <a:xfrm flipV="1">
              <a:off x="4932"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0" name="Line 54">
              <a:extLst>
                <a:ext uri="{FF2B5EF4-FFF2-40B4-BE49-F238E27FC236}">
                  <a16:creationId xmlns:a16="http://schemas.microsoft.com/office/drawing/2014/main" id="{05E21B08-097F-8606-45D5-9E1F69D5F0E8}"/>
                </a:ext>
              </a:extLst>
            </p:cNvPr>
            <p:cNvSpPr>
              <a:spLocks noChangeShapeType="1"/>
            </p:cNvSpPr>
            <p:nvPr/>
          </p:nvSpPr>
          <p:spPr bwMode="auto">
            <a:xfrm flipV="1">
              <a:off x="5133"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1" name="Line 55">
              <a:extLst>
                <a:ext uri="{FF2B5EF4-FFF2-40B4-BE49-F238E27FC236}">
                  <a16:creationId xmlns:a16="http://schemas.microsoft.com/office/drawing/2014/main" id="{A7B66BFD-B495-E22C-B844-FE7C8B2AB08D}"/>
                </a:ext>
              </a:extLst>
            </p:cNvPr>
            <p:cNvSpPr>
              <a:spLocks noChangeShapeType="1"/>
            </p:cNvSpPr>
            <p:nvPr/>
          </p:nvSpPr>
          <p:spPr bwMode="auto">
            <a:xfrm flipV="1">
              <a:off x="5137" y="2152"/>
              <a:ext cx="1" cy="202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2" name="Line 56">
              <a:extLst>
                <a:ext uri="{FF2B5EF4-FFF2-40B4-BE49-F238E27FC236}">
                  <a16:creationId xmlns:a16="http://schemas.microsoft.com/office/drawing/2014/main" id="{BCE3744F-30D9-124E-F813-FC83B7F92077}"/>
                </a:ext>
              </a:extLst>
            </p:cNvPr>
            <p:cNvSpPr>
              <a:spLocks noChangeShapeType="1"/>
            </p:cNvSpPr>
            <p:nvPr/>
          </p:nvSpPr>
          <p:spPr bwMode="auto">
            <a:xfrm>
              <a:off x="243" y="3807"/>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3" name="Line 57">
              <a:extLst>
                <a:ext uri="{FF2B5EF4-FFF2-40B4-BE49-F238E27FC236}">
                  <a16:creationId xmlns:a16="http://schemas.microsoft.com/office/drawing/2014/main" id="{EC2AB8DF-5089-285E-94C9-D89BA3942B61}"/>
                </a:ext>
              </a:extLst>
            </p:cNvPr>
            <p:cNvSpPr>
              <a:spLocks noChangeShapeType="1"/>
            </p:cNvSpPr>
            <p:nvPr/>
          </p:nvSpPr>
          <p:spPr bwMode="auto">
            <a:xfrm>
              <a:off x="243" y="3811"/>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4" name="Line 58">
              <a:extLst>
                <a:ext uri="{FF2B5EF4-FFF2-40B4-BE49-F238E27FC236}">
                  <a16:creationId xmlns:a16="http://schemas.microsoft.com/office/drawing/2014/main" id="{A71E9DB4-64BE-066E-B05F-E125B014C1BD}"/>
                </a:ext>
              </a:extLst>
            </p:cNvPr>
            <p:cNvSpPr>
              <a:spLocks noChangeShapeType="1"/>
            </p:cNvSpPr>
            <p:nvPr/>
          </p:nvSpPr>
          <p:spPr bwMode="auto">
            <a:xfrm>
              <a:off x="243" y="3623"/>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5" name="Line 59">
              <a:extLst>
                <a:ext uri="{FF2B5EF4-FFF2-40B4-BE49-F238E27FC236}">
                  <a16:creationId xmlns:a16="http://schemas.microsoft.com/office/drawing/2014/main" id="{78B62A7B-5B8D-00F8-DB75-09397AC8068E}"/>
                </a:ext>
              </a:extLst>
            </p:cNvPr>
            <p:cNvSpPr>
              <a:spLocks noChangeShapeType="1"/>
            </p:cNvSpPr>
            <p:nvPr/>
          </p:nvSpPr>
          <p:spPr bwMode="auto">
            <a:xfrm>
              <a:off x="243" y="3627"/>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6" name="Line 60">
              <a:extLst>
                <a:ext uri="{FF2B5EF4-FFF2-40B4-BE49-F238E27FC236}">
                  <a16:creationId xmlns:a16="http://schemas.microsoft.com/office/drawing/2014/main" id="{04628C7A-7A8D-C379-53CA-BAADE92B2385}"/>
                </a:ext>
              </a:extLst>
            </p:cNvPr>
            <p:cNvSpPr>
              <a:spLocks noChangeShapeType="1"/>
            </p:cNvSpPr>
            <p:nvPr/>
          </p:nvSpPr>
          <p:spPr bwMode="auto">
            <a:xfrm>
              <a:off x="243" y="3440"/>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7" name="Line 61">
              <a:extLst>
                <a:ext uri="{FF2B5EF4-FFF2-40B4-BE49-F238E27FC236}">
                  <a16:creationId xmlns:a16="http://schemas.microsoft.com/office/drawing/2014/main" id="{1EDEBA65-5034-5160-D39F-ECBB54E7625A}"/>
                </a:ext>
              </a:extLst>
            </p:cNvPr>
            <p:cNvSpPr>
              <a:spLocks noChangeShapeType="1"/>
            </p:cNvSpPr>
            <p:nvPr/>
          </p:nvSpPr>
          <p:spPr bwMode="auto">
            <a:xfrm>
              <a:off x="243" y="3443"/>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8" name="Line 62">
              <a:extLst>
                <a:ext uri="{FF2B5EF4-FFF2-40B4-BE49-F238E27FC236}">
                  <a16:creationId xmlns:a16="http://schemas.microsoft.com/office/drawing/2014/main" id="{D1AA5ADE-80AA-72C9-F592-55A128E7BCC4}"/>
                </a:ext>
              </a:extLst>
            </p:cNvPr>
            <p:cNvSpPr>
              <a:spLocks noChangeShapeType="1"/>
            </p:cNvSpPr>
            <p:nvPr/>
          </p:nvSpPr>
          <p:spPr bwMode="auto">
            <a:xfrm>
              <a:off x="243" y="3256"/>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9" name="Line 63">
              <a:extLst>
                <a:ext uri="{FF2B5EF4-FFF2-40B4-BE49-F238E27FC236}">
                  <a16:creationId xmlns:a16="http://schemas.microsoft.com/office/drawing/2014/main" id="{DDCBCFA5-3AA0-A4B9-D35C-FA1098177402}"/>
                </a:ext>
              </a:extLst>
            </p:cNvPr>
            <p:cNvSpPr>
              <a:spLocks noChangeShapeType="1"/>
            </p:cNvSpPr>
            <p:nvPr/>
          </p:nvSpPr>
          <p:spPr bwMode="auto">
            <a:xfrm>
              <a:off x="243" y="3259"/>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0" name="Line 64">
              <a:extLst>
                <a:ext uri="{FF2B5EF4-FFF2-40B4-BE49-F238E27FC236}">
                  <a16:creationId xmlns:a16="http://schemas.microsoft.com/office/drawing/2014/main" id="{EB68C905-0B96-D5F8-8825-BADA905493D8}"/>
                </a:ext>
              </a:extLst>
            </p:cNvPr>
            <p:cNvSpPr>
              <a:spLocks noChangeShapeType="1"/>
            </p:cNvSpPr>
            <p:nvPr/>
          </p:nvSpPr>
          <p:spPr bwMode="auto">
            <a:xfrm>
              <a:off x="243" y="3072"/>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1" name="Line 65">
              <a:extLst>
                <a:ext uri="{FF2B5EF4-FFF2-40B4-BE49-F238E27FC236}">
                  <a16:creationId xmlns:a16="http://schemas.microsoft.com/office/drawing/2014/main" id="{4737EFC8-07D2-0062-10A5-6AB60C31A366}"/>
                </a:ext>
              </a:extLst>
            </p:cNvPr>
            <p:cNvSpPr>
              <a:spLocks noChangeShapeType="1"/>
            </p:cNvSpPr>
            <p:nvPr/>
          </p:nvSpPr>
          <p:spPr bwMode="auto">
            <a:xfrm>
              <a:off x="243" y="3075"/>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2" name="Line 66">
              <a:extLst>
                <a:ext uri="{FF2B5EF4-FFF2-40B4-BE49-F238E27FC236}">
                  <a16:creationId xmlns:a16="http://schemas.microsoft.com/office/drawing/2014/main" id="{151C9D1B-632B-784A-B9C3-B7543E7766A3}"/>
                </a:ext>
              </a:extLst>
            </p:cNvPr>
            <p:cNvSpPr>
              <a:spLocks noChangeShapeType="1"/>
            </p:cNvSpPr>
            <p:nvPr/>
          </p:nvSpPr>
          <p:spPr bwMode="auto">
            <a:xfrm>
              <a:off x="243" y="2888"/>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3" name="Line 67">
              <a:extLst>
                <a:ext uri="{FF2B5EF4-FFF2-40B4-BE49-F238E27FC236}">
                  <a16:creationId xmlns:a16="http://schemas.microsoft.com/office/drawing/2014/main" id="{952401A9-E522-4A58-C6C3-199203D0E9A1}"/>
                </a:ext>
              </a:extLst>
            </p:cNvPr>
            <p:cNvSpPr>
              <a:spLocks noChangeShapeType="1"/>
            </p:cNvSpPr>
            <p:nvPr/>
          </p:nvSpPr>
          <p:spPr bwMode="auto">
            <a:xfrm>
              <a:off x="243" y="2891"/>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4" name="Line 68">
              <a:extLst>
                <a:ext uri="{FF2B5EF4-FFF2-40B4-BE49-F238E27FC236}">
                  <a16:creationId xmlns:a16="http://schemas.microsoft.com/office/drawing/2014/main" id="{ED69F595-3849-DBB4-6A83-40BDF247753A}"/>
                </a:ext>
              </a:extLst>
            </p:cNvPr>
            <p:cNvSpPr>
              <a:spLocks noChangeShapeType="1"/>
            </p:cNvSpPr>
            <p:nvPr/>
          </p:nvSpPr>
          <p:spPr bwMode="auto">
            <a:xfrm>
              <a:off x="243" y="2704"/>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5" name="Line 69">
              <a:extLst>
                <a:ext uri="{FF2B5EF4-FFF2-40B4-BE49-F238E27FC236}">
                  <a16:creationId xmlns:a16="http://schemas.microsoft.com/office/drawing/2014/main" id="{117BD1E2-7FE7-D9C5-AB36-C3F2F503DFCD}"/>
                </a:ext>
              </a:extLst>
            </p:cNvPr>
            <p:cNvSpPr>
              <a:spLocks noChangeShapeType="1"/>
            </p:cNvSpPr>
            <p:nvPr/>
          </p:nvSpPr>
          <p:spPr bwMode="auto">
            <a:xfrm>
              <a:off x="243" y="2707"/>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6" name="Line 70">
              <a:extLst>
                <a:ext uri="{FF2B5EF4-FFF2-40B4-BE49-F238E27FC236}">
                  <a16:creationId xmlns:a16="http://schemas.microsoft.com/office/drawing/2014/main" id="{77935986-3349-675E-A690-E8CDD5A6F5EA}"/>
                </a:ext>
              </a:extLst>
            </p:cNvPr>
            <p:cNvSpPr>
              <a:spLocks noChangeShapeType="1"/>
            </p:cNvSpPr>
            <p:nvPr/>
          </p:nvSpPr>
          <p:spPr bwMode="auto">
            <a:xfrm>
              <a:off x="243" y="2520"/>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7" name="Line 71">
              <a:extLst>
                <a:ext uri="{FF2B5EF4-FFF2-40B4-BE49-F238E27FC236}">
                  <a16:creationId xmlns:a16="http://schemas.microsoft.com/office/drawing/2014/main" id="{C1FE4D2E-073C-B570-9DB0-1382C9CA7431}"/>
                </a:ext>
              </a:extLst>
            </p:cNvPr>
            <p:cNvSpPr>
              <a:spLocks noChangeShapeType="1"/>
            </p:cNvSpPr>
            <p:nvPr/>
          </p:nvSpPr>
          <p:spPr bwMode="auto">
            <a:xfrm>
              <a:off x="243" y="2523"/>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8" name="Line 72">
              <a:extLst>
                <a:ext uri="{FF2B5EF4-FFF2-40B4-BE49-F238E27FC236}">
                  <a16:creationId xmlns:a16="http://schemas.microsoft.com/office/drawing/2014/main" id="{7236EC28-D002-D03A-A387-13B16E2B6685}"/>
                </a:ext>
              </a:extLst>
            </p:cNvPr>
            <p:cNvSpPr>
              <a:spLocks noChangeShapeType="1"/>
            </p:cNvSpPr>
            <p:nvPr/>
          </p:nvSpPr>
          <p:spPr bwMode="auto">
            <a:xfrm>
              <a:off x="243" y="2336"/>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9" name="Line 73">
              <a:extLst>
                <a:ext uri="{FF2B5EF4-FFF2-40B4-BE49-F238E27FC236}">
                  <a16:creationId xmlns:a16="http://schemas.microsoft.com/office/drawing/2014/main" id="{6D5E133B-9630-0D50-EEBD-967976C25A66}"/>
                </a:ext>
              </a:extLst>
            </p:cNvPr>
            <p:cNvSpPr>
              <a:spLocks noChangeShapeType="1"/>
            </p:cNvSpPr>
            <p:nvPr/>
          </p:nvSpPr>
          <p:spPr bwMode="auto">
            <a:xfrm>
              <a:off x="243" y="2339"/>
              <a:ext cx="493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0" name="Line 74">
              <a:extLst>
                <a:ext uri="{FF2B5EF4-FFF2-40B4-BE49-F238E27FC236}">
                  <a16:creationId xmlns:a16="http://schemas.microsoft.com/office/drawing/2014/main" id="{D6502F30-046C-E94A-BB80-827DA2A0AADF}"/>
                </a:ext>
              </a:extLst>
            </p:cNvPr>
            <p:cNvSpPr>
              <a:spLocks noChangeShapeType="1"/>
            </p:cNvSpPr>
            <p:nvPr/>
          </p:nvSpPr>
          <p:spPr bwMode="auto">
            <a:xfrm>
              <a:off x="243" y="3988"/>
              <a:ext cx="493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01" name="Line 75">
              <a:extLst>
                <a:ext uri="{FF2B5EF4-FFF2-40B4-BE49-F238E27FC236}">
                  <a16:creationId xmlns:a16="http://schemas.microsoft.com/office/drawing/2014/main" id="{E6D9353C-97E7-2D07-0956-840D6099FE74}"/>
                </a:ext>
              </a:extLst>
            </p:cNvPr>
            <p:cNvSpPr>
              <a:spLocks noChangeShapeType="1"/>
            </p:cNvSpPr>
            <p:nvPr/>
          </p:nvSpPr>
          <p:spPr bwMode="auto">
            <a:xfrm>
              <a:off x="243" y="3991"/>
              <a:ext cx="493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02" name="Line 76">
              <a:extLst>
                <a:ext uri="{FF2B5EF4-FFF2-40B4-BE49-F238E27FC236}">
                  <a16:creationId xmlns:a16="http://schemas.microsoft.com/office/drawing/2014/main" id="{08A7B082-B6E9-4139-4064-46F5CC48DDAC}"/>
                </a:ext>
              </a:extLst>
            </p:cNvPr>
            <p:cNvSpPr>
              <a:spLocks noChangeShapeType="1"/>
            </p:cNvSpPr>
            <p:nvPr/>
          </p:nvSpPr>
          <p:spPr bwMode="auto">
            <a:xfrm>
              <a:off x="243" y="3995"/>
              <a:ext cx="493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03" name="Line 77">
              <a:extLst>
                <a:ext uri="{FF2B5EF4-FFF2-40B4-BE49-F238E27FC236}">
                  <a16:creationId xmlns:a16="http://schemas.microsoft.com/office/drawing/2014/main" id="{101BA225-836A-ED20-8090-FA8C6A39C198}"/>
                </a:ext>
              </a:extLst>
            </p:cNvPr>
            <p:cNvSpPr>
              <a:spLocks noChangeShapeType="1"/>
            </p:cNvSpPr>
            <p:nvPr/>
          </p:nvSpPr>
          <p:spPr bwMode="auto">
            <a:xfrm>
              <a:off x="243" y="3998"/>
              <a:ext cx="4936"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5704" name="Rectangle 78">
              <a:extLst>
                <a:ext uri="{FF2B5EF4-FFF2-40B4-BE49-F238E27FC236}">
                  <a16:creationId xmlns:a16="http://schemas.microsoft.com/office/drawing/2014/main" id="{16050888-00AF-AE63-BAA4-7A898BF6C4ED}"/>
                </a:ext>
              </a:extLst>
            </p:cNvPr>
            <p:cNvSpPr>
              <a:spLocks noChangeArrowheads="1"/>
            </p:cNvSpPr>
            <p:nvPr/>
          </p:nvSpPr>
          <p:spPr bwMode="auto">
            <a:xfrm>
              <a:off x="5075" y="3859"/>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5705" name="Freeform 79">
              <a:extLst>
                <a:ext uri="{FF2B5EF4-FFF2-40B4-BE49-F238E27FC236}">
                  <a16:creationId xmlns:a16="http://schemas.microsoft.com/office/drawing/2014/main" id="{C211253A-3FCB-615C-C6BB-FE2F853136A9}"/>
                </a:ext>
              </a:extLst>
            </p:cNvPr>
            <p:cNvSpPr>
              <a:spLocks/>
            </p:cNvSpPr>
            <p:nvPr/>
          </p:nvSpPr>
          <p:spPr bwMode="auto">
            <a:xfrm>
              <a:off x="5129" y="3958"/>
              <a:ext cx="42" cy="73"/>
            </a:xfrm>
            <a:custGeom>
              <a:avLst/>
              <a:gdLst>
                <a:gd name="T0" fmla="*/ 0 w 42"/>
                <a:gd name="T1" fmla="*/ 0 h 73"/>
                <a:gd name="T2" fmla="*/ 42 w 42"/>
                <a:gd name="T3" fmla="*/ 37 h 73"/>
                <a:gd name="T4" fmla="*/ 0 w 42"/>
                <a:gd name="T5" fmla="*/ 73 h 73"/>
                <a:gd name="T6" fmla="*/ 0 w 42"/>
                <a:gd name="T7" fmla="*/ 0 h 73"/>
                <a:gd name="T8" fmla="*/ 0 60000 65536"/>
                <a:gd name="T9" fmla="*/ 0 60000 65536"/>
                <a:gd name="T10" fmla="*/ 0 60000 65536"/>
                <a:gd name="T11" fmla="*/ 0 60000 65536"/>
                <a:gd name="T12" fmla="*/ 0 w 42"/>
                <a:gd name="T13" fmla="*/ 0 h 73"/>
                <a:gd name="T14" fmla="*/ 42 w 42"/>
                <a:gd name="T15" fmla="*/ 73 h 73"/>
              </a:gdLst>
              <a:ahLst/>
              <a:cxnLst>
                <a:cxn ang="T8">
                  <a:pos x="T0" y="T1"/>
                </a:cxn>
                <a:cxn ang="T9">
                  <a:pos x="T2" y="T3"/>
                </a:cxn>
                <a:cxn ang="T10">
                  <a:pos x="T4" y="T5"/>
                </a:cxn>
                <a:cxn ang="T11">
                  <a:pos x="T6" y="T7"/>
                </a:cxn>
              </a:cxnLst>
              <a:rect l="T12" t="T13" r="T14" b="T15"/>
              <a:pathLst>
                <a:path w="42" h="73">
                  <a:moveTo>
                    <a:pt x="0" y="0"/>
                  </a:moveTo>
                  <a:lnTo>
                    <a:pt x="42" y="37"/>
                  </a:lnTo>
                  <a:lnTo>
                    <a:pt x="0" y="73"/>
                  </a:lnTo>
                  <a:lnTo>
                    <a:pt x="0" y="0"/>
                  </a:lnTo>
                  <a:close/>
                </a:path>
              </a:pathLst>
            </a:custGeom>
            <a:solidFill>
              <a:srgbClr val="000000"/>
            </a:solidFill>
            <a:ln w="4">
              <a:solidFill>
                <a:srgbClr val="000000"/>
              </a:solidFill>
              <a:round/>
              <a:headEnd/>
              <a:tailEnd/>
            </a:ln>
          </p:spPr>
          <p:txBody>
            <a:bodyPr/>
            <a:lstStyle/>
            <a:p>
              <a:endParaRPr lang="en-US"/>
            </a:p>
          </p:txBody>
        </p:sp>
        <p:sp>
          <p:nvSpPr>
            <p:cNvPr id="25706" name="Line 80">
              <a:extLst>
                <a:ext uri="{FF2B5EF4-FFF2-40B4-BE49-F238E27FC236}">
                  <a16:creationId xmlns:a16="http://schemas.microsoft.com/office/drawing/2014/main" id="{C1BC55A2-FCF2-0756-E3A2-495E93D36BC4}"/>
                </a:ext>
              </a:extLst>
            </p:cNvPr>
            <p:cNvSpPr>
              <a:spLocks noChangeShapeType="1"/>
            </p:cNvSpPr>
            <p:nvPr/>
          </p:nvSpPr>
          <p:spPr bwMode="auto">
            <a:xfrm flipV="1">
              <a:off x="1487" y="2152"/>
              <a:ext cx="1" cy="202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07" name="Line 81">
              <a:extLst>
                <a:ext uri="{FF2B5EF4-FFF2-40B4-BE49-F238E27FC236}">
                  <a16:creationId xmlns:a16="http://schemas.microsoft.com/office/drawing/2014/main" id="{F22DD0AE-8076-4B7B-1E5B-8CFA101ECD60}"/>
                </a:ext>
              </a:extLst>
            </p:cNvPr>
            <p:cNvSpPr>
              <a:spLocks noChangeShapeType="1"/>
            </p:cNvSpPr>
            <p:nvPr/>
          </p:nvSpPr>
          <p:spPr bwMode="auto">
            <a:xfrm flipV="1">
              <a:off x="1491" y="2152"/>
              <a:ext cx="1" cy="202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08" name="Line 82">
              <a:extLst>
                <a:ext uri="{FF2B5EF4-FFF2-40B4-BE49-F238E27FC236}">
                  <a16:creationId xmlns:a16="http://schemas.microsoft.com/office/drawing/2014/main" id="{21935FEF-FB38-4586-E67B-CD3A06970A2C}"/>
                </a:ext>
              </a:extLst>
            </p:cNvPr>
            <p:cNvSpPr>
              <a:spLocks noChangeShapeType="1"/>
            </p:cNvSpPr>
            <p:nvPr/>
          </p:nvSpPr>
          <p:spPr bwMode="auto">
            <a:xfrm flipV="1">
              <a:off x="1495" y="2152"/>
              <a:ext cx="1" cy="202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09" name="Line 83">
              <a:extLst>
                <a:ext uri="{FF2B5EF4-FFF2-40B4-BE49-F238E27FC236}">
                  <a16:creationId xmlns:a16="http://schemas.microsoft.com/office/drawing/2014/main" id="{79CDFD45-906E-C57D-F242-C5CB9476B2AE}"/>
                </a:ext>
              </a:extLst>
            </p:cNvPr>
            <p:cNvSpPr>
              <a:spLocks noChangeShapeType="1"/>
            </p:cNvSpPr>
            <p:nvPr/>
          </p:nvSpPr>
          <p:spPr bwMode="auto">
            <a:xfrm flipV="1">
              <a:off x="1499" y="2152"/>
              <a:ext cx="1" cy="2026"/>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5710" name="Rectangle 84">
              <a:extLst>
                <a:ext uri="{FF2B5EF4-FFF2-40B4-BE49-F238E27FC236}">
                  <a16:creationId xmlns:a16="http://schemas.microsoft.com/office/drawing/2014/main" id="{E6CF6357-8BE3-1D61-C3A2-A67BE6EF30EA}"/>
                </a:ext>
              </a:extLst>
            </p:cNvPr>
            <p:cNvSpPr>
              <a:spLocks noChangeArrowheads="1"/>
            </p:cNvSpPr>
            <p:nvPr/>
          </p:nvSpPr>
          <p:spPr bwMode="auto">
            <a:xfrm>
              <a:off x="1549" y="2146"/>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5711" name="Freeform 85">
              <a:extLst>
                <a:ext uri="{FF2B5EF4-FFF2-40B4-BE49-F238E27FC236}">
                  <a16:creationId xmlns:a16="http://schemas.microsoft.com/office/drawing/2014/main" id="{AF0935CD-95BD-5DBE-0471-2CCF73BBE5E1}"/>
                </a:ext>
              </a:extLst>
            </p:cNvPr>
            <p:cNvSpPr>
              <a:spLocks/>
            </p:cNvSpPr>
            <p:nvPr/>
          </p:nvSpPr>
          <p:spPr bwMode="auto">
            <a:xfrm>
              <a:off x="1453" y="2156"/>
              <a:ext cx="85" cy="36"/>
            </a:xfrm>
            <a:custGeom>
              <a:avLst/>
              <a:gdLst>
                <a:gd name="T0" fmla="*/ 0 w 85"/>
                <a:gd name="T1" fmla="*/ 36 h 36"/>
                <a:gd name="T2" fmla="*/ 42 w 85"/>
                <a:gd name="T3" fmla="*/ 0 h 36"/>
                <a:gd name="T4" fmla="*/ 85 w 85"/>
                <a:gd name="T5" fmla="*/ 36 h 36"/>
                <a:gd name="T6" fmla="*/ 0 w 85"/>
                <a:gd name="T7" fmla="*/ 36 h 36"/>
                <a:gd name="T8" fmla="*/ 0 60000 65536"/>
                <a:gd name="T9" fmla="*/ 0 60000 65536"/>
                <a:gd name="T10" fmla="*/ 0 60000 65536"/>
                <a:gd name="T11" fmla="*/ 0 60000 65536"/>
                <a:gd name="T12" fmla="*/ 0 w 85"/>
                <a:gd name="T13" fmla="*/ 0 h 36"/>
                <a:gd name="T14" fmla="*/ 85 w 85"/>
                <a:gd name="T15" fmla="*/ 36 h 36"/>
              </a:gdLst>
              <a:ahLst/>
              <a:cxnLst>
                <a:cxn ang="T8">
                  <a:pos x="T0" y="T1"/>
                </a:cxn>
                <a:cxn ang="T9">
                  <a:pos x="T2" y="T3"/>
                </a:cxn>
                <a:cxn ang="T10">
                  <a:pos x="T4" y="T5"/>
                </a:cxn>
                <a:cxn ang="T11">
                  <a:pos x="T6" y="T7"/>
                </a:cxn>
              </a:cxnLst>
              <a:rect l="T12" t="T13" r="T14" b="T15"/>
              <a:pathLst>
                <a:path w="85" h="36">
                  <a:moveTo>
                    <a:pt x="0" y="36"/>
                  </a:moveTo>
                  <a:lnTo>
                    <a:pt x="42" y="0"/>
                  </a:lnTo>
                  <a:lnTo>
                    <a:pt x="85" y="36"/>
                  </a:lnTo>
                  <a:lnTo>
                    <a:pt x="0" y="36"/>
                  </a:lnTo>
                  <a:close/>
                </a:path>
              </a:pathLst>
            </a:custGeom>
            <a:solidFill>
              <a:srgbClr val="000000"/>
            </a:solidFill>
            <a:ln w="4">
              <a:solidFill>
                <a:srgbClr val="000000"/>
              </a:solidFill>
              <a:round/>
              <a:headEnd/>
              <a:tailEnd/>
            </a:ln>
          </p:spPr>
          <p:txBody>
            <a:bodyPr/>
            <a:lstStyle/>
            <a:p>
              <a:endParaRPr lang="en-US"/>
            </a:p>
          </p:txBody>
        </p:sp>
        <p:sp>
          <p:nvSpPr>
            <p:cNvPr id="25712" name="Rectangle 86">
              <a:extLst>
                <a:ext uri="{FF2B5EF4-FFF2-40B4-BE49-F238E27FC236}">
                  <a16:creationId xmlns:a16="http://schemas.microsoft.com/office/drawing/2014/main" id="{E9F252E7-10E3-5117-4ACE-0FD9E6A1DF00}"/>
                </a:ext>
              </a:extLst>
            </p:cNvPr>
            <p:cNvSpPr>
              <a:spLocks noChangeArrowheads="1"/>
            </p:cNvSpPr>
            <p:nvPr/>
          </p:nvSpPr>
          <p:spPr bwMode="auto">
            <a:xfrm>
              <a:off x="239" y="2152"/>
              <a:ext cx="4940" cy="2030"/>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5713" name="Line 87">
              <a:extLst>
                <a:ext uri="{FF2B5EF4-FFF2-40B4-BE49-F238E27FC236}">
                  <a16:creationId xmlns:a16="http://schemas.microsoft.com/office/drawing/2014/main" id="{F2AF9B1C-2D34-F7DB-9832-2C56F1457F33}"/>
                </a:ext>
              </a:extLst>
            </p:cNvPr>
            <p:cNvSpPr>
              <a:spLocks noChangeShapeType="1"/>
            </p:cNvSpPr>
            <p:nvPr/>
          </p:nvSpPr>
          <p:spPr bwMode="auto">
            <a:xfrm>
              <a:off x="281"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14" name="Rectangle 88">
              <a:extLst>
                <a:ext uri="{FF2B5EF4-FFF2-40B4-BE49-F238E27FC236}">
                  <a16:creationId xmlns:a16="http://schemas.microsoft.com/office/drawing/2014/main" id="{31A23800-034F-5790-1F21-6556C417067D}"/>
                </a:ext>
              </a:extLst>
            </p:cNvPr>
            <p:cNvSpPr>
              <a:spLocks noChangeArrowheads="1"/>
            </p:cNvSpPr>
            <p:nvPr/>
          </p:nvSpPr>
          <p:spPr bwMode="auto">
            <a:xfrm>
              <a:off x="227" y="4024"/>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5715" name="Line 89">
              <a:extLst>
                <a:ext uri="{FF2B5EF4-FFF2-40B4-BE49-F238E27FC236}">
                  <a16:creationId xmlns:a16="http://schemas.microsoft.com/office/drawing/2014/main" id="{25FDA545-3CD6-A3EB-F61E-69AE77FC7744}"/>
                </a:ext>
              </a:extLst>
            </p:cNvPr>
            <p:cNvSpPr>
              <a:spLocks noChangeShapeType="1"/>
            </p:cNvSpPr>
            <p:nvPr/>
          </p:nvSpPr>
          <p:spPr bwMode="auto">
            <a:xfrm>
              <a:off x="687"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16" name="Rectangle 90">
              <a:extLst>
                <a:ext uri="{FF2B5EF4-FFF2-40B4-BE49-F238E27FC236}">
                  <a16:creationId xmlns:a16="http://schemas.microsoft.com/office/drawing/2014/main" id="{5B50774D-10CF-5677-0933-D7F8C88F0200}"/>
                </a:ext>
              </a:extLst>
            </p:cNvPr>
            <p:cNvSpPr>
              <a:spLocks noChangeArrowheads="1"/>
            </p:cNvSpPr>
            <p:nvPr/>
          </p:nvSpPr>
          <p:spPr bwMode="auto">
            <a:xfrm>
              <a:off x="633" y="4024"/>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5717" name="Line 91">
              <a:extLst>
                <a:ext uri="{FF2B5EF4-FFF2-40B4-BE49-F238E27FC236}">
                  <a16:creationId xmlns:a16="http://schemas.microsoft.com/office/drawing/2014/main" id="{7FC1C729-A792-633B-5AB8-170DDCD783D7}"/>
                </a:ext>
              </a:extLst>
            </p:cNvPr>
            <p:cNvSpPr>
              <a:spLocks noChangeShapeType="1"/>
            </p:cNvSpPr>
            <p:nvPr/>
          </p:nvSpPr>
          <p:spPr bwMode="auto">
            <a:xfrm>
              <a:off x="1093"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18" name="Rectangle 92">
              <a:extLst>
                <a:ext uri="{FF2B5EF4-FFF2-40B4-BE49-F238E27FC236}">
                  <a16:creationId xmlns:a16="http://schemas.microsoft.com/office/drawing/2014/main" id="{07C98A85-4985-AADB-05E5-82FB684925F6}"/>
                </a:ext>
              </a:extLst>
            </p:cNvPr>
            <p:cNvSpPr>
              <a:spLocks noChangeArrowheads="1"/>
            </p:cNvSpPr>
            <p:nvPr/>
          </p:nvSpPr>
          <p:spPr bwMode="auto">
            <a:xfrm>
              <a:off x="1039" y="4024"/>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5719" name="Rectangle 93">
              <a:extLst>
                <a:ext uri="{FF2B5EF4-FFF2-40B4-BE49-F238E27FC236}">
                  <a16:creationId xmlns:a16="http://schemas.microsoft.com/office/drawing/2014/main" id="{EB5A7C29-12FE-3A83-5EA1-E779B9FEA839}"/>
                </a:ext>
              </a:extLst>
            </p:cNvPr>
            <p:cNvSpPr>
              <a:spLocks noChangeArrowheads="1"/>
            </p:cNvSpPr>
            <p:nvPr/>
          </p:nvSpPr>
          <p:spPr bwMode="auto">
            <a:xfrm>
              <a:off x="1511"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25720" name="Line 94">
              <a:extLst>
                <a:ext uri="{FF2B5EF4-FFF2-40B4-BE49-F238E27FC236}">
                  <a16:creationId xmlns:a16="http://schemas.microsoft.com/office/drawing/2014/main" id="{A12718FB-CFE3-EE8A-DBEC-99EE15EF15EC}"/>
                </a:ext>
              </a:extLst>
            </p:cNvPr>
            <p:cNvSpPr>
              <a:spLocks noChangeShapeType="1"/>
            </p:cNvSpPr>
            <p:nvPr/>
          </p:nvSpPr>
          <p:spPr bwMode="auto">
            <a:xfrm>
              <a:off x="1901"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21" name="Rectangle 95">
              <a:extLst>
                <a:ext uri="{FF2B5EF4-FFF2-40B4-BE49-F238E27FC236}">
                  <a16:creationId xmlns:a16="http://schemas.microsoft.com/office/drawing/2014/main" id="{9EE377A7-7F76-1957-B620-F1540D6BAE99}"/>
                </a:ext>
              </a:extLst>
            </p:cNvPr>
            <p:cNvSpPr>
              <a:spLocks noChangeArrowheads="1"/>
            </p:cNvSpPr>
            <p:nvPr/>
          </p:nvSpPr>
          <p:spPr bwMode="auto">
            <a:xfrm>
              <a:off x="1905"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5722" name="Line 96">
              <a:extLst>
                <a:ext uri="{FF2B5EF4-FFF2-40B4-BE49-F238E27FC236}">
                  <a16:creationId xmlns:a16="http://schemas.microsoft.com/office/drawing/2014/main" id="{BFEE61C9-A983-0E76-314A-B3BA7F7C9328}"/>
                </a:ext>
              </a:extLst>
            </p:cNvPr>
            <p:cNvSpPr>
              <a:spLocks noChangeShapeType="1"/>
            </p:cNvSpPr>
            <p:nvPr/>
          </p:nvSpPr>
          <p:spPr bwMode="auto">
            <a:xfrm>
              <a:off x="2303"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23" name="Rectangle 97">
              <a:extLst>
                <a:ext uri="{FF2B5EF4-FFF2-40B4-BE49-F238E27FC236}">
                  <a16:creationId xmlns:a16="http://schemas.microsoft.com/office/drawing/2014/main" id="{0E6691D8-23E1-0DF6-0ED8-D139B433C8C0}"/>
                </a:ext>
              </a:extLst>
            </p:cNvPr>
            <p:cNvSpPr>
              <a:spLocks noChangeArrowheads="1"/>
            </p:cNvSpPr>
            <p:nvPr/>
          </p:nvSpPr>
          <p:spPr bwMode="auto">
            <a:xfrm>
              <a:off x="2307"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5724" name="Line 98">
              <a:extLst>
                <a:ext uri="{FF2B5EF4-FFF2-40B4-BE49-F238E27FC236}">
                  <a16:creationId xmlns:a16="http://schemas.microsoft.com/office/drawing/2014/main" id="{5DD45316-BF1F-8C1D-11BA-106F88CD8121}"/>
                </a:ext>
              </a:extLst>
            </p:cNvPr>
            <p:cNvSpPr>
              <a:spLocks noChangeShapeType="1"/>
            </p:cNvSpPr>
            <p:nvPr/>
          </p:nvSpPr>
          <p:spPr bwMode="auto">
            <a:xfrm>
              <a:off x="2709"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25" name="Rectangle 99">
              <a:extLst>
                <a:ext uri="{FF2B5EF4-FFF2-40B4-BE49-F238E27FC236}">
                  <a16:creationId xmlns:a16="http://schemas.microsoft.com/office/drawing/2014/main" id="{6859775F-9B9C-3F91-7695-020CB5811C7C}"/>
                </a:ext>
              </a:extLst>
            </p:cNvPr>
            <p:cNvSpPr>
              <a:spLocks noChangeArrowheads="1"/>
            </p:cNvSpPr>
            <p:nvPr/>
          </p:nvSpPr>
          <p:spPr bwMode="auto">
            <a:xfrm>
              <a:off x="2713"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5726" name="Line 100">
              <a:extLst>
                <a:ext uri="{FF2B5EF4-FFF2-40B4-BE49-F238E27FC236}">
                  <a16:creationId xmlns:a16="http://schemas.microsoft.com/office/drawing/2014/main" id="{DB4E50BD-33EA-E26C-0815-D78D77E9E8F9}"/>
                </a:ext>
              </a:extLst>
            </p:cNvPr>
            <p:cNvSpPr>
              <a:spLocks noChangeShapeType="1"/>
            </p:cNvSpPr>
            <p:nvPr/>
          </p:nvSpPr>
          <p:spPr bwMode="auto">
            <a:xfrm>
              <a:off x="3115"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27" name="Rectangle 101">
              <a:extLst>
                <a:ext uri="{FF2B5EF4-FFF2-40B4-BE49-F238E27FC236}">
                  <a16:creationId xmlns:a16="http://schemas.microsoft.com/office/drawing/2014/main" id="{9BFAFC46-D0CE-6F3F-ED4C-EDD8BC4A8B06}"/>
                </a:ext>
              </a:extLst>
            </p:cNvPr>
            <p:cNvSpPr>
              <a:spLocks noChangeArrowheads="1"/>
            </p:cNvSpPr>
            <p:nvPr/>
          </p:nvSpPr>
          <p:spPr bwMode="auto">
            <a:xfrm>
              <a:off x="3119"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5728" name="Line 102">
              <a:extLst>
                <a:ext uri="{FF2B5EF4-FFF2-40B4-BE49-F238E27FC236}">
                  <a16:creationId xmlns:a16="http://schemas.microsoft.com/office/drawing/2014/main" id="{F75FFA79-DD45-1B1E-01B6-3B0D5D52ACDF}"/>
                </a:ext>
              </a:extLst>
            </p:cNvPr>
            <p:cNvSpPr>
              <a:spLocks noChangeShapeType="1"/>
            </p:cNvSpPr>
            <p:nvPr/>
          </p:nvSpPr>
          <p:spPr bwMode="auto">
            <a:xfrm>
              <a:off x="3517"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29" name="Rectangle 103">
              <a:extLst>
                <a:ext uri="{FF2B5EF4-FFF2-40B4-BE49-F238E27FC236}">
                  <a16:creationId xmlns:a16="http://schemas.microsoft.com/office/drawing/2014/main" id="{0681C224-37AB-7E1F-E971-DCBE5BD2E5F4}"/>
                </a:ext>
              </a:extLst>
            </p:cNvPr>
            <p:cNvSpPr>
              <a:spLocks noChangeArrowheads="1"/>
            </p:cNvSpPr>
            <p:nvPr/>
          </p:nvSpPr>
          <p:spPr bwMode="auto">
            <a:xfrm>
              <a:off x="3521"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25730" name="Line 104">
              <a:extLst>
                <a:ext uri="{FF2B5EF4-FFF2-40B4-BE49-F238E27FC236}">
                  <a16:creationId xmlns:a16="http://schemas.microsoft.com/office/drawing/2014/main" id="{D308C496-9970-8515-9C2A-9D9A8E842FA8}"/>
                </a:ext>
              </a:extLst>
            </p:cNvPr>
            <p:cNvSpPr>
              <a:spLocks noChangeShapeType="1"/>
            </p:cNvSpPr>
            <p:nvPr/>
          </p:nvSpPr>
          <p:spPr bwMode="auto">
            <a:xfrm>
              <a:off x="3923"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31" name="Rectangle 105">
              <a:extLst>
                <a:ext uri="{FF2B5EF4-FFF2-40B4-BE49-F238E27FC236}">
                  <a16:creationId xmlns:a16="http://schemas.microsoft.com/office/drawing/2014/main" id="{B27FFEF6-2D02-8DFA-3E82-C60388A7C455}"/>
                </a:ext>
              </a:extLst>
            </p:cNvPr>
            <p:cNvSpPr>
              <a:spLocks noChangeArrowheads="1"/>
            </p:cNvSpPr>
            <p:nvPr/>
          </p:nvSpPr>
          <p:spPr bwMode="auto">
            <a:xfrm>
              <a:off x="3927"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25732" name="Line 106">
              <a:extLst>
                <a:ext uri="{FF2B5EF4-FFF2-40B4-BE49-F238E27FC236}">
                  <a16:creationId xmlns:a16="http://schemas.microsoft.com/office/drawing/2014/main" id="{EE5027DC-A6A9-341C-4526-263F7682A420}"/>
                </a:ext>
              </a:extLst>
            </p:cNvPr>
            <p:cNvSpPr>
              <a:spLocks noChangeShapeType="1"/>
            </p:cNvSpPr>
            <p:nvPr/>
          </p:nvSpPr>
          <p:spPr bwMode="auto">
            <a:xfrm>
              <a:off x="4325"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33" name="Rectangle 107">
              <a:extLst>
                <a:ext uri="{FF2B5EF4-FFF2-40B4-BE49-F238E27FC236}">
                  <a16:creationId xmlns:a16="http://schemas.microsoft.com/office/drawing/2014/main" id="{9D29C6E1-9CF2-52CF-E494-2C0B85026043}"/>
                </a:ext>
              </a:extLst>
            </p:cNvPr>
            <p:cNvSpPr>
              <a:spLocks noChangeArrowheads="1"/>
            </p:cNvSpPr>
            <p:nvPr/>
          </p:nvSpPr>
          <p:spPr bwMode="auto">
            <a:xfrm>
              <a:off x="4329"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25734" name="Line 108">
              <a:extLst>
                <a:ext uri="{FF2B5EF4-FFF2-40B4-BE49-F238E27FC236}">
                  <a16:creationId xmlns:a16="http://schemas.microsoft.com/office/drawing/2014/main" id="{1B6C169B-93E7-8E94-3020-BA3A15733AAD}"/>
                </a:ext>
              </a:extLst>
            </p:cNvPr>
            <p:cNvSpPr>
              <a:spLocks noChangeShapeType="1"/>
            </p:cNvSpPr>
            <p:nvPr/>
          </p:nvSpPr>
          <p:spPr bwMode="auto">
            <a:xfrm>
              <a:off x="4731"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35" name="Rectangle 109">
              <a:extLst>
                <a:ext uri="{FF2B5EF4-FFF2-40B4-BE49-F238E27FC236}">
                  <a16:creationId xmlns:a16="http://schemas.microsoft.com/office/drawing/2014/main" id="{36D702D1-C989-AFFD-B0FC-3287C180B690}"/>
                </a:ext>
              </a:extLst>
            </p:cNvPr>
            <p:cNvSpPr>
              <a:spLocks noChangeArrowheads="1"/>
            </p:cNvSpPr>
            <p:nvPr/>
          </p:nvSpPr>
          <p:spPr bwMode="auto">
            <a:xfrm>
              <a:off x="4735"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25736" name="Line 110">
              <a:extLst>
                <a:ext uri="{FF2B5EF4-FFF2-40B4-BE49-F238E27FC236}">
                  <a16:creationId xmlns:a16="http://schemas.microsoft.com/office/drawing/2014/main" id="{D3FB5FD8-AB6F-3874-67EE-870F15A29B87}"/>
                </a:ext>
              </a:extLst>
            </p:cNvPr>
            <p:cNvSpPr>
              <a:spLocks noChangeShapeType="1"/>
            </p:cNvSpPr>
            <p:nvPr/>
          </p:nvSpPr>
          <p:spPr bwMode="auto">
            <a:xfrm>
              <a:off x="5137" y="3968"/>
              <a:ext cx="1" cy="5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37" name="Rectangle 111">
              <a:extLst>
                <a:ext uri="{FF2B5EF4-FFF2-40B4-BE49-F238E27FC236}">
                  <a16:creationId xmlns:a16="http://schemas.microsoft.com/office/drawing/2014/main" id="{B8BA6F60-95C4-DF73-2EF2-F165337961F1}"/>
                </a:ext>
              </a:extLst>
            </p:cNvPr>
            <p:cNvSpPr>
              <a:spLocks noChangeArrowheads="1"/>
            </p:cNvSpPr>
            <p:nvPr/>
          </p:nvSpPr>
          <p:spPr bwMode="auto">
            <a:xfrm>
              <a:off x="5140" y="402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9</a:t>
              </a:r>
              <a:endParaRPr lang="en-US" altLang="en-US" sz="1800">
                <a:latin typeface="Arial" panose="020B0604020202020204" pitchFamily="34" charset="0"/>
              </a:endParaRPr>
            </a:p>
          </p:txBody>
        </p:sp>
        <p:sp>
          <p:nvSpPr>
            <p:cNvPr id="25738" name="Rectangle 112">
              <a:extLst>
                <a:ext uri="{FF2B5EF4-FFF2-40B4-BE49-F238E27FC236}">
                  <a16:creationId xmlns:a16="http://schemas.microsoft.com/office/drawing/2014/main" id="{40167A8D-C8A2-51F2-AC6F-860DA18241D4}"/>
                </a:ext>
              </a:extLst>
            </p:cNvPr>
            <p:cNvSpPr>
              <a:spLocks noChangeArrowheads="1"/>
            </p:cNvSpPr>
            <p:nvPr/>
          </p:nvSpPr>
          <p:spPr bwMode="auto">
            <a:xfrm>
              <a:off x="1406" y="3768"/>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5739" name="Line 113">
              <a:extLst>
                <a:ext uri="{FF2B5EF4-FFF2-40B4-BE49-F238E27FC236}">
                  <a16:creationId xmlns:a16="http://schemas.microsoft.com/office/drawing/2014/main" id="{F6BEA9B3-04E9-439A-C947-9AD82CF3AD57}"/>
                </a:ext>
              </a:extLst>
            </p:cNvPr>
            <p:cNvSpPr>
              <a:spLocks noChangeShapeType="1"/>
            </p:cNvSpPr>
            <p:nvPr/>
          </p:nvSpPr>
          <p:spPr bwMode="auto">
            <a:xfrm>
              <a:off x="1464" y="3811"/>
              <a:ext cx="6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40" name="Rectangle 114">
              <a:extLst>
                <a:ext uri="{FF2B5EF4-FFF2-40B4-BE49-F238E27FC236}">
                  <a16:creationId xmlns:a16="http://schemas.microsoft.com/office/drawing/2014/main" id="{176BED9C-D312-4829-CCE3-BE6A3C5F6545}"/>
                </a:ext>
              </a:extLst>
            </p:cNvPr>
            <p:cNvSpPr>
              <a:spLocks noChangeArrowheads="1"/>
            </p:cNvSpPr>
            <p:nvPr/>
          </p:nvSpPr>
          <p:spPr bwMode="auto">
            <a:xfrm>
              <a:off x="1406" y="3584"/>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5741" name="Line 115">
              <a:extLst>
                <a:ext uri="{FF2B5EF4-FFF2-40B4-BE49-F238E27FC236}">
                  <a16:creationId xmlns:a16="http://schemas.microsoft.com/office/drawing/2014/main" id="{9F409EE8-B792-111F-72F1-439044AD9176}"/>
                </a:ext>
              </a:extLst>
            </p:cNvPr>
            <p:cNvSpPr>
              <a:spLocks noChangeShapeType="1"/>
            </p:cNvSpPr>
            <p:nvPr/>
          </p:nvSpPr>
          <p:spPr bwMode="auto">
            <a:xfrm>
              <a:off x="1464" y="3627"/>
              <a:ext cx="6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42" name="Rectangle 116">
              <a:extLst>
                <a:ext uri="{FF2B5EF4-FFF2-40B4-BE49-F238E27FC236}">
                  <a16:creationId xmlns:a16="http://schemas.microsoft.com/office/drawing/2014/main" id="{A9E9C496-8679-5A5C-FF93-E3C0062A5B61}"/>
                </a:ext>
              </a:extLst>
            </p:cNvPr>
            <p:cNvSpPr>
              <a:spLocks noChangeArrowheads="1"/>
            </p:cNvSpPr>
            <p:nvPr/>
          </p:nvSpPr>
          <p:spPr bwMode="auto">
            <a:xfrm>
              <a:off x="1406" y="3400"/>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5743" name="Line 117">
              <a:extLst>
                <a:ext uri="{FF2B5EF4-FFF2-40B4-BE49-F238E27FC236}">
                  <a16:creationId xmlns:a16="http://schemas.microsoft.com/office/drawing/2014/main" id="{D84EA18C-3ADA-044F-233D-8BAEDB0F7973}"/>
                </a:ext>
              </a:extLst>
            </p:cNvPr>
            <p:cNvSpPr>
              <a:spLocks noChangeShapeType="1"/>
            </p:cNvSpPr>
            <p:nvPr/>
          </p:nvSpPr>
          <p:spPr bwMode="auto">
            <a:xfrm>
              <a:off x="1464" y="3443"/>
              <a:ext cx="6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44" name="Rectangle 118">
              <a:extLst>
                <a:ext uri="{FF2B5EF4-FFF2-40B4-BE49-F238E27FC236}">
                  <a16:creationId xmlns:a16="http://schemas.microsoft.com/office/drawing/2014/main" id="{B8AAF3B3-BBDB-D7CE-0F28-95682BA18D39}"/>
                </a:ext>
              </a:extLst>
            </p:cNvPr>
            <p:cNvSpPr>
              <a:spLocks noChangeArrowheads="1"/>
            </p:cNvSpPr>
            <p:nvPr/>
          </p:nvSpPr>
          <p:spPr bwMode="auto">
            <a:xfrm>
              <a:off x="1406" y="3216"/>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5745" name="Line 119">
              <a:extLst>
                <a:ext uri="{FF2B5EF4-FFF2-40B4-BE49-F238E27FC236}">
                  <a16:creationId xmlns:a16="http://schemas.microsoft.com/office/drawing/2014/main" id="{49CDF0ED-DB9A-4D44-4235-924D46E13E18}"/>
                </a:ext>
              </a:extLst>
            </p:cNvPr>
            <p:cNvSpPr>
              <a:spLocks noChangeShapeType="1"/>
            </p:cNvSpPr>
            <p:nvPr/>
          </p:nvSpPr>
          <p:spPr bwMode="auto">
            <a:xfrm>
              <a:off x="1464" y="3259"/>
              <a:ext cx="6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46" name="Rectangle 120">
              <a:extLst>
                <a:ext uri="{FF2B5EF4-FFF2-40B4-BE49-F238E27FC236}">
                  <a16:creationId xmlns:a16="http://schemas.microsoft.com/office/drawing/2014/main" id="{9A5FC5F9-DAC1-775A-7E54-5A22F74475E0}"/>
                </a:ext>
              </a:extLst>
            </p:cNvPr>
            <p:cNvSpPr>
              <a:spLocks noChangeArrowheads="1"/>
            </p:cNvSpPr>
            <p:nvPr/>
          </p:nvSpPr>
          <p:spPr bwMode="auto">
            <a:xfrm>
              <a:off x="1406" y="3032"/>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25747" name="Line 121">
              <a:extLst>
                <a:ext uri="{FF2B5EF4-FFF2-40B4-BE49-F238E27FC236}">
                  <a16:creationId xmlns:a16="http://schemas.microsoft.com/office/drawing/2014/main" id="{E3866DF1-15DF-CB8F-84E5-705F29C9E8F4}"/>
                </a:ext>
              </a:extLst>
            </p:cNvPr>
            <p:cNvSpPr>
              <a:spLocks noChangeShapeType="1"/>
            </p:cNvSpPr>
            <p:nvPr/>
          </p:nvSpPr>
          <p:spPr bwMode="auto">
            <a:xfrm>
              <a:off x="1464" y="3075"/>
              <a:ext cx="6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48" name="Rectangle 122">
              <a:extLst>
                <a:ext uri="{FF2B5EF4-FFF2-40B4-BE49-F238E27FC236}">
                  <a16:creationId xmlns:a16="http://schemas.microsoft.com/office/drawing/2014/main" id="{8831D6E5-0B47-F891-D53A-635D5AA66BA3}"/>
                </a:ext>
              </a:extLst>
            </p:cNvPr>
            <p:cNvSpPr>
              <a:spLocks noChangeArrowheads="1"/>
            </p:cNvSpPr>
            <p:nvPr/>
          </p:nvSpPr>
          <p:spPr bwMode="auto">
            <a:xfrm>
              <a:off x="1406" y="2848"/>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25749" name="Line 123">
              <a:extLst>
                <a:ext uri="{FF2B5EF4-FFF2-40B4-BE49-F238E27FC236}">
                  <a16:creationId xmlns:a16="http://schemas.microsoft.com/office/drawing/2014/main" id="{2A1F284C-BF49-4D97-1AF0-3804B179B120}"/>
                </a:ext>
              </a:extLst>
            </p:cNvPr>
            <p:cNvSpPr>
              <a:spLocks noChangeShapeType="1"/>
            </p:cNvSpPr>
            <p:nvPr/>
          </p:nvSpPr>
          <p:spPr bwMode="auto">
            <a:xfrm>
              <a:off x="1464" y="2891"/>
              <a:ext cx="6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0" name="Rectangle 124">
              <a:extLst>
                <a:ext uri="{FF2B5EF4-FFF2-40B4-BE49-F238E27FC236}">
                  <a16:creationId xmlns:a16="http://schemas.microsoft.com/office/drawing/2014/main" id="{4B0A3E10-310B-77BB-C26D-299DE98049E7}"/>
                </a:ext>
              </a:extLst>
            </p:cNvPr>
            <p:cNvSpPr>
              <a:spLocks noChangeArrowheads="1"/>
            </p:cNvSpPr>
            <p:nvPr/>
          </p:nvSpPr>
          <p:spPr bwMode="auto">
            <a:xfrm>
              <a:off x="1406" y="2665"/>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25751" name="Line 125">
              <a:extLst>
                <a:ext uri="{FF2B5EF4-FFF2-40B4-BE49-F238E27FC236}">
                  <a16:creationId xmlns:a16="http://schemas.microsoft.com/office/drawing/2014/main" id="{46EC7CE8-B333-20D6-C661-34AD635C9640}"/>
                </a:ext>
              </a:extLst>
            </p:cNvPr>
            <p:cNvSpPr>
              <a:spLocks noChangeShapeType="1"/>
            </p:cNvSpPr>
            <p:nvPr/>
          </p:nvSpPr>
          <p:spPr bwMode="auto">
            <a:xfrm>
              <a:off x="1464" y="2707"/>
              <a:ext cx="6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2" name="Rectangle 126">
              <a:extLst>
                <a:ext uri="{FF2B5EF4-FFF2-40B4-BE49-F238E27FC236}">
                  <a16:creationId xmlns:a16="http://schemas.microsoft.com/office/drawing/2014/main" id="{581BF28F-79F9-2604-D3F5-0727FBF15D63}"/>
                </a:ext>
              </a:extLst>
            </p:cNvPr>
            <p:cNvSpPr>
              <a:spLocks noChangeArrowheads="1"/>
            </p:cNvSpPr>
            <p:nvPr/>
          </p:nvSpPr>
          <p:spPr bwMode="auto">
            <a:xfrm>
              <a:off x="1406" y="2481"/>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25753" name="Line 127">
              <a:extLst>
                <a:ext uri="{FF2B5EF4-FFF2-40B4-BE49-F238E27FC236}">
                  <a16:creationId xmlns:a16="http://schemas.microsoft.com/office/drawing/2014/main" id="{DB9A5453-9C9B-82E5-B0D1-C9F32555575D}"/>
                </a:ext>
              </a:extLst>
            </p:cNvPr>
            <p:cNvSpPr>
              <a:spLocks noChangeShapeType="1"/>
            </p:cNvSpPr>
            <p:nvPr/>
          </p:nvSpPr>
          <p:spPr bwMode="auto">
            <a:xfrm>
              <a:off x="1464" y="2523"/>
              <a:ext cx="6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4" name="Rectangle 128">
              <a:extLst>
                <a:ext uri="{FF2B5EF4-FFF2-40B4-BE49-F238E27FC236}">
                  <a16:creationId xmlns:a16="http://schemas.microsoft.com/office/drawing/2014/main" id="{AD63A853-5B5A-20B7-E245-99099E594ED4}"/>
                </a:ext>
              </a:extLst>
            </p:cNvPr>
            <p:cNvSpPr>
              <a:spLocks noChangeArrowheads="1"/>
            </p:cNvSpPr>
            <p:nvPr/>
          </p:nvSpPr>
          <p:spPr bwMode="auto">
            <a:xfrm>
              <a:off x="1406" y="2297"/>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9</a:t>
              </a:r>
              <a:endParaRPr lang="en-US" altLang="en-US" sz="1800">
                <a:latin typeface="Arial" panose="020B0604020202020204" pitchFamily="34" charset="0"/>
              </a:endParaRPr>
            </a:p>
          </p:txBody>
        </p:sp>
        <p:sp>
          <p:nvSpPr>
            <p:cNvPr id="25755" name="Line 129">
              <a:extLst>
                <a:ext uri="{FF2B5EF4-FFF2-40B4-BE49-F238E27FC236}">
                  <a16:creationId xmlns:a16="http://schemas.microsoft.com/office/drawing/2014/main" id="{6E0923AE-BE23-B4EE-314C-DA354E1C5FA3}"/>
                </a:ext>
              </a:extLst>
            </p:cNvPr>
            <p:cNvSpPr>
              <a:spLocks noChangeShapeType="1"/>
            </p:cNvSpPr>
            <p:nvPr/>
          </p:nvSpPr>
          <p:spPr bwMode="auto">
            <a:xfrm>
              <a:off x="1464" y="2339"/>
              <a:ext cx="6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6" name="Rectangle 131">
              <a:extLst>
                <a:ext uri="{FF2B5EF4-FFF2-40B4-BE49-F238E27FC236}">
                  <a16:creationId xmlns:a16="http://schemas.microsoft.com/office/drawing/2014/main" id="{3ED790E3-DB43-13C3-5FF4-7F8B37F80BE4}"/>
                </a:ext>
              </a:extLst>
            </p:cNvPr>
            <p:cNvSpPr>
              <a:spLocks noChangeArrowheads="1"/>
            </p:cNvSpPr>
            <p:nvPr/>
          </p:nvSpPr>
          <p:spPr bwMode="auto">
            <a:xfrm>
              <a:off x="239" y="2152"/>
              <a:ext cx="4940" cy="2030"/>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133" name="Freeform 130">
            <a:extLst>
              <a:ext uri="{FF2B5EF4-FFF2-40B4-BE49-F238E27FC236}">
                <a16:creationId xmlns:a16="http://schemas.microsoft.com/office/drawing/2014/main" id="{B6001406-03FB-1A27-06F4-9337A1FD930E}"/>
              </a:ext>
            </a:extLst>
          </p:cNvPr>
          <p:cNvSpPr>
            <a:spLocks/>
          </p:cNvSpPr>
          <p:nvPr/>
        </p:nvSpPr>
        <p:spPr bwMode="auto">
          <a:xfrm>
            <a:off x="4538663" y="3775075"/>
            <a:ext cx="1933575" cy="2336800"/>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25605" name="Object 200">
            <a:extLst>
              <a:ext uri="{FF2B5EF4-FFF2-40B4-BE49-F238E27FC236}">
                <a16:creationId xmlns:a16="http://schemas.microsoft.com/office/drawing/2014/main" id="{B2C35CD2-91A3-2D63-9E56-4067598BB621}"/>
              </a:ext>
            </a:extLst>
          </p:cNvPr>
          <p:cNvGraphicFramePr>
            <a:graphicFrameLocks noChangeAspect="1"/>
          </p:cNvGraphicFramePr>
          <p:nvPr/>
        </p:nvGraphicFramePr>
        <p:xfrm>
          <a:off x="1946275" y="928688"/>
          <a:ext cx="2408238" cy="693737"/>
        </p:xfrm>
        <a:graphic>
          <a:graphicData uri="http://schemas.openxmlformats.org/presentationml/2006/ole">
            <mc:AlternateContent xmlns:mc="http://schemas.openxmlformats.org/markup-compatibility/2006">
              <mc:Choice xmlns:v="urn:schemas-microsoft-com:vml" Requires="v">
                <p:oleObj name="Equation" r:id="rId4" imgW="1497950" imgH="431613" progId="Equation.DSMT4">
                  <p:embed/>
                </p:oleObj>
              </mc:Choice>
              <mc:Fallback>
                <p:oleObj name="Equation" r:id="rId4" imgW="1497950" imgH="431613" progId="Equation.DSMT4">
                  <p:embed/>
                  <p:pic>
                    <p:nvPicPr>
                      <p:cNvPr id="25605" name="Object 200">
                        <a:extLst>
                          <a:ext uri="{FF2B5EF4-FFF2-40B4-BE49-F238E27FC236}">
                            <a16:creationId xmlns:a16="http://schemas.microsoft.com/office/drawing/2014/main" id="{B2C35CD2-91A3-2D63-9E56-4067598BB62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6275" y="928688"/>
                        <a:ext cx="2408238" cy="693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35" name="Straight Connector 134">
            <a:extLst>
              <a:ext uri="{FF2B5EF4-FFF2-40B4-BE49-F238E27FC236}">
                <a16:creationId xmlns:a16="http://schemas.microsoft.com/office/drawing/2014/main" id="{88B3CC0F-74E4-4C6D-99B6-BCC0550EB454}"/>
              </a:ext>
            </a:extLst>
          </p:cNvPr>
          <p:cNvCxnSpPr/>
          <p:nvPr/>
        </p:nvCxnSpPr>
        <p:spPr>
          <a:xfrm>
            <a:off x="1550988" y="6402388"/>
            <a:ext cx="9144000" cy="1587"/>
          </a:xfrm>
          <a:prstGeom prst="line">
            <a:avLst/>
          </a:prstGeom>
          <a:ln w="31750">
            <a:solidFill>
              <a:srgbClr val="FFC000"/>
            </a:solidFill>
            <a:prstDash val="dash"/>
            <a:tailEnd type="stealth"/>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26EFAD0C-179D-4EE5-8CF4-AD361415F763}"/>
              </a:ext>
            </a:extLst>
          </p:cNvPr>
          <p:cNvCxnSpPr/>
          <p:nvPr/>
        </p:nvCxnSpPr>
        <p:spPr>
          <a:xfrm>
            <a:off x="1524000" y="4959350"/>
            <a:ext cx="9144000" cy="1588"/>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9C2630A9-5D18-4C6B-BA63-816541851F23}"/>
              </a:ext>
            </a:extLst>
          </p:cNvPr>
          <p:cNvCxnSpPr/>
          <p:nvPr/>
        </p:nvCxnSpPr>
        <p:spPr>
          <a:xfrm>
            <a:off x="1524000" y="4953000"/>
            <a:ext cx="9144000" cy="1588"/>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38" name="Object 2">
            <a:extLst>
              <a:ext uri="{FF2B5EF4-FFF2-40B4-BE49-F238E27FC236}">
                <a16:creationId xmlns:a16="http://schemas.microsoft.com/office/drawing/2014/main" id="{F194830C-8BF2-FDBB-8C7A-09E63B55A7B8}"/>
              </a:ext>
            </a:extLst>
          </p:cNvPr>
          <p:cNvGraphicFramePr>
            <a:graphicFrameLocks noChangeAspect="1"/>
          </p:cNvGraphicFramePr>
          <p:nvPr/>
        </p:nvGraphicFramePr>
        <p:xfrm>
          <a:off x="9623425" y="4716463"/>
          <a:ext cx="708025" cy="381000"/>
        </p:xfrm>
        <a:graphic>
          <a:graphicData uri="http://schemas.openxmlformats.org/presentationml/2006/ole">
            <mc:AlternateContent xmlns:mc="http://schemas.openxmlformats.org/markup-compatibility/2006">
              <mc:Choice xmlns:v="urn:schemas-microsoft-com:vml" Requires="v">
                <p:oleObj name="Equation" r:id="rId6" imgW="380835" imgH="203112" progId="Equation.DSMT4">
                  <p:embed/>
                </p:oleObj>
              </mc:Choice>
              <mc:Fallback>
                <p:oleObj name="Equation" r:id="rId6" imgW="380835" imgH="203112" progId="Equation.DSMT4">
                  <p:embed/>
                  <p:pic>
                    <p:nvPicPr>
                      <p:cNvPr id="138" name="Object 2">
                        <a:extLst>
                          <a:ext uri="{FF2B5EF4-FFF2-40B4-BE49-F238E27FC236}">
                            <a16:creationId xmlns:a16="http://schemas.microsoft.com/office/drawing/2014/main" id="{F194830C-8BF2-FDBB-8C7A-09E63B55A7B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23425" y="4716463"/>
                        <a:ext cx="708025" cy="381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9" name="Object 4">
            <a:extLst>
              <a:ext uri="{FF2B5EF4-FFF2-40B4-BE49-F238E27FC236}">
                <a16:creationId xmlns:a16="http://schemas.microsoft.com/office/drawing/2014/main" id="{0A087B37-2B93-9E57-B1E1-BA9F622C2005}"/>
              </a:ext>
            </a:extLst>
          </p:cNvPr>
          <p:cNvGraphicFramePr>
            <a:graphicFrameLocks noChangeAspect="1"/>
          </p:cNvGraphicFramePr>
          <p:nvPr/>
        </p:nvGraphicFramePr>
        <p:xfrm>
          <a:off x="9626600" y="3600450"/>
          <a:ext cx="708025" cy="381000"/>
        </p:xfrm>
        <a:graphic>
          <a:graphicData uri="http://schemas.openxmlformats.org/presentationml/2006/ole">
            <mc:AlternateContent xmlns:mc="http://schemas.openxmlformats.org/markup-compatibility/2006">
              <mc:Choice xmlns:v="urn:schemas-microsoft-com:vml" Requires="v">
                <p:oleObj name="Equation" r:id="rId8" imgW="380835" imgH="203112" progId="Equation.DSMT4">
                  <p:embed/>
                </p:oleObj>
              </mc:Choice>
              <mc:Fallback>
                <p:oleObj name="Equation" r:id="rId8" imgW="380835" imgH="203112" progId="Equation.DSMT4">
                  <p:embed/>
                  <p:pic>
                    <p:nvPicPr>
                      <p:cNvPr id="139" name="Object 4">
                        <a:extLst>
                          <a:ext uri="{FF2B5EF4-FFF2-40B4-BE49-F238E27FC236}">
                            <a16:creationId xmlns:a16="http://schemas.microsoft.com/office/drawing/2014/main" id="{0A087B37-2B93-9E57-B1E1-BA9F622C200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26600" y="3600450"/>
                        <a:ext cx="708025" cy="381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0" name="Object 5">
            <a:extLst>
              <a:ext uri="{FF2B5EF4-FFF2-40B4-BE49-F238E27FC236}">
                <a16:creationId xmlns:a16="http://schemas.microsoft.com/office/drawing/2014/main" id="{D98D944C-4931-329C-587B-1E1596B28E5B}"/>
              </a:ext>
            </a:extLst>
          </p:cNvPr>
          <p:cNvGraphicFramePr>
            <a:graphicFrameLocks noChangeAspect="1"/>
          </p:cNvGraphicFramePr>
          <p:nvPr/>
        </p:nvGraphicFramePr>
        <p:xfrm>
          <a:off x="9720263" y="5895975"/>
          <a:ext cx="661987" cy="381000"/>
        </p:xfrm>
        <a:graphic>
          <a:graphicData uri="http://schemas.openxmlformats.org/presentationml/2006/ole">
            <mc:AlternateContent xmlns:mc="http://schemas.openxmlformats.org/markup-compatibility/2006">
              <mc:Choice xmlns:v="urn:schemas-microsoft-com:vml" Requires="v">
                <p:oleObj name="Equation" r:id="rId10" imgW="355292" imgH="203024" progId="Equation.DSMT4">
                  <p:embed/>
                </p:oleObj>
              </mc:Choice>
              <mc:Fallback>
                <p:oleObj name="Equation" r:id="rId10" imgW="355292" imgH="203024" progId="Equation.DSMT4">
                  <p:embed/>
                  <p:pic>
                    <p:nvPicPr>
                      <p:cNvPr id="140" name="Object 5">
                        <a:extLst>
                          <a:ext uri="{FF2B5EF4-FFF2-40B4-BE49-F238E27FC236}">
                            <a16:creationId xmlns:a16="http://schemas.microsoft.com/office/drawing/2014/main" id="{D98D944C-4931-329C-587B-1E1596B28E5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720263" y="5895975"/>
                        <a:ext cx="661987" cy="381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1" name="Object 6">
            <a:extLst>
              <a:ext uri="{FF2B5EF4-FFF2-40B4-BE49-F238E27FC236}">
                <a16:creationId xmlns:a16="http://schemas.microsoft.com/office/drawing/2014/main" id="{53ECCE0D-7D6F-CD93-BD03-5BCBEF992823}"/>
              </a:ext>
            </a:extLst>
          </p:cNvPr>
          <p:cNvGraphicFramePr>
            <a:graphicFrameLocks noChangeAspect="1"/>
          </p:cNvGraphicFramePr>
          <p:nvPr/>
        </p:nvGraphicFramePr>
        <p:xfrm>
          <a:off x="5018088" y="1000125"/>
          <a:ext cx="568325" cy="309563"/>
        </p:xfrm>
        <a:graphic>
          <a:graphicData uri="http://schemas.openxmlformats.org/presentationml/2006/ole">
            <mc:AlternateContent xmlns:mc="http://schemas.openxmlformats.org/markup-compatibility/2006">
              <mc:Choice xmlns:v="urn:schemas-microsoft-com:vml" Requires="v">
                <p:oleObj name="Equation" r:id="rId12" imgW="304536" imgH="164957" progId="Equation.DSMT4">
                  <p:embed/>
                </p:oleObj>
              </mc:Choice>
              <mc:Fallback>
                <p:oleObj name="Equation" r:id="rId12" imgW="304536" imgH="164957" progId="Equation.DSMT4">
                  <p:embed/>
                  <p:pic>
                    <p:nvPicPr>
                      <p:cNvPr id="141" name="Object 6">
                        <a:extLst>
                          <a:ext uri="{FF2B5EF4-FFF2-40B4-BE49-F238E27FC236}">
                            <a16:creationId xmlns:a16="http://schemas.microsoft.com/office/drawing/2014/main" id="{53ECCE0D-7D6F-CD93-BD03-5BCBEF99282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18088" y="1000125"/>
                        <a:ext cx="568325" cy="309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2" name="Object 7">
            <a:extLst>
              <a:ext uri="{FF2B5EF4-FFF2-40B4-BE49-F238E27FC236}">
                <a16:creationId xmlns:a16="http://schemas.microsoft.com/office/drawing/2014/main" id="{604B87F4-B2A5-B0B3-E751-4A64017652BB}"/>
              </a:ext>
            </a:extLst>
          </p:cNvPr>
          <p:cNvGraphicFramePr>
            <a:graphicFrameLocks noChangeAspect="1"/>
          </p:cNvGraphicFramePr>
          <p:nvPr/>
        </p:nvGraphicFramePr>
        <p:xfrm>
          <a:off x="5051425" y="1465263"/>
          <a:ext cx="544513" cy="309562"/>
        </p:xfrm>
        <a:graphic>
          <a:graphicData uri="http://schemas.openxmlformats.org/presentationml/2006/ole">
            <mc:AlternateContent xmlns:mc="http://schemas.openxmlformats.org/markup-compatibility/2006">
              <mc:Choice xmlns:v="urn:schemas-microsoft-com:vml" Requires="v">
                <p:oleObj name="Equation" r:id="rId14" imgW="291847" imgH="164957" progId="Equation.DSMT4">
                  <p:embed/>
                </p:oleObj>
              </mc:Choice>
              <mc:Fallback>
                <p:oleObj name="Equation" r:id="rId14" imgW="291847" imgH="164957" progId="Equation.DSMT4">
                  <p:embed/>
                  <p:pic>
                    <p:nvPicPr>
                      <p:cNvPr id="142" name="Object 7">
                        <a:extLst>
                          <a:ext uri="{FF2B5EF4-FFF2-40B4-BE49-F238E27FC236}">
                            <a16:creationId xmlns:a16="http://schemas.microsoft.com/office/drawing/2014/main" id="{604B87F4-B2A5-B0B3-E751-4A64017652B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51425" y="1465263"/>
                        <a:ext cx="544513"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 name="Object 8">
            <a:extLst>
              <a:ext uri="{FF2B5EF4-FFF2-40B4-BE49-F238E27FC236}">
                <a16:creationId xmlns:a16="http://schemas.microsoft.com/office/drawing/2014/main" id="{D602EAE5-6FE2-010B-39D9-BE41515A0EB7}"/>
              </a:ext>
            </a:extLst>
          </p:cNvPr>
          <p:cNvGraphicFramePr>
            <a:graphicFrameLocks noChangeAspect="1"/>
          </p:cNvGraphicFramePr>
          <p:nvPr/>
        </p:nvGraphicFramePr>
        <p:xfrm>
          <a:off x="5040313" y="1962150"/>
          <a:ext cx="544512" cy="333375"/>
        </p:xfrm>
        <a:graphic>
          <a:graphicData uri="http://schemas.openxmlformats.org/presentationml/2006/ole">
            <mc:AlternateContent xmlns:mc="http://schemas.openxmlformats.org/markup-compatibility/2006">
              <mc:Choice xmlns:v="urn:schemas-microsoft-com:vml" Requires="v">
                <p:oleObj name="Equation" r:id="rId16" imgW="291847" imgH="177646" progId="Equation.DSMT4">
                  <p:embed/>
                </p:oleObj>
              </mc:Choice>
              <mc:Fallback>
                <p:oleObj name="Equation" r:id="rId16" imgW="291847" imgH="177646" progId="Equation.DSMT4">
                  <p:embed/>
                  <p:pic>
                    <p:nvPicPr>
                      <p:cNvPr id="143" name="Object 8">
                        <a:extLst>
                          <a:ext uri="{FF2B5EF4-FFF2-40B4-BE49-F238E27FC236}">
                            <a16:creationId xmlns:a16="http://schemas.microsoft.com/office/drawing/2014/main" id="{D602EAE5-6FE2-010B-39D9-BE41515A0EB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40313" y="1962150"/>
                        <a:ext cx="5445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 name="Object 9">
            <a:extLst>
              <a:ext uri="{FF2B5EF4-FFF2-40B4-BE49-F238E27FC236}">
                <a16:creationId xmlns:a16="http://schemas.microsoft.com/office/drawing/2014/main" id="{24483448-AC09-6C28-8A14-A836B329C915}"/>
              </a:ext>
            </a:extLst>
          </p:cNvPr>
          <p:cNvGraphicFramePr>
            <a:graphicFrameLocks noChangeAspect="1"/>
          </p:cNvGraphicFramePr>
          <p:nvPr/>
        </p:nvGraphicFramePr>
        <p:xfrm>
          <a:off x="5043488" y="2614613"/>
          <a:ext cx="544512" cy="309562"/>
        </p:xfrm>
        <a:graphic>
          <a:graphicData uri="http://schemas.openxmlformats.org/presentationml/2006/ole">
            <mc:AlternateContent xmlns:mc="http://schemas.openxmlformats.org/markup-compatibility/2006">
              <mc:Choice xmlns:v="urn:schemas-microsoft-com:vml" Requires="v">
                <p:oleObj name="Equation" r:id="rId18" imgW="291847" imgH="164957" progId="Equation.DSMT4">
                  <p:embed/>
                </p:oleObj>
              </mc:Choice>
              <mc:Fallback>
                <p:oleObj name="Equation" r:id="rId18" imgW="291847" imgH="164957" progId="Equation.DSMT4">
                  <p:embed/>
                  <p:pic>
                    <p:nvPicPr>
                      <p:cNvPr id="144" name="Object 9">
                        <a:extLst>
                          <a:ext uri="{FF2B5EF4-FFF2-40B4-BE49-F238E27FC236}">
                            <a16:creationId xmlns:a16="http://schemas.microsoft.com/office/drawing/2014/main" id="{24483448-AC09-6C28-8A14-A836B329C915}"/>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43488" y="2614613"/>
                        <a:ext cx="544512"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10">
            <a:extLst>
              <a:ext uri="{FF2B5EF4-FFF2-40B4-BE49-F238E27FC236}">
                <a16:creationId xmlns:a16="http://schemas.microsoft.com/office/drawing/2014/main" id="{D1DC04B5-C3BF-95F7-347B-91CE7CCE3F51}"/>
              </a:ext>
            </a:extLst>
          </p:cNvPr>
          <p:cNvGraphicFramePr>
            <a:graphicFrameLocks noChangeAspect="1"/>
          </p:cNvGraphicFramePr>
          <p:nvPr/>
        </p:nvGraphicFramePr>
        <p:xfrm>
          <a:off x="5745163" y="996950"/>
          <a:ext cx="234950" cy="333375"/>
        </p:xfrm>
        <a:graphic>
          <a:graphicData uri="http://schemas.openxmlformats.org/presentationml/2006/ole">
            <mc:AlternateContent xmlns:mc="http://schemas.openxmlformats.org/markup-compatibility/2006">
              <mc:Choice xmlns:v="urn:schemas-microsoft-com:vml" Requires="v">
                <p:oleObj name="Equation" r:id="rId20" imgW="126725" imgH="177415" progId="Equation.DSMT4">
                  <p:embed/>
                </p:oleObj>
              </mc:Choice>
              <mc:Fallback>
                <p:oleObj name="Equation" r:id="rId20" imgW="126725" imgH="177415" progId="Equation.DSMT4">
                  <p:embed/>
                  <p:pic>
                    <p:nvPicPr>
                      <p:cNvPr id="145" name="Object 10">
                        <a:extLst>
                          <a:ext uri="{FF2B5EF4-FFF2-40B4-BE49-F238E27FC236}">
                            <a16:creationId xmlns:a16="http://schemas.microsoft.com/office/drawing/2014/main" id="{D1DC04B5-C3BF-95F7-347B-91CE7CCE3F51}"/>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745163" y="996950"/>
                        <a:ext cx="23495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11">
            <a:extLst>
              <a:ext uri="{FF2B5EF4-FFF2-40B4-BE49-F238E27FC236}">
                <a16:creationId xmlns:a16="http://schemas.microsoft.com/office/drawing/2014/main" id="{4FCDFD04-BD32-F908-86E2-426952C7CA94}"/>
              </a:ext>
            </a:extLst>
          </p:cNvPr>
          <p:cNvGraphicFramePr>
            <a:graphicFrameLocks noChangeAspect="1"/>
          </p:cNvGraphicFramePr>
          <p:nvPr/>
        </p:nvGraphicFramePr>
        <p:xfrm>
          <a:off x="5837238" y="1465263"/>
          <a:ext cx="236537" cy="309562"/>
        </p:xfrm>
        <a:graphic>
          <a:graphicData uri="http://schemas.openxmlformats.org/presentationml/2006/ole">
            <mc:AlternateContent xmlns:mc="http://schemas.openxmlformats.org/markup-compatibility/2006">
              <mc:Choice xmlns:v="urn:schemas-microsoft-com:vml" Requires="v">
                <p:oleObj name="Equation" r:id="rId22" imgW="126780" imgH="164814" progId="Equation.DSMT4">
                  <p:embed/>
                </p:oleObj>
              </mc:Choice>
              <mc:Fallback>
                <p:oleObj name="Equation" r:id="rId22" imgW="126780" imgH="164814" progId="Equation.DSMT4">
                  <p:embed/>
                  <p:pic>
                    <p:nvPicPr>
                      <p:cNvPr id="146" name="Object 11">
                        <a:extLst>
                          <a:ext uri="{FF2B5EF4-FFF2-40B4-BE49-F238E27FC236}">
                            <a16:creationId xmlns:a16="http://schemas.microsoft.com/office/drawing/2014/main" id="{4FCDFD04-BD32-F908-86E2-426952C7CA94}"/>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837238" y="1465263"/>
                        <a:ext cx="236537" cy="309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12">
            <a:extLst>
              <a:ext uri="{FF2B5EF4-FFF2-40B4-BE49-F238E27FC236}">
                <a16:creationId xmlns:a16="http://schemas.microsoft.com/office/drawing/2014/main" id="{A1B72A8C-FA62-1A61-A0FF-E497C21EC2F6}"/>
              </a:ext>
            </a:extLst>
          </p:cNvPr>
          <p:cNvGraphicFramePr>
            <a:graphicFrameLocks noChangeAspect="1"/>
          </p:cNvGraphicFramePr>
          <p:nvPr/>
        </p:nvGraphicFramePr>
        <p:xfrm>
          <a:off x="5684838" y="1944688"/>
          <a:ext cx="1106487" cy="442912"/>
        </p:xfrm>
        <a:graphic>
          <a:graphicData uri="http://schemas.openxmlformats.org/presentationml/2006/ole">
            <mc:AlternateContent xmlns:mc="http://schemas.openxmlformats.org/markup-compatibility/2006">
              <mc:Choice xmlns:v="urn:schemas-microsoft-com:vml" Requires="v">
                <p:oleObj name="Equation" r:id="rId24" imgW="634725" imgH="253890" progId="Equation.DSMT4">
                  <p:embed/>
                </p:oleObj>
              </mc:Choice>
              <mc:Fallback>
                <p:oleObj name="Equation" r:id="rId24" imgW="634725" imgH="253890" progId="Equation.DSMT4">
                  <p:embed/>
                  <p:pic>
                    <p:nvPicPr>
                      <p:cNvPr id="147" name="Object 12">
                        <a:extLst>
                          <a:ext uri="{FF2B5EF4-FFF2-40B4-BE49-F238E27FC236}">
                            <a16:creationId xmlns:a16="http://schemas.microsoft.com/office/drawing/2014/main" id="{A1B72A8C-FA62-1A61-A0FF-E497C21EC2F6}"/>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684838" y="1944688"/>
                        <a:ext cx="1106487" cy="442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13">
            <a:extLst>
              <a:ext uri="{FF2B5EF4-FFF2-40B4-BE49-F238E27FC236}">
                <a16:creationId xmlns:a16="http://schemas.microsoft.com/office/drawing/2014/main" id="{831C2F2B-5968-A731-99EC-E6DA3A03BF3B}"/>
              </a:ext>
            </a:extLst>
          </p:cNvPr>
          <p:cNvGraphicFramePr>
            <a:graphicFrameLocks noChangeAspect="1"/>
          </p:cNvGraphicFramePr>
          <p:nvPr/>
        </p:nvGraphicFramePr>
        <p:xfrm>
          <a:off x="5594350" y="2501900"/>
          <a:ext cx="350838" cy="557213"/>
        </p:xfrm>
        <a:graphic>
          <a:graphicData uri="http://schemas.openxmlformats.org/presentationml/2006/ole">
            <mc:AlternateContent xmlns:mc="http://schemas.openxmlformats.org/markup-compatibility/2006">
              <mc:Choice xmlns:v="urn:schemas-microsoft-com:vml" Requires="v">
                <p:oleObj name="Equation" r:id="rId26" imgW="114102" imgH="177492" progId="Equation.DSMT4">
                  <p:embed/>
                </p:oleObj>
              </mc:Choice>
              <mc:Fallback>
                <p:oleObj name="Equation" r:id="rId26" imgW="114102" imgH="177492" progId="Equation.DSMT4">
                  <p:embed/>
                  <p:pic>
                    <p:nvPicPr>
                      <p:cNvPr id="149" name="Object 13">
                        <a:extLst>
                          <a:ext uri="{FF2B5EF4-FFF2-40B4-BE49-F238E27FC236}">
                            <a16:creationId xmlns:a16="http://schemas.microsoft.com/office/drawing/2014/main" id="{831C2F2B-5968-A731-99EC-E6DA3A03BF3B}"/>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594350" y="2501900"/>
                        <a:ext cx="350838" cy="557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14">
            <a:extLst>
              <a:ext uri="{FF2B5EF4-FFF2-40B4-BE49-F238E27FC236}">
                <a16:creationId xmlns:a16="http://schemas.microsoft.com/office/drawing/2014/main" id="{6CDEF0A6-E484-EC91-2964-9CBEF9027A4D}"/>
              </a:ext>
            </a:extLst>
          </p:cNvPr>
          <p:cNvGraphicFramePr>
            <a:graphicFrameLocks noChangeAspect="1"/>
          </p:cNvGraphicFramePr>
          <p:nvPr/>
        </p:nvGraphicFramePr>
        <p:xfrm>
          <a:off x="6959600" y="987425"/>
          <a:ext cx="1876425" cy="525463"/>
        </p:xfrm>
        <a:graphic>
          <a:graphicData uri="http://schemas.openxmlformats.org/presentationml/2006/ole">
            <mc:AlternateContent xmlns:mc="http://schemas.openxmlformats.org/markup-compatibility/2006">
              <mc:Choice xmlns:v="urn:schemas-microsoft-com:vml" Requires="v">
                <p:oleObj name="Equation" r:id="rId28" imgW="774364" imgH="215806" progId="Equation.DSMT4">
                  <p:embed/>
                </p:oleObj>
              </mc:Choice>
              <mc:Fallback>
                <p:oleObj name="Equation" r:id="rId28" imgW="774364" imgH="215806" progId="Equation.DSMT4">
                  <p:embed/>
                  <p:pic>
                    <p:nvPicPr>
                      <p:cNvPr id="150" name="Object 14">
                        <a:extLst>
                          <a:ext uri="{FF2B5EF4-FFF2-40B4-BE49-F238E27FC236}">
                            <a16:creationId xmlns:a16="http://schemas.microsoft.com/office/drawing/2014/main" id="{6CDEF0A6-E484-EC91-2964-9CBEF9027A4D}"/>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959600" y="987425"/>
                        <a:ext cx="1876425" cy="525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1" name="TextBox 150">
            <a:extLst>
              <a:ext uri="{FF2B5EF4-FFF2-40B4-BE49-F238E27FC236}">
                <a16:creationId xmlns:a16="http://schemas.microsoft.com/office/drawing/2014/main" id="{802922D2-8A16-48D7-BC73-16E07320CF01}"/>
              </a:ext>
            </a:extLst>
          </p:cNvPr>
          <p:cNvSpPr txBox="1"/>
          <p:nvPr/>
        </p:nvSpPr>
        <p:spPr>
          <a:xfrm>
            <a:off x="6881813" y="1704975"/>
            <a:ext cx="2486025" cy="708025"/>
          </a:xfrm>
          <a:prstGeom prst="rect">
            <a:avLst/>
          </a:prstGeom>
          <a:noFill/>
        </p:spPr>
        <p:txBody>
          <a:bodyPr wrap="none">
            <a:spAutoFit/>
          </a:bodyPr>
          <a:lstStyle/>
          <a:p>
            <a:pPr eaLnBrk="1" hangingPunct="1">
              <a:defRPr/>
            </a:pPr>
            <a:r>
              <a:rPr lang="en-CA" sz="2000" dirty="0">
                <a:solidFill>
                  <a:srgbClr val="FF0000"/>
                </a:solidFill>
                <a:latin typeface="+mj-lt"/>
              </a:rPr>
              <a:t>Repeat the cycle to </a:t>
            </a:r>
            <a:br>
              <a:rPr lang="en-CA" sz="2000" dirty="0">
                <a:solidFill>
                  <a:srgbClr val="FF0000"/>
                </a:solidFill>
                <a:latin typeface="+mj-lt"/>
              </a:rPr>
            </a:br>
            <a:r>
              <a:rPr lang="en-CA" sz="2000" dirty="0">
                <a:solidFill>
                  <a:srgbClr val="FF0000"/>
                </a:solidFill>
                <a:latin typeface="+mj-lt"/>
              </a:rPr>
              <a:t>the left and right</a:t>
            </a:r>
          </a:p>
        </p:txBody>
      </p:sp>
      <p:cxnSp>
        <p:nvCxnSpPr>
          <p:cNvPr id="152" name="Straight Connector 151">
            <a:extLst>
              <a:ext uri="{FF2B5EF4-FFF2-40B4-BE49-F238E27FC236}">
                <a16:creationId xmlns:a16="http://schemas.microsoft.com/office/drawing/2014/main" id="{C49EDFF1-0283-4017-8934-72DBC9724E5B}"/>
              </a:ext>
            </a:extLst>
          </p:cNvPr>
          <p:cNvCxnSpPr/>
          <p:nvPr/>
        </p:nvCxnSpPr>
        <p:spPr>
          <a:xfrm rot="16200000" flipV="1">
            <a:off x="2187575" y="5095875"/>
            <a:ext cx="3427413" cy="4763"/>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54" name="Oval 153">
            <a:extLst>
              <a:ext uri="{FF2B5EF4-FFF2-40B4-BE49-F238E27FC236}">
                <a16:creationId xmlns:a16="http://schemas.microsoft.com/office/drawing/2014/main" id="{38CE87AD-8326-42A8-BD34-A7174E0D970A}"/>
              </a:ext>
            </a:extLst>
          </p:cNvPr>
          <p:cNvSpPr/>
          <p:nvPr/>
        </p:nvSpPr>
        <p:spPr>
          <a:xfrm>
            <a:off x="4103688" y="1052513"/>
            <a:ext cx="354012" cy="4619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5" name="Oval 154">
            <a:extLst>
              <a:ext uri="{FF2B5EF4-FFF2-40B4-BE49-F238E27FC236}">
                <a16:creationId xmlns:a16="http://schemas.microsoft.com/office/drawing/2014/main" id="{A9E42C5B-FA8E-4D73-B4F0-6F35372EC4C0}"/>
              </a:ext>
            </a:extLst>
          </p:cNvPr>
          <p:cNvSpPr/>
          <p:nvPr/>
        </p:nvSpPr>
        <p:spPr>
          <a:xfrm>
            <a:off x="2278063" y="1054100"/>
            <a:ext cx="354012" cy="4635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56" name="Oval 155">
            <a:extLst>
              <a:ext uri="{FF2B5EF4-FFF2-40B4-BE49-F238E27FC236}">
                <a16:creationId xmlns:a16="http://schemas.microsoft.com/office/drawing/2014/main" id="{82857C31-E05E-4854-9844-B76380162678}"/>
              </a:ext>
            </a:extLst>
          </p:cNvPr>
          <p:cNvSpPr/>
          <p:nvPr/>
        </p:nvSpPr>
        <p:spPr>
          <a:xfrm>
            <a:off x="2890838" y="1335088"/>
            <a:ext cx="331787" cy="3159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157" name="Straight Connector 156">
            <a:extLst>
              <a:ext uri="{FF2B5EF4-FFF2-40B4-BE49-F238E27FC236}">
                <a16:creationId xmlns:a16="http://schemas.microsoft.com/office/drawing/2014/main" id="{842CDD85-22E0-4F99-808C-1154EA53264F}"/>
              </a:ext>
            </a:extLst>
          </p:cNvPr>
          <p:cNvCxnSpPr/>
          <p:nvPr/>
        </p:nvCxnSpPr>
        <p:spPr>
          <a:xfrm rot="16200000" flipV="1">
            <a:off x="2814638" y="5129213"/>
            <a:ext cx="3427412" cy="4762"/>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58" name="Freeform 130">
            <a:extLst>
              <a:ext uri="{FF2B5EF4-FFF2-40B4-BE49-F238E27FC236}">
                <a16:creationId xmlns:a16="http://schemas.microsoft.com/office/drawing/2014/main" id="{65114339-EA4B-05C2-84C8-CD81DC914D11}"/>
              </a:ext>
            </a:extLst>
          </p:cNvPr>
          <p:cNvSpPr>
            <a:spLocks/>
          </p:cNvSpPr>
          <p:nvPr/>
        </p:nvSpPr>
        <p:spPr bwMode="auto">
          <a:xfrm>
            <a:off x="6472238" y="3773488"/>
            <a:ext cx="1933575" cy="2336800"/>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9" name="Freeform 130">
            <a:extLst>
              <a:ext uri="{FF2B5EF4-FFF2-40B4-BE49-F238E27FC236}">
                <a16:creationId xmlns:a16="http://schemas.microsoft.com/office/drawing/2014/main" id="{D40B53CA-8A47-DF0B-2D31-2688DA6E5C62}"/>
              </a:ext>
            </a:extLst>
          </p:cNvPr>
          <p:cNvSpPr>
            <a:spLocks/>
          </p:cNvSpPr>
          <p:nvPr/>
        </p:nvSpPr>
        <p:spPr bwMode="auto">
          <a:xfrm>
            <a:off x="8394700" y="3770313"/>
            <a:ext cx="1933575" cy="2336800"/>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0" name="Freeform 130">
            <a:extLst>
              <a:ext uri="{FF2B5EF4-FFF2-40B4-BE49-F238E27FC236}">
                <a16:creationId xmlns:a16="http://schemas.microsoft.com/office/drawing/2014/main" id="{2E68BCE0-4517-1FFC-3086-90EC1FC0CC82}"/>
              </a:ext>
            </a:extLst>
          </p:cNvPr>
          <p:cNvSpPr>
            <a:spLocks/>
          </p:cNvSpPr>
          <p:nvPr/>
        </p:nvSpPr>
        <p:spPr bwMode="auto">
          <a:xfrm>
            <a:off x="2608263" y="3781425"/>
            <a:ext cx="1933575" cy="2336800"/>
          </a:xfrm>
          <a:custGeom>
            <a:avLst/>
            <a:gdLst>
              <a:gd name="T0" fmla="*/ 2147483646 w 315"/>
              <a:gd name="T1" fmla="*/ 2147483646 h 448"/>
              <a:gd name="T2" fmla="*/ 2147483646 w 315"/>
              <a:gd name="T3" fmla="*/ 2147483646 h 448"/>
              <a:gd name="T4" fmla="*/ 2147483646 w 315"/>
              <a:gd name="T5" fmla="*/ 2147483646 h 448"/>
              <a:gd name="T6" fmla="*/ 2147483646 w 315"/>
              <a:gd name="T7" fmla="*/ 2147483646 h 448"/>
              <a:gd name="T8" fmla="*/ 2147483646 w 315"/>
              <a:gd name="T9" fmla="*/ 2147483646 h 448"/>
              <a:gd name="T10" fmla="*/ 2147483646 w 315"/>
              <a:gd name="T11" fmla="*/ 2147483646 h 448"/>
              <a:gd name="T12" fmla="*/ 2147483646 w 315"/>
              <a:gd name="T13" fmla="*/ 2147483646 h 448"/>
              <a:gd name="T14" fmla="*/ 2147483646 w 315"/>
              <a:gd name="T15" fmla="*/ 2147483646 h 448"/>
              <a:gd name="T16" fmla="*/ 2147483646 w 315"/>
              <a:gd name="T17" fmla="*/ 2147483646 h 448"/>
              <a:gd name="T18" fmla="*/ 2147483646 w 315"/>
              <a:gd name="T19" fmla="*/ 2147483646 h 448"/>
              <a:gd name="T20" fmla="*/ 2147483646 w 315"/>
              <a:gd name="T21" fmla="*/ 2147483646 h 448"/>
              <a:gd name="T22" fmla="*/ 2147483646 w 315"/>
              <a:gd name="T23" fmla="*/ 2147483646 h 448"/>
              <a:gd name="T24" fmla="*/ 2147483646 w 315"/>
              <a:gd name="T25" fmla="*/ 0 h 448"/>
              <a:gd name="T26" fmla="*/ 2147483646 w 315"/>
              <a:gd name="T27" fmla="*/ 2147483646 h 448"/>
              <a:gd name="T28" fmla="*/ 2147483646 w 315"/>
              <a:gd name="T29" fmla="*/ 2147483646 h 448"/>
              <a:gd name="T30" fmla="*/ 2147483646 w 315"/>
              <a:gd name="T31" fmla="*/ 2147483646 h 448"/>
              <a:gd name="T32" fmla="*/ 2147483646 w 315"/>
              <a:gd name="T33" fmla="*/ 2147483646 h 448"/>
              <a:gd name="T34" fmla="*/ 2147483646 w 315"/>
              <a:gd name="T35" fmla="*/ 2147483646 h 448"/>
              <a:gd name="T36" fmla="*/ 2147483646 w 315"/>
              <a:gd name="T37" fmla="*/ 2147483646 h 448"/>
              <a:gd name="T38" fmla="*/ 2147483646 w 315"/>
              <a:gd name="T39" fmla="*/ 2147483646 h 448"/>
              <a:gd name="T40" fmla="*/ 2147483646 w 315"/>
              <a:gd name="T41" fmla="*/ 2147483646 h 448"/>
              <a:gd name="T42" fmla="*/ 2147483646 w 315"/>
              <a:gd name="T43" fmla="*/ 2147483646 h 448"/>
              <a:gd name="T44" fmla="*/ 2147483646 w 315"/>
              <a:gd name="T45" fmla="*/ 2147483646 h 448"/>
              <a:gd name="T46" fmla="*/ 2147483646 w 315"/>
              <a:gd name="T47" fmla="*/ 2147483646 h 448"/>
              <a:gd name="T48" fmla="*/ 2147483646 w 315"/>
              <a:gd name="T49" fmla="*/ 2147483646 h 448"/>
              <a:gd name="T50" fmla="*/ 2147483646 w 315"/>
              <a:gd name="T51" fmla="*/ 2147483646 h 448"/>
              <a:gd name="T52" fmla="*/ 2147483646 w 315"/>
              <a:gd name="T53" fmla="*/ 2147483646 h 448"/>
              <a:gd name="T54" fmla="*/ 2147483646 w 315"/>
              <a:gd name="T55" fmla="*/ 2147483646 h 448"/>
              <a:gd name="T56" fmla="*/ 2147483646 w 315"/>
              <a:gd name="T57" fmla="*/ 2147483646 h 448"/>
              <a:gd name="T58" fmla="*/ 2147483646 w 315"/>
              <a:gd name="T59" fmla="*/ 2147483646 h 448"/>
              <a:gd name="T60" fmla="*/ 2147483646 w 315"/>
              <a:gd name="T61" fmla="*/ 2147483646 h 448"/>
              <a:gd name="T62" fmla="*/ 2147483646 w 315"/>
              <a:gd name="T63" fmla="*/ 2147483646 h 448"/>
              <a:gd name="T64" fmla="*/ 2147483646 w 315"/>
              <a:gd name="T65" fmla="*/ 2147483646 h 448"/>
              <a:gd name="T66" fmla="*/ 2147483646 w 315"/>
              <a:gd name="T67" fmla="*/ 2147483646 h 448"/>
              <a:gd name="T68" fmla="*/ 2147483646 w 315"/>
              <a:gd name="T69" fmla="*/ 2147483646 h 448"/>
              <a:gd name="T70" fmla="*/ 2147483646 w 315"/>
              <a:gd name="T71" fmla="*/ 2147483646 h 448"/>
              <a:gd name="T72" fmla="*/ 2147483646 w 315"/>
              <a:gd name="T73" fmla="*/ 2147483646 h 448"/>
              <a:gd name="T74" fmla="*/ 2147483646 w 315"/>
              <a:gd name="T75" fmla="*/ 2147483646 h 448"/>
              <a:gd name="T76" fmla="*/ 2147483646 w 315"/>
              <a:gd name="T77" fmla="*/ 2147483646 h 448"/>
              <a:gd name="T78" fmla="*/ 2147483646 w 315"/>
              <a:gd name="T79" fmla="*/ 2147483646 h 448"/>
              <a:gd name="T80" fmla="*/ 2147483646 w 315"/>
              <a:gd name="T81" fmla="*/ 2147483646 h 448"/>
              <a:gd name="T82" fmla="*/ 2147483646 w 315"/>
              <a:gd name="T83" fmla="*/ 2147483646 h 448"/>
              <a:gd name="T84" fmla="*/ 2147483646 w 315"/>
              <a:gd name="T85" fmla="*/ 2147483646 h 448"/>
              <a:gd name="T86" fmla="*/ 2147483646 w 315"/>
              <a:gd name="T87" fmla="*/ 2147483646 h 448"/>
              <a:gd name="T88" fmla="*/ 2147483646 w 315"/>
              <a:gd name="T89" fmla="*/ 2147483646 h 448"/>
              <a:gd name="T90" fmla="*/ 2147483646 w 315"/>
              <a:gd name="T91" fmla="*/ 2147483646 h 448"/>
              <a:gd name="T92" fmla="*/ 2147483646 w 315"/>
              <a:gd name="T93" fmla="*/ 2147483646 h 448"/>
              <a:gd name="T94" fmla="*/ 2147483646 w 315"/>
              <a:gd name="T95" fmla="*/ 2147483646 h 448"/>
              <a:gd name="T96" fmla="*/ 2147483646 w 315"/>
              <a:gd name="T97" fmla="*/ 2147483646 h 448"/>
              <a:gd name="T98" fmla="*/ 2147483646 w 315"/>
              <a:gd name="T99" fmla="*/ 2147483646 h 448"/>
              <a:gd name="T100" fmla="*/ 2147483646 w 315"/>
              <a:gd name="T101" fmla="*/ 2147483646 h 448"/>
              <a:gd name="T102" fmla="*/ 2147483646 w 315"/>
              <a:gd name="T103" fmla="*/ 2147483646 h 448"/>
              <a:gd name="T104" fmla="*/ 2147483646 w 315"/>
              <a:gd name="T105" fmla="*/ 2147483646 h 44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15"/>
              <a:gd name="T160" fmla="*/ 0 h 448"/>
              <a:gd name="T161" fmla="*/ 315 w 315"/>
              <a:gd name="T162" fmla="*/ 448 h 44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15" h="448">
                <a:moveTo>
                  <a:pt x="0" y="223"/>
                </a:moveTo>
                <a:lnTo>
                  <a:pt x="2" y="214"/>
                </a:lnTo>
                <a:lnTo>
                  <a:pt x="4" y="205"/>
                </a:lnTo>
                <a:lnTo>
                  <a:pt x="6" y="196"/>
                </a:lnTo>
                <a:lnTo>
                  <a:pt x="8" y="188"/>
                </a:lnTo>
                <a:lnTo>
                  <a:pt x="10" y="179"/>
                </a:lnTo>
                <a:lnTo>
                  <a:pt x="12" y="170"/>
                </a:lnTo>
                <a:lnTo>
                  <a:pt x="14" y="161"/>
                </a:lnTo>
                <a:lnTo>
                  <a:pt x="16" y="153"/>
                </a:lnTo>
                <a:lnTo>
                  <a:pt x="18" y="144"/>
                </a:lnTo>
                <a:lnTo>
                  <a:pt x="20" y="136"/>
                </a:lnTo>
                <a:lnTo>
                  <a:pt x="22" y="128"/>
                </a:lnTo>
                <a:lnTo>
                  <a:pt x="24" y="120"/>
                </a:lnTo>
                <a:lnTo>
                  <a:pt x="26" y="112"/>
                </a:lnTo>
                <a:lnTo>
                  <a:pt x="28" y="104"/>
                </a:lnTo>
                <a:lnTo>
                  <a:pt x="30" y="97"/>
                </a:lnTo>
                <a:lnTo>
                  <a:pt x="32" y="90"/>
                </a:lnTo>
                <a:lnTo>
                  <a:pt x="34" y="83"/>
                </a:lnTo>
                <a:lnTo>
                  <a:pt x="36" y="76"/>
                </a:lnTo>
                <a:lnTo>
                  <a:pt x="38" y="69"/>
                </a:lnTo>
                <a:lnTo>
                  <a:pt x="40" y="63"/>
                </a:lnTo>
                <a:lnTo>
                  <a:pt x="42" y="57"/>
                </a:lnTo>
                <a:lnTo>
                  <a:pt x="44" y="51"/>
                </a:lnTo>
                <a:lnTo>
                  <a:pt x="46" y="45"/>
                </a:lnTo>
                <a:lnTo>
                  <a:pt x="48" y="40"/>
                </a:lnTo>
                <a:lnTo>
                  <a:pt x="50" y="35"/>
                </a:lnTo>
                <a:lnTo>
                  <a:pt x="52" y="30"/>
                </a:lnTo>
                <a:lnTo>
                  <a:pt x="54" y="26"/>
                </a:lnTo>
                <a:lnTo>
                  <a:pt x="56" y="22"/>
                </a:lnTo>
                <a:lnTo>
                  <a:pt x="58" y="18"/>
                </a:lnTo>
                <a:lnTo>
                  <a:pt x="60" y="15"/>
                </a:lnTo>
                <a:lnTo>
                  <a:pt x="62" y="12"/>
                </a:lnTo>
                <a:lnTo>
                  <a:pt x="64" y="9"/>
                </a:lnTo>
                <a:lnTo>
                  <a:pt x="66" y="7"/>
                </a:lnTo>
                <a:lnTo>
                  <a:pt x="68" y="5"/>
                </a:lnTo>
                <a:lnTo>
                  <a:pt x="70" y="3"/>
                </a:lnTo>
                <a:lnTo>
                  <a:pt x="72" y="2"/>
                </a:lnTo>
                <a:lnTo>
                  <a:pt x="74" y="1"/>
                </a:lnTo>
                <a:lnTo>
                  <a:pt x="76" y="0"/>
                </a:lnTo>
                <a:lnTo>
                  <a:pt x="78" y="0"/>
                </a:lnTo>
                <a:lnTo>
                  <a:pt x="80" y="0"/>
                </a:lnTo>
                <a:lnTo>
                  <a:pt x="82" y="1"/>
                </a:lnTo>
                <a:lnTo>
                  <a:pt x="84" y="1"/>
                </a:lnTo>
                <a:lnTo>
                  <a:pt x="86" y="3"/>
                </a:lnTo>
                <a:lnTo>
                  <a:pt x="88" y="4"/>
                </a:lnTo>
                <a:lnTo>
                  <a:pt x="90" y="6"/>
                </a:lnTo>
                <a:lnTo>
                  <a:pt x="92" y="8"/>
                </a:lnTo>
                <a:lnTo>
                  <a:pt x="94" y="11"/>
                </a:lnTo>
                <a:lnTo>
                  <a:pt x="96" y="14"/>
                </a:lnTo>
                <a:lnTo>
                  <a:pt x="98" y="17"/>
                </a:lnTo>
                <a:lnTo>
                  <a:pt x="100" y="21"/>
                </a:lnTo>
                <a:lnTo>
                  <a:pt x="102" y="25"/>
                </a:lnTo>
                <a:lnTo>
                  <a:pt x="104" y="29"/>
                </a:lnTo>
                <a:lnTo>
                  <a:pt x="106" y="33"/>
                </a:lnTo>
                <a:lnTo>
                  <a:pt x="108" y="38"/>
                </a:lnTo>
                <a:lnTo>
                  <a:pt x="110" y="44"/>
                </a:lnTo>
                <a:lnTo>
                  <a:pt x="112" y="49"/>
                </a:lnTo>
                <a:lnTo>
                  <a:pt x="114" y="55"/>
                </a:lnTo>
                <a:lnTo>
                  <a:pt x="116" y="61"/>
                </a:lnTo>
                <a:lnTo>
                  <a:pt x="118" y="67"/>
                </a:lnTo>
                <a:lnTo>
                  <a:pt x="120" y="74"/>
                </a:lnTo>
                <a:lnTo>
                  <a:pt x="122" y="80"/>
                </a:lnTo>
                <a:lnTo>
                  <a:pt x="124" y="87"/>
                </a:lnTo>
                <a:lnTo>
                  <a:pt x="126" y="94"/>
                </a:lnTo>
                <a:lnTo>
                  <a:pt x="128" y="102"/>
                </a:lnTo>
                <a:lnTo>
                  <a:pt x="130" y="110"/>
                </a:lnTo>
                <a:lnTo>
                  <a:pt x="132" y="117"/>
                </a:lnTo>
                <a:lnTo>
                  <a:pt x="134" y="125"/>
                </a:lnTo>
                <a:lnTo>
                  <a:pt x="136" y="133"/>
                </a:lnTo>
                <a:lnTo>
                  <a:pt x="138" y="142"/>
                </a:lnTo>
                <a:lnTo>
                  <a:pt x="140" y="150"/>
                </a:lnTo>
                <a:lnTo>
                  <a:pt x="142" y="159"/>
                </a:lnTo>
                <a:lnTo>
                  <a:pt x="144" y="167"/>
                </a:lnTo>
                <a:lnTo>
                  <a:pt x="146" y="176"/>
                </a:lnTo>
                <a:lnTo>
                  <a:pt x="148" y="185"/>
                </a:lnTo>
                <a:lnTo>
                  <a:pt x="150" y="194"/>
                </a:lnTo>
                <a:lnTo>
                  <a:pt x="152" y="202"/>
                </a:lnTo>
                <a:lnTo>
                  <a:pt x="154" y="211"/>
                </a:lnTo>
                <a:lnTo>
                  <a:pt x="156" y="220"/>
                </a:lnTo>
                <a:lnTo>
                  <a:pt x="158" y="229"/>
                </a:lnTo>
                <a:lnTo>
                  <a:pt x="160" y="238"/>
                </a:lnTo>
                <a:lnTo>
                  <a:pt x="162" y="247"/>
                </a:lnTo>
                <a:lnTo>
                  <a:pt x="164" y="256"/>
                </a:lnTo>
                <a:lnTo>
                  <a:pt x="166" y="265"/>
                </a:lnTo>
                <a:lnTo>
                  <a:pt x="168" y="274"/>
                </a:lnTo>
                <a:lnTo>
                  <a:pt x="170" y="282"/>
                </a:lnTo>
                <a:lnTo>
                  <a:pt x="172" y="291"/>
                </a:lnTo>
                <a:lnTo>
                  <a:pt x="174" y="300"/>
                </a:lnTo>
                <a:lnTo>
                  <a:pt x="176" y="308"/>
                </a:lnTo>
                <a:lnTo>
                  <a:pt x="178" y="316"/>
                </a:lnTo>
                <a:lnTo>
                  <a:pt x="180" y="324"/>
                </a:lnTo>
                <a:lnTo>
                  <a:pt x="182" y="332"/>
                </a:lnTo>
                <a:lnTo>
                  <a:pt x="184" y="340"/>
                </a:lnTo>
                <a:lnTo>
                  <a:pt x="186" y="348"/>
                </a:lnTo>
                <a:lnTo>
                  <a:pt x="188" y="355"/>
                </a:lnTo>
                <a:lnTo>
                  <a:pt x="190" y="362"/>
                </a:lnTo>
                <a:lnTo>
                  <a:pt x="192" y="369"/>
                </a:lnTo>
                <a:lnTo>
                  <a:pt x="194" y="376"/>
                </a:lnTo>
                <a:lnTo>
                  <a:pt x="196" y="382"/>
                </a:lnTo>
                <a:lnTo>
                  <a:pt x="198" y="388"/>
                </a:lnTo>
                <a:lnTo>
                  <a:pt x="200" y="394"/>
                </a:lnTo>
                <a:lnTo>
                  <a:pt x="202" y="400"/>
                </a:lnTo>
                <a:lnTo>
                  <a:pt x="204" y="405"/>
                </a:lnTo>
                <a:lnTo>
                  <a:pt x="206" y="411"/>
                </a:lnTo>
                <a:lnTo>
                  <a:pt x="208" y="415"/>
                </a:lnTo>
                <a:lnTo>
                  <a:pt x="210" y="420"/>
                </a:lnTo>
                <a:lnTo>
                  <a:pt x="212" y="424"/>
                </a:lnTo>
                <a:lnTo>
                  <a:pt x="214" y="428"/>
                </a:lnTo>
                <a:lnTo>
                  <a:pt x="216" y="432"/>
                </a:lnTo>
                <a:lnTo>
                  <a:pt x="218" y="435"/>
                </a:lnTo>
                <a:lnTo>
                  <a:pt x="220" y="438"/>
                </a:lnTo>
                <a:lnTo>
                  <a:pt x="222" y="440"/>
                </a:lnTo>
                <a:lnTo>
                  <a:pt x="224" y="442"/>
                </a:lnTo>
                <a:lnTo>
                  <a:pt x="226" y="444"/>
                </a:lnTo>
                <a:lnTo>
                  <a:pt x="228" y="446"/>
                </a:lnTo>
                <a:lnTo>
                  <a:pt x="230" y="447"/>
                </a:lnTo>
                <a:lnTo>
                  <a:pt x="232" y="448"/>
                </a:lnTo>
                <a:lnTo>
                  <a:pt x="234" y="448"/>
                </a:lnTo>
                <a:lnTo>
                  <a:pt x="236" y="448"/>
                </a:lnTo>
                <a:lnTo>
                  <a:pt x="238" y="448"/>
                </a:lnTo>
                <a:lnTo>
                  <a:pt x="240" y="447"/>
                </a:lnTo>
                <a:lnTo>
                  <a:pt x="242" y="446"/>
                </a:lnTo>
                <a:lnTo>
                  <a:pt x="244" y="445"/>
                </a:lnTo>
                <a:lnTo>
                  <a:pt x="246" y="443"/>
                </a:lnTo>
                <a:lnTo>
                  <a:pt x="248" y="441"/>
                </a:lnTo>
                <a:lnTo>
                  <a:pt x="250" y="438"/>
                </a:lnTo>
                <a:lnTo>
                  <a:pt x="252" y="436"/>
                </a:lnTo>
                <a:lnTo>
                  <a:pt x="254" y="432"/>
                </a:lnTo>
                <a:lnTo>
                  <a:pt x="256" y="429"/>
                </a:lnTo>
                <a:lnTo>
                  <a:pt x="258" y="425"/>
                </a:lnTo>
                <a:lnTo>
                  <a:pt x="260" y="421"/>
                </a:lnTo>
                <a:lnTo>
                  <a:pt x="262" y="417"/>
                </a:lnTo>
                <a:lnTo>
                  <a:pt x="264" y="412"/>
                </a:lnTo>
                <a:lnTo>
                  <a:pt x="266" y="407"/>
                </a:lnTo>
                <a:lnTo>
                  <a:pt x="268" y="402"/>
                </a:lnTo>
                <a:lnTo>
                  <a:pt x="270" y="396"/>
                </a:lnTo>
                <a:lnTo>
                  <a:pt x="272" y="390"/>
                </a:lnTo>
                <a:lnTo>
                  <a:pt x="274" y="384"/>
                </a:lnTo>
                <a:lnTo>
                  <a:pt x="276" y="378"/>
                </a:lnTo>
                <a:lnTo>
                  <a:pt x="278" y="371"/>
                </a:lnTo>
                <a:lnTo>
                  <a:pt x="280" y="364"/>
                </a:lnTo>
                <a:lnTo>
                  <a:pt x="282" y="357"/>
                </a:lnTo>
                <a:lnTo>
                  <a:pt x="284" y="350"/>
                </a:lnTo>
                <a:lnTo>
                  <a:pt x="286" y="342"/>
                </a:lnTo>
                <a:lnTo>
                  <a:pt x="288" y="334"/>
                </a:lnTo>
                <a:lnTo>
                  <a:pt x="290" y="327"/>
                </a:lnTo>
                <a:lnTo>
                  <a:pt x="292" y="319"/>
                </a:lnTo>
                <a:lnTo>
                  <a:pt x="294" y="310"/>
                </a:lnTo>
                <a:lnTo>
                  <a:pt x="296" y="302"/>
                </a:lnTo>
                <a:lnTo>
                  <a:pt x="298" y="294"/>
                </a:lnTo>
                <a:lnTo>
                  <a:pt x="300" y="285"/>
                </a:lnTo>
                <a:lnTo>
                  <a:pt x="302" y="276"/>
                </a:lnTo>
                <a:lnTo>
                  <a:pt x="304" y="268"/>
                </a:lnTo>
                <a:lnTo>
                  <a:pt x="306" y="259"/>
                </a:lnTo>
                <a:lnTo>
                  <a:pt x="308" y="250"/>
                </a:lnTo>
                <a:lnTo>
                  <a:pt x="310" y="241"/>
                </a:lnTo>
                <a:lnTo>
                  <a:pt x="312" y="232"/>
                </a:lnTo>
                <a:lnTo>
                  <a:pt x="314" y="223"/>
                </a:lnTo>
                <a:lnTo>
                  <a:pt x="315" y="218"/>
                </a:lnTo>
              </a:path>
            </a:pathLst>
          </a:custGeom>
          <a:noFill/>
          <a:ln w="349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30" name="Text Box 5">
            <a:extLst>
              <a:ext uri="{FF2B5EF4-FFF2-40B4-BE49-F238E27FC236}">
                <a16:creationId xmlns:a16="http://schemas.microsoft.com/office/drawing/2014/main" id="{6F079F8C-03E8-C857-3362-3E0974E35DBE}"/>
              </a:ext>
            </a:extLst>
          </p:cNvPr>
          <p:cNvSpPr txBox="1">
            <a:spLocks noChangeArrowheads="1"/>
          </p:cNvSpPr>
          <p:nvPr/>
        </p:nvSpPr>
        <p:spPr bwMode="auto">
          <a:xfrm>
            <a:off x="6608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0"/>
              </a:rPr>
              <a:t>www.BCMath.ca</a:t>
            </a:r>
            <a:r>
              <a:rPr lang="en-US" altLang="en-US" sz="1000">
                <a:latin typeface="Arial" panose="020B0604020202020204" pitchFamily="34" charset="0"/>
              </a:rPr>
              <a:t> </a:t>
            </a:r>
          </a:p>
        </p:txBody>
      </p:sp>
      <p:sp>
        <p:nvSpPr>
          <p:cNvPr id="161" name="TextBox 160">
            <a:extLst>
              <a:ext uri="{FF2B5EF4-FFF2-40B4-BE49-F238E27FC236}">
                <a16:creationId xmlns:a16="http://schemas.microsoft.com/office/drawing/2014/main" id="{D25C4133-BBAB-4A00-B204-F2B39E1588A6}"/>
              </a:ext>
            </a:extLst>
          </p:cNvPr>
          <p:cNvSpPr txBox="1"/>
          <p:nvPr/>
        </p:nvSpPr>
        <p:spPr>
          <a:xfrm>
            <a:off x="2003425" y="1824038"/>
            <a:ext cx="2857500" cy="1631950"/>
          </a:xfrm>
          <a:prstGeom prst="rect">
            <a:avLst/>
          </a:prstGeom>
          <a:noFill/>
        </p:spPr>
        <p:txBody>
          <a:bodyPr>
            <a:spAutoFit/>
          </a:bodyPr>
          <a:lstStyle/>
          <a:p>
            <a:pPr eaLnBrk="1" hangingPunct="1">
              <a:defRPr/>
            </a:pPr>
            <a:r>
              <a:rPr lang="en-CA" sz="2000" dirty="0">
                <a:solidFill>
                  <a:srgbClr val="FF0000"/>
                </a:solidFill>
                <a:latin typeface="+mj-lt"/>
              </a:rPr>
              <a:t>With P=3 and C=1, let each horizontal </a:t>
            </a:r>
            <a:br>
              <a:rPr lang="en-CA" sz="2000" dirty="0">
                <a:solidFill>
                  <a:srgbClr val="FF0000"/>
                </a:solidFill>
                <a:latin typeface="+mj-lt"/>
              </a:rPr>
            </a:br>
            <a:r>
              <a:rPr lang="en-CA" sz="2000" dirty="0">
                <a:solidFill>
                  <a:srgbClr val="FF0000"/>
                </a:solidFill>
                <a:latin typeface="+mj-lt"/>
              </a:rPr>
              <a:t>increment be 1 or 0.5</a:t>
            </a:r>
            <a:br>
              <a:rPr lang="en-CA" sz="2000" dirty="0">
                <a:solidFill>
                  <a:srgbClr val="FF0000"/>
                </a:solidFill>
                <a:latin typeface="+mj-lt"/>
              </a:rPr>
            </a:br>
            <a:endParaRPr lang="en-CA" sz="2000" dirty="0">
              <a:solidFill>
                <a:srgbClr val="FF0000"/>
              </a:solidFill>
              <a:latin typeface="+mj-lt"/>
            </a:endParaRPr>
          </a:p>
          <a:p>
            <a:pPr eaLnBrk="1" hangingPunct="1">
              <a:defRPr/>
            </a:pPr>
            <a:endParaRPr lang="en-CA" sz="2000" dirty="0">
              <a:solidFill>
                <a:srgbClr val="FF0000"/>
              </a:solidFill>
              <a:latin typeface="+mj-lt"/>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1"/>
                                        </p:tgtEl>
                                        <p:attrNameLst>
                                          <p:attrName>style.visibility</p:attrName>
                                        </p:attrNameLst>
                                      </p:cBhvr>
                                      <p:to>
                                        <p:strVal val="visible"/>
                                      </p:to>
                                    </p:set>
                                    <p:animEffect transition="in" filter="blinds(horizontal)">
                                      <p:cBhvr>
                                        <p:cTn id="7" dur="500"/>
                                        <p:tgtEl>
                                          <p:spTgt spid="1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2"/>
                                        </p:tgtEl>
                                        <p:attrNameLst>
                                          <p:attrName>style.visibility</p:attrName>
                                        </p:attrNameLst>
                                      </p:cBhvr>
                                      <p:to>
                                        <p:strVal val="visible"/>
                                      </p:to>
                                    </p:set>
                                    <p:animEffect transition="in" filter="blinds(horizontal)">
                                      <p:cBhvr>
                                        <p:cTn id="12" dur="500"/>
                                        <p:tgtEl>
                                          <p:spTgt spid="14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43"/>
                                        </p:tgtEl>
                                        <p:attrNameLst>
                                          <p:attrName>style.visibility</p:attrName>
                                        </p:attrNameLst>
                                      </p:cBhvr>
                                      <p:to>
                                        <p:strVal val="visible"/>
                                      </p:to>
                                    </p:set>
                                    <p:animEffect transition="in" filter="blinds(horizontal)">
                                      <p:cBhvr>
                                        <p:cTn id="17" dur="500"/>
                                        <p:tgtEl>
                                          <p:spTgt spid="14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4"/>
                                        </p:tgtEl>
                                        <p:attrNameLst>
                                          <p:attrName>style.visibility</p:attrName>
                                        </p:attrNameLst>
                                      </p:cBhvr>
                                      <p:to>
                                        <p:strVal val="visible"/>
                                      </p:to>
                                    </p:set>
                                    <p:animEffect transition="in" filter="blinds(horizontal)">
                                      <p:cBhvr>
                                        <p:cTn id="22" dur="500"/>
                                        <p:tgtEl>
                                          <p:spTgt spid="14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54"/>
                                        </p:tgtEl>
                                        <p:attrNameLst>
                                          <p:attrName>style.visibility</p:attrName>
                                        </p:attrNameLst>
                                      </p:cBhvr>
                                      <p:to>
                                        <p:strVal val="visible"/>
                                      </p:to>
                                    </p:set>
                                    <p:animEffect transition="in" filter="blinds(horizontal)">
                                      <p:cBhvr>
                                        <p:cTn id="27" dur="500"/>
                                        <p:tgtEl>
                                          <p:spTgt spid="15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5"/>
                                        </p:tgtEl>
                                        <p:attrNameLst>
                                          <p:attrName>style.visibility</p:attrName>
                                        </p:attrNameLst>
                                      </p:cBhvr>
                                      <p:to>
                                        <p:strVal val="visible"/>
                                      </p:to>
                                    </p:set>
                                    <p:animEffect transition="in" filter="blinds(horizontal)">
                                      <p:cBhvr>
                                        <p:cTn id="32" dur="500"/>
                                        <p:tgtEl>
                                          <p:spTgt spid="14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135"/>
                                        </p:tgtEl>
                                        <p:attrNameLst>
                                          <p:attrName>style.visibility</p:attrName>
                                        </p:attrNameLst>
                                      </p:cBhvr>
                                      <p:to>
                                        <p:strVal val="visible"/>
                                      </p:to>
                                    </p:set>
                                    <p:animEffect transition="in" filter="fade">
                                      <p:cBhvr>
                                        <p:cTn id="37" dur="2000"/>
                                        <p:tgtEl>
                                          <p:spTgt spid="13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0" presetClass="path" presetSubtype="0" accel="50000" decel="50000" fill="hold" nodeType="clickEffect">
                                  <p:stCondLst>
                                    <p:cond delay="0"/>
                                  </p:stCondLst>
                                  <p:childTnLst>
                                    <p:animMotion origin="layout" path="M -1.11111E-6 4.56984E-6 L -0.00156 -0.2137 " pathEditMode="relative" rAng="0" ptsTypes="AA">
                                      <p:cBhvr>
                                        <p:cTn id="41" dur="2000" fill="hold"/>
                                        <p:tgtEl>
                                          <p:spTgt spid="135"/>
                                        </p:tgtEl>
                                        <p:attrNameLst>
                                          <p:attrName>ppt_x</p:attrName>
                                          <p:attrName>ppt_y</p:attrName>
                                        </p:attrNameLst>
                                      </p:cBhvr>
                                      <p:rCtr x="-87" y="-10685"/>
                                    </p:animMotion>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nodeType="clickEffect">
                                  <p:stCondLst>
                                    <p:cond delay="0"/>
                                  </p:stCondLst>
                                  <p:childTnLst>
                                    <p:set>
                                      <p:cBhvr>
                                        <p:cTn id="45" dur="1" fill="hold">
                                          <p:stCondLst>
                                            <p:cond delay="0"/>
                                          </p:stCondLst>
                                        </p:cTn>
                                        <p:tgtEl>
                                          <p:spTgt spid="138"/>
                                        </p:tgtEl>
                                        <p:attrNameLst>
                                          <p:attrName>style.visibility</p:attrName>
                                        </p:attrNameLst>
                                      </p:cBhvr>
                                      <p:to>
                                        <p:strVal val="visible"/>
                                      </p:to>
                                    </p:set>
                                    <p:animEffect transition="in" filter="blinds(horizontal)">
                                      <p:cBhvr>
                                        <p:cTn id="46" dur="500"/>
                                        <p:tgtEl>
                                          <p:spTgt spid="138"/>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nodeType="clickEffect">
                                  <p:stCondLst>
                                    <p:cond delay="0"/>
                                  </p:stCondLst>
                                  <p:childTnLst>
                                    <p:set>
                                      <p:cBhvr>
                                        <p:cTn id="50" dur="1" fill="hold">
                                          <p:stCondLst>
                                            <p:cond delay="0"/>
                                          </p:stCondLst>
                                        </p:cTn>
                                        <p:tgtEl>
                                          <p:spTgt spid="155"/>
                                        </p:tgtEl>
                                        <p:attrNameLst>
                                          <p:attrName>style.visibility</p:attrName>
                                        </p:attrNameLst>
                                      </p:cBhvr>
                                      <p:to>
                                        <p:strVal val="visible"/>
                                      </p:to>
                                    </p:set>
                                    <p:animEffect transition="in" filter="blinds(horizontal)">
                                      <p:cBhvr>
                                        <p:cTn id="51" dur="500"/>
                                        <p:tgtEl>
                                          <p:spTgt spid="155"/>
                                        </p:tgtEl>
                                      </p:cBhvr>
                                    </p:animEffect>
                                  </p:childTnLst>
                                </p:cTn>
                              </p:par>
                              <p:par>
                                <p:cTn id="52" presetID="10" presetClass="exit" presetSubtype="0" fill="hold" nodeType="withEffect">
                                  <p:stCondLst>
                                    <p:cond delay="0"/>
                                  </p:stCondLst>
                                  <p:childTnLst>
                                    <p:animEffect transition="out" filter="fade">
                                      <p:cBhvr>
                                        <p:cTn id="53" dur="2000"/>
                                        <p:tgtEl>
                                          <p:spTgt spid="154"/>
                                        </p:tgtEl>
                                      </p:cBhvr>
                                    </p:animEffect>
                                    <p:set>
                                      <p:cBhvr>
                                        <p:cTn id="54" dur="1" fill="hold">
                                          <p:stCondLst>
                                            <p:cond delay="1999"/>
                                          </p:stCondLst>
                                        </p:cTn>
                                        <p:tgtEl>
                                          <p:spTgt spid="154"/>
                                        </p:tgtEl>
                                        <p:attrNameLst>
                                          <p:attrName>style.visibility</p:attrName>
                                        </p:attrNameLst>
                                      </p:cBhvr>
                                      <p:to>
                                        <p:strVal val="hidden"/>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nodeType="clickEffect">
                                  <p:stCondLst>
                                    <p:cond delay="0"/>
                                  </p:stCondLst>
                                  <p:childTnLst>
                                    <p:set>
                                      <p:cBhvr>
                                        <p:cTn id="58" dur="1" fill="hold">
                                          <p:stCondLst>
                                            <p:cond delay="0"/>
                                          </p:stCondLst>
                                        </p:cTn>
                                        <p:tgtEl>
                                          <p:spTgt spid="146"/>
                                        </p:tgtEl>
                                        <p:attrNameLst>
                                          <p:attrName>style.visibility</p:attrName>
                                        </p:attrNameLst>
                                      </p:cBhvr>
                                      <p:to>
                                        <p:strVal val="visible"/>
                                      </p:to>
                                    </p:set>
                                    <p:animEffect transition="in" filter="blinds(horizontal)">
                                      <p:cBhvr>
                                        <p:cTn id="59" dur="500"/>
                                        <p:tgtEl>
                                          <p:spTgt spid="146"/>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0" presetClass="entr" presetSubtype="0" fill="hold" nodeType="clickEffect">
                                  <p:stCondLst>
                                    <p:cond delay="0"/>
                                  </p:stCondLst>
                                  <p:childTnLst>
                                    <p:set>
                                      <p:cBhvr>
                                        <p:cTn id="63" dur="1" fill="hold">
                                          <p:stCondLst>
                                            <p:cond delay="0"/>
                                          </p:stCondLst>
                                        </p:cTn>
                                        <p:tgtEl>
                                          <p:spTgt spid="137"/>
                                        </p:tgtEl>
                                        <p:attrNameLst>
                                          <p:attrName>style.visibility</p:attrName>
                                        </p:attrNameLst>
                                      </p:cBhvr>
                                      <p:to>
                                        <p:strVal val="visible"/>
                                      </p:to>
                                    </p:set>
                                    <p:animEffect transition="in" filter="fade">
                                      <p:cBhvr>
                                        <p:cTn id="64" dur="2000"/>
                                        <p:tgtEl>
                                          <p:spTgt spid="137"/>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0" presetClass="path" presetSubtype="0" accel="50000" decel="50000" fill="hold" nodeType="clickEffect">
                                  <p:stCondLst>
                                    <p:cond delay="0"/>
                                  </p:stCondLst>
                                  <p:childTnLst>
                                    <p:animMotion origin="layout" path="M 1.11111E-6 -7.40741E-7 L 0.00104 0.17269 " pathEditMode="relative" rAng="0" ptsTypes="AA">
                                      <p:cBhvr>
                                        <p:cTn id="68" dur="2000" fill="hold"/>
                                        <p:tgtEl>
                                          <p:spTgt spid="137"/>
                                        </p:tgtEl>
                                        <p:attrNameLst>
                                          <p:attrName>ppt_x</p:attrName>
                                          <p:attrName>ppt_y</p:attrName>
                                        </p:attrNameLst>
                                      </p:cBhvr>
                                      <p:rCtr x="52" y="8634"/>
                                    </p:animMotion>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nodeType="clickEffect">
                                  <p:stCondLst>
                                    <p:cond delay="0"/>
                                  </p:stCondLst>
                                  <p:childTnLst>
                                    <p:set>
                                      <p:cBhvr>
                                        <p:cTn id="72" dur="1" fill="hold">
                                          <p:stCondLst>
                                            <p:cond delay="0"/>
                                          </p:stCondLst>
                                        </p:cTn>
                                        <p:tgtEl>
                                          <p:spTgt spid="140"/>
                                        </p:tgtEl>
                                        <p:attrNameLst>
                                          <p:attrName>style.visibility</p:attrName>
                                        </p:attrNameLst>
                                      </p:cBhvr>
                                      <p:to>
                                        <p:strVal val="visible"/>
                                      </p:to>
                                    </p:set>
                                    <p:animEffect transition="in" filter="blinds(horizontal)">
                                      <p:cBhvr>
                                        <p:cTn id="73" dur="500"/>
                                        <p:tgtEl>
                                          <p:spTgt spid="140"/>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10" presetClass="entr" presetSubtype="0" fill="hold" nodeType="clickEffect">
                                  <p:stCondLst>
                                    <p:cond delay="0"/>
                                  </p:stCondLst>
                                  <p:childTnLst>
                                    <p:set>
                                      <p:cBhvr>
                                        <p:cTn id="77" dur="1" fill="hold">
                                          <p:stCondLst>
                                            <p:cond delay="0"/>
                                          </p:stCondLst>
                                        </p:cTn>
                                        <p:tgtEl>
                                          <p:spTgt spid="136"/>
                                        </p:tgtEl>
                                        <p:attrNameLst>
                                          <p:attrName>style.visibility</p:attrName>
                                        </p:attrNameLst>
                                      </p:cBhvr>
                                      <p:to>
                                        <p:strVal val="visible"/>
                                      </p:to>
                                    </p:set>
                                    <p:animEffect transition="in" filter="fade">
                                      <p:cBhvr>
                                        <p:cTn id="78" dur="2000"/>
                                        <p:tgtEl>
                                          <p:spTgt spid="136"/>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0" presetClass="path" presetSubtype="0" accel="50000" decel="50000" fill="hold" nodeType="clickEffect">
                                  <p:stCondLst>
                                    <p:cond delay="0"/>
                                  </p:stCondLst>
                                  <p:childTnLst>
                                    <p:animMotion origin="layout" path="M 1.94444E-6 4.51434E-6 L 1.94444E-6 -0.17253 " pathEditMode="relative" rAng="0" ptsTypes="AA">
                                      <p:cBhvr>
                                        <p:cTn id="82" dur="2000" fill="hold"/>
                                        <p:tgtEl>
                                          <p:spTgt spid="136"/>
                                        </p:tgtEl>
                                        <p:attrNameLst>
                                          <p:attrName>ppt_x</p:attrName>
                                          <p:attrName>ppt_y</p:attrName>
                                        </p:attrNameLst>
                                      </p:cBhvr>
                                      <p:rCtr x="0" y="-8626"/>
                                    </p:animMotion>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nodeType="clickEffect">
                                  <p:stCondLst>
                                    <p:cond delay="0"/>
                                  </p:stCondLst>
                                  <p:childTnLst>
                                    <p:set>
                                      <p:cBhvr>
                                        <p:cTn id="86" dur="1" fill="hold">
                                          <p:stCondLst>
                                            <p:cond delay="0"/>
                                          </p:stCondLst>
                                        </p:cTn>
                                        <p:tgtEl>
                                          <p:spTgt spid="139"/>
                                        </p:tgtEl>
                                        <p:attrNameLst>
                                          <p:attrName>style.visibility</p:attrName>
                                        </p:attrNameLst>
                                      </p:cBhvr>
                                      <p:to>
                                        <p:strVal val="visible"/>
                                      </p:to>
                                    </p:set>
                                    <p:animEffect transition="in" filter="blinds(horizontal)">
                                      <p:cBhvr>
                                        <p:cTn id="87" dur="500"/>
                                        <p:tgtEl>
                                          <p:spTgt spid="13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xit" presetSubtype="0" fill="hold" nodeType="clickEffect">
                                  <p:stCondLst>
                                    <p:cond delay="0"/>
                                  </p:stCondLst>
                                  <p:childTnLst>
                                    <p:animEffect transition="out" filter="fade">
                                      <p:cBhvr>
                                        <p:cTn id="91" dur="2000"/>
                                        <p:tgtEl>
                                          <p:spTgt spid="155"/>
                                        </p:tgtEl>
                                      </p:cBhvr>
                                    </p:animEffect>
                                    <p:set>
                                      <p:cBhvr>
                                        <p:cTn id="92" dur="1" fill="hold">
                                          <p:stCondLst>
                                            <p:cond delay="1999"/>
                                          </p:stCondLst>
                                        </p:cTn>
                                        <p:tgtEl>
                                          <p:spTgt spid="155"/>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147"/>
                                        </p:tgtEl>
                                        <p:attrNameLst>
                                          <p:attrName>style.visibility</p:attrName>
                                        </p:attrNameLst>
                                      </p:cBhvr>
                                      <p:to>
                                        <p:strVal val="visible"/>
                                      </p:to>
                                    </p:set>
                                    <p:animEffect transition="in" filter="blinds(horizontal)">
                                      <p:cBhvr>
                                        <p:cTn id="97" dur="500"/>
                                        <p:tgtEl>
                                          <p:spTgt spid="147"/>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ntr" presetSubtype="0" fill="hold" nodeType="clickEffect">
                                  <p:stCondLst>
                                    <p:cond delay="0"/>
                                  </p:stCondLst>
                                  <p:childTnLst>
                                    <p:set>
                                      <p:cBhvr>
                                        <p:cTn id="101" dur="1" fill="hold">
                                          <p:stCondLst>
                                            <p:cond delay="0"/>
                                          </p:stCondLst>
                                        </p:cTn>
                                        <p:tgtEl>
                                          <p:spTgt spid="152"/>
                                        </p:tgtEl>
                                        <p:attrNameLst>
                                          <p:attrName>style.visibility</p:attrName>
                                        </p:attrNameLst>
                                      </p:cBhvr>
                                      <p:to>
                                        <p:strVal val="visible"/>
                                      </p:to>
                                    </p:set>
                                    <p:animEffect transition="in" filter="fade">
                                      <p:cBhvr>
                                        <p:cTn id="102" dur="2000"/>
                                        <p:tgtEl>
                                          <p:spTgt spid="152"/>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0" presetClass="path" presetSubtype="0" accel="50000" decel="50000" fill="hold" nodeType="clickEffect">
                                  <p:stCondLst>
                                    <p:cond delay="0"/>
                                  </p:stCondLst>
                                  <p:childTnLst>
                                    <p:animMotion origin="layout" path="M -1.94444E-6 3.60777E-7 L 0.07101 3.60777E-7 " pathEditMode="relative" rAng="0" ptsTypes="AA">
                                      <p:cBhvr>
                                        <p:cTn id="106" dur="2000" fill="hold"/>
                                        <p:tgtEl>
                                          <p:spTgt spid="152"/>
                                        </p:tgtEl>
                                        <p:attrNameLst>
                                          <p:attrName>ppt_x</p:attrName>
                                          <p:attrName>ppt_y</p:attrName>
                                        </p:attrNameLst>
                                      </p:cBhvr>
                                      <p:rCtr x="3542" y="0"/>
                                    </p:animMotion>
                                  </p:childTnLst>
                                </p:cTn>
                              </p:par>
                            </p:childTnLst>
                          </p:cTn>
                        </p:par>
                      </p:childTnLst>
                    </p:cTn>
                  </p:par>
                  <p:par>
                    <p:cTn id="107" fill="hold" nodeType="clickPar">
                      <p:stCondLst>
                        <p:cond delay="indefinite"/>
                      </p:stCondLst>
                      <p:childTnLst>
                        <p:par>
                          <p:cTn id="108" fill="hold" nodeType="withGroup">
                            <p:stCondLst>
                              <p:cond delay="0"/>
                            </p:stCondLst>
                            <p:childTnLst>
                              <p:par>
                                <p:cTn id="109" presetID="3" presetClass="entr" presetSubtype="10" fill="hold" nodeType="clickEffect">
                                  <p:stCondLst>
                                    <p:cond delay="0"/>
                                  </p:stCondLst>
                                  <p:childTnLst>
                                    <p:set>
                                      <p:cBhvr>
                                        <p:cTn id="110" dur="1" fill="hold">
                                          <p:stCondLst>
                                            <p:cond delay="0"/>
                                          </p:stCondLst>
                                        </p:cTn>
                                        <p:tgtEl>
                                          <p:spTgt spid="156"/>
                                        </p:tgtEl>
                                        <p:attrNameLst>
                                          <p:attrName>style.visibility</p:attrName>
                                        </p:attrNameLst>
                                      </p:cBhvr>
                                      <p:to>
                                        <p:strVal val="visible"/>
                                      </p:to>
                                    </p:set>
                                    <p:animEffect transition="in" filter="blinds(horizontal)">
                                      <p:cBhvr>
                                        <p:cTn id="111" dur="500"/>
                                        <p:tgtEl>
                                          <p:spTgt spid="156"/>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3" presetClass="entr" presetSubtype="10" fill="hold" nodeType="clickEffect">
                                  <p:stCondLst>
                                    <p:cond delay="0"/>
                                  </p:stCondLst>
                                  <p:childTnLst>
                                    <p:set>
                                      <p:cBhvr>
                                        <p:cTn id="115" dur="1" fill="hold">
                                          <p:stCondLst>
                                            <p:cond delay="0"/>
                                          </p:stCondLst>
                                        </p:cTn>
                                        <p:tgtEl>
                                          <p:spTgt spid="149"/>
                                        </p:tgtEl>
                                        <p:attrNameLst>
                                          <p:attrName>style.visibility</p:attrName>
                                        </p:attrNameLst>
                                      </p:cBhvr>
                                      <p:to>
                                        <p:strVal val="visible"/>
                                      </p:to>
                                    </p:set>
                                    <p:animEffect transition="in" filter="blinds(horizontal)">
                                      <p:cBhvr>
                                        <p:cTn id="116" dur="500"/>
                                        <p:tgtEl>
                                          <p:spTgt spid="149"/>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3" presetClass="entr" presetSubtype="10" fill="hold" nodeType="clickEffect">
                                  <p:stCondLst>
                                    <p:cond delay="0"/>
                                  </p:stCondLst>
                                  <p:childTnLst>
                                    <p:set>
                                      <p:cBhvr>
                                        <p:cTn id="120" dur="1" fill="hold">
                                          <p:stCondLst>
                                            <p:cond delay="0"/>
                                          </p:stCondLst>
                                        </p:cTn>
                                        <p:tgtEl>
                                          <p:spTgt spid="161"/>
                                        </p:tgtEl>
                                        <p:attrNameLst>
                                          <p:attrName>style.visibility</p:attrName>
                                        </p:attrNameLst>
                                      </p:cBhvr>
                                      <p:to>
                                        <p:strVal val="visible"/>
                                      </p:to>
                                    </p:set>
                                    <p:animEffect transition="in" filter="blinds(horizontal)">
                                      <p:cBhvr>
                                        <p:cTn id="121" dur="500"/>
                                        <p:tgtEl>
                                          <p:spTgt spid="161"/>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0" presetClass="entr" presetSubtype="0" fill="hold" nodeType="clickEffect">
                                  <p:stCondLst>
                                    <p:cond delay="0"/>
                                  </p:stCondLst>
                                  <p:childTnLst>
                                    <p:set>
                                      <p:cBhvr>
                                        <p:cTn id="125" dur="1" fill="hold">
                                          <p:stCondLst>
                                            <p:cond delay="0"/>
                                          </p:stCondLst>
                                        </p:cTn>
                                        <p:tgtEl>
                                          <p:spTgt spid="157"/>
                                        </p:tgtEl>
                                        <p:attrNameLst>
                                          <p:attrName>style.visibility</p:attrName>
                                        </p:attrNameLst>
                                      </p:cBhvr>
                                      <p:to>
                                        <p:strVal val="visible"/>
                                      </p:to>
                                    </p:set>
                                    <p:animEffect transition="in" filter="fade">
                                      <p:cBhvr>
                                        <p:cTn id="126" dur="2000"/>
                                        <p:tgtEl>
                                          <p:spTgt spid="157"/>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0" presetClass="path" presetSubtype="0" accel="50000" decel="50000" fill="hold" nodeType="clickEffect">
                                  <p:stCondLst>
                                    <p:cond delay="0"/>
                                  </p:stCondLst>
                                  <p:childTnLst>
                                    <p:animMotion origin="layout" path="M 0.00243 -0.00485 L 0.21372 -0.00485 " pathEditMode="relative" rAng="0" ptsTypes="AA">
                                      <p:cBhvr>
                                        <p:cTn id="130" dur="2000" fill="hold"/>
                                        <p:tgtEl>
                                          <p:spTgt spid="157"/>
                                        </p:tgtEl>
                                        <p:attrNameLst>
                                          <p:attrName>ppt_x</p:attrName>
                                          <p:attrName>ppt_y</p:attrName>
                                        </p:attrNameLst>
                                      </p:cBhvr>
                                      <p:rCtr x="10556" y="0"/>
                                    </p:animMotion>
                                  </p:childTnLst>
                                </p:cTn>
                              </p:par>
                            </p:childTnLst>
                          </p:cTn>
                        </p:par>
                      </p:childTnLst>
                    </p:cTn>
                  </p:par>
                  <p:par>
                    <p:cTn id="131" fill="hold" nodeType="clickPar">
                      <p:stCondLst>
                        <p:cond delay="indefinite"/>
                      </p:stCondLst>
                      <p:childTnLst>
                        <p:par>
                          <p:cTn id="132" fill="hold" nodeType="withGroup">
                            <p:stCondLst>
                              <p:cond delay="0"/>
                            </p:stCondLst>
                            <p:childTnLst>
                              <p:par>
                                <p:cTn id="133" presetID="3" presetClass="entr" presetSubtype="10" fill="hold" nodeType="clickEffect">
                                  <p:stCondLst>
                                    <p:cond delay="0"/>
                                  </p:stCondLst>
                                  <p:childTnLst>
                                    <p:set>
                                      <p:cBhvr>
                                        <p:cTn id="134" dur="1" fill="hold">
                                          <p:stCondLst>
                                            <p:cond delay="0"/>
                                          </p:stCondLst>
                                        </p:cTn>
                                        <p:tgtEl>
                                          <p:spTgt spid="150"/>
                                        </p:tgtEl>
                                        <p:attrNameLst>
                                          <p:attrName>style.visibility</p:attrName>
                                        </p:attrNameLst>
                                      </p:cBhvr>
                                      <p:to>
                                        <p:strVal val="visible"/>
                                      </p:to>
                                    </p:set>
                                    <p:animEffect transition="in" filter="blinds(horizontal)">
                                      <p:cBhvr>
                                        <p:cTn id="135" dur="500"/>
                                        <p:tgtEl>
                                          <p:spTgt spid="150"/>
                                        </p:tgtEl>
                                      </p:cBhvr>
                                    </p:animEffect>
                                  </p:childTnLst>
                                </p:cTn>
                              </p:par>
                              <p:par>
                                <p:cTn id="136" presetID="10" presetClass="exit" presetSubtype="0" fill="hold" nodeType="withEffect">
                                  <p:stCondLst>
                                    <p:cond delay="0"/>
                                  </p:stCondLst>
                                  <p:childTnLst>
                                    <p:animEffect transition="out" filter="fade">
                                      <p:cBhvr>
                                        <p:cTn id="137" dur="2000"/>
                                        <p:tgtEl>
                                          <p:spTgt spid="156"/>
                                        </p:tgtEl>
                                      </p:cBhvr>
                                    </p:animEffect>
                                    <p:set>
                                      <p:cBhvr>
                                        <p:cTn id="138" dur="1" fill="hold">
                                          <p:stCondLst>
                                            <p:cond delay="1999"/>
                                          </p:stCondLst>
                                        </p:cTn>
                                        <p:tgtEl>
                                          <p:spTgt spid="156"/>
                                        </p:tgtEl>
                                        <p:attrNameLst>
                                          <p:attrName>style.visibility</p:attrName>
                                        </p:attrNameLst>
                                      </p:cBhvr>
                                      <p:to>
                                        <p:strVal val="hidden"/>
                                      </p:to>
                                    </p:se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22" presetClass="entr" presetSubtype="8" fill="hold" nodeType="clickEffect">
                                  <p:stCondLst>
                                    <p:cond delay="0"/>
                                  </p:stCondLst>
                                  <p:childTnLst>
                                    <p:set>
                                      <p:cBhvr>
                                        <p:cTn id="142" dur="1" fill="hold">
                                          <p:stCondLst>
                                            <p:cond delay="0"/>
                                          </p:stCondLst>
                                        </p:cTn>
                                        <p:tgtEl>
                                          <p:spTgt spid="133"/>
                                        </p:tgtEl>
                                        <p:attrNameLst>
                                          <p:attrName>style.visibility</p:attrName>
                                        </p:attrNameLst>
                                      </p:cBhvr>
                                      <p:to>
                                        <p:strVal val="visible"/>
                                      </p:to>
                                    </p:set>
                                    <p:animEffect transition="in" filter="wipe(left)">
                                      <p:cBhvr>
                                        <p:cTn id="143" dur="2000"/>
                                        <p:tgtEl>
                                          <p:spTgt spid="133"/>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3" presetClass="entr" presetSubtype="10" fill="hold" nodeType="clickEffect">
                                  <p:stCondLst>
                                    <p:cond delay="0"/>
                                  </p:stCondLst>
                                  <p:childTnLst>
                                    <p:set>
                                      <p:cBhvr>
                                        <p:cTn id="147" dur="1" fill="hold">
                                          <p:stCondLst>
                                            <p:cond delay="0"/>
                                          </p:stCondLst>
                                        </p:cTn>
                                        <p:tgtEl>
                                          <p:spTgt spid="151"/>
                                        </p:tgtEl>
                                        <p:attrNameLst>
                                          <p:attrName>style.visibility</p:attrName>
                                        </p:attrNameLst>
                                      </p:cBhvr>
                                      <p:to>
                                        <p:strVal val="visible"/>
                                      </p:to>
                                    </p:set>
                                    <p:animEffect transition="in" filter="blinds(horizontal)">
                                      <p:cBhvr>
                                        <p:cTn id="148" dur="500"/>
                                        <p:tgtEl>
                                          <p:spTgt spid="151"/>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2" presetClass="entr" presetSubtype="8" fill="hold" nodeType="clickEffect">
                                  <p:stCondLst>
                                    <p:cond delay="0"/>
                                  </p:stCondLst>
                                  <p:childTnLst>
                                    <p:set>
                                      <p:cBhvr>
                                        <p:cTn id="152" dur="1" fill="hold">
                                          <p:stCondLst>
                                            <p:cond delay="0"/>
                                          </p:stCondLst>
                                        </p:cTn>
                                        <p:tgtEl>
                                          <p:spTgt spid="158"/>
                                        </p:tgtEl>
                                        <p:attrNameLst>
                                          <p:attrName>style.visibility</p:attrName>
                                        </p:attrNameLst>
                                      </p:cBhvr>
                                      <p:to>
                                        <p:strVal val="visible"/>
                                      </p:to>
                                    </p:set>
                                    <p:animEffect transition="in" filter="wipe(left)">
                                      <p:cBhvr>
                                        <p:cTn id="153" dur="2000"/>
                                        <p:tgtEl>
                                          <p:spTgt spid="158"/>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22" presetClass="entr" presetSubtype="8" fill="hold" nodeType="clickEffect">
                                  <p:stCondLst>
                                    <p:cond delay="0"/>
                                  </p:stCondLst>
                                  <p:childTnLst>
                                    <p:set>
                                      <p:cBhvr>
                                        <p:cTn id="157" dur="1" fill="hold">
                                          <p:stCondLst>
                                            <p:cond delay="0"/>
                                          </p:stCondLst>
                                        </p:cTn>
                                        <p:tgtEl>
                                          <p:spTgt spid="159"/>
                                        </p:tgtEl>
                                        <p:attrNameLst>
                                          <p:attrName>style.visibility</p:attrName>
                                        </p:attrNameLst>
                                      </p:cBhvr>
                                      <p:to>
                                        <p:strVal val="visible"/>
                                      </p:to>
                                    </p:set>
                                    <p:animEffect transition="in" filter="wipe(left)">
                                      <p:cBhvr>
                                        <p:cTn id="158" dur="2000"/>
                                        <p:tgtEl>
                                          <p:spTgt spid="159"/>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22" presetClass="entr" presetSubtype="2" fill="hold" nodeType="clickEffect">
                                  <p:stCondLst>
                                    <p:cond delay="0"/>
                                  </p:stCondLst>
                                  <p:childTnLst>
                                    <p:set>
                                      <p:cBhvr>
                                        <p:cTn id="162" dur="1" fill="hold">
                                          <p:stCondLst>
                                            <p:cond delay="0"/>
                                          </p:stCondLst>
                                        </p:cTn>
                                        <p:tgtEl>
                                          <p:spTgt spid="160"/>
                                        </p:tgtEl>
                                        <p:attrNameLst>
                                          <p:attrName>style.visibility</p:attrName>
                                        </p:attrNameLst>
                                      </p:cBhvr>
                                      <p:to>
                                        <p:strVal val="visible"/>
                                      </p:to>
                                    </p:set>
                                    <p:animEffect transition="in" filter="wipe(right)">
                                      <p:cBhvr>
                                        <p:cTn id="163" dur="2000"/>
                                        <p:tgtEl>
                                          <p:spTgt spid="160"/>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10" presetClass="exit" presetSubtype="0" fill="hold" nodeType="clickEffect">
                                  <p:stCondLst>
                                    <p:cond delay="0"/>
                                  </p:stCondLst>
                                  <p:childTnLst>
                                    <p:animEffect transition="out" filter="fade">
                                      <p:cBhvr>
                                        <p:cTn id="167" dur="2000"/>
                                        <p:tgtEl>
                                          <p:spTgt spid="135"/>
                                        </p:tgtEl>
                                      </p:cBhvr>
                                    </p:animEffect>
                                    <p:set>
                                      <p:cBhvr>
                                        <p:cTn id="168" dur="1" fill="hold">
                                          <p:stCondLst>
                                            <p:cond delay="1999"/>
                                          </p:stCondLst>
                                        </p:cTn>
                                        <p:tgtEl>
                                          <p:spTgt spid="135"/>
                                        </p:tgtEl>
                                        <p:attrNameLst>
                                          <p:attrName>style.visibility</p:attrName>
                                        </p:attrNameLst>
                                      </p:cBhvr>
                                      <p:to>
                                        <p:strVal val="hidden"/>
                                      </p:to>
                                    </p:set>
                                  </p:childTnLst>
                                </p:cTn>
                              </p:par>
                              <p:par>
                                <p:cTn id="169" presetID="10" presetClass="exit" presetSubtype="0" fill="hold" nodeType="withEffect">
                                  <p:stCondLst>
                                    <p:cond delay="0"/>
                                  </p:stCondLst>
                                  <p:childTnLst>
                                    <p:animEffect transition="out" filter="fade">
                                      <p:cBhvr>
                                        <p:cTn id="170" dur="2000"/>
                                        <p:tgtEl>
                                          <p:spTgt spid="136"/>
                                        </p:tgtEl>
                                      </p:cBhvr>
                                    </p:animEffect>
                                    <p:set>
                                      <p:cBhvr>
                                        <p:cTn id="171" dur="1" fill="hold">
                                          <p:stCondLst>
                                            <p:cond delay="1999"/>
                                          </p:stCondLst>
                                        </p:cTn>
                                        <p:tgtEl>
                                          <p:spTgt spid="136"/>
                                        </p:tgtEl>
                                        <p:attrNameLst>
                                          <p:attrName>style.visibility</p:attrName>
                                        </p:attrNameLst>
                                      </p:cBhvr>
                                      <p:to>
                                        <p:strVal val="hidden"/>
                                      </p:to>
                                    </p:set>
                                  </p:childTnLst>
                                </p:cTn>
                              </p:par>
                              <p:par>
                                <p:cTn id="172" presetID="10" presetClass="exit" presetSubtype="0" fill="hold" nodeType="withEffect">
                                  <p:stCondLst>
                                    <p:cond delay="0"/>
                                  </p:stCondLst>
                                  <p:childTnLst>
                                    <p:animEffect transition="out" filter="fade">
                                      <p:cBhvr>
                                        <p:cTn id="173" dur="2000"/>
                                        <p:tgtEl>
                                          <p:spTgt spid="137"/>
                                        </p:tgtEl>
                                      </p:cBhvr>
                                    </p:animEffect>
                                    <p:set>
                                      <p:cBhvr>
                                        <p:cTn id="174" dur="1" fill="hold">
                                          <p:stCondLst>
                                            <p:cond delay="1999"/>
                                          </p:stCondLst>
                                        </p:cTn>
                                        <p:tgtEl>
                                          <p:spTgt spid="137"/>
                                        </p:tgtEl>
                                        <p:attrNameLst>
                                          <p:attrName>style.visibility</p:attrName>
                                        </p:attrNameLst>
                                      </p:cBhvr>
                                      <p:to>
                                        <p:strVal val="hidden"/>
                                      </p:to>
                                    </p:set>
                                  </p:childTnLst>
                                </p:cTn>
                              </p:par>
                              <p:par>
                                <p:cTn id="175" presetID="10" presetClass="exit" presetSubtype="0" fill="hold" nodeType="withEffect">
                                  <p:stCondLst>
                                    <p:cond delay="0"/>
                                  </p:stCondLst>
                                  <p:childTnLst>
                                    <p:animEffect transition="out" filter="fade">
                                      <p:cBhvr>
                                        <p:cTn id="176" dur="2000"/>
                                        <p:tgtEl>
                                          <p:spTgt spid="138"/>
                                        </p:tgtEl>
                                      </p:cBhvr>
                                    </p:animEffect>
                                    <p:set>
                                      <p:cBhvr>
                                        <p:cTn id="177" dur="1" fill="hold">
                                          <p:stCondLst>
                                            <p:cond delay="1999"/>
                                          </p:stCondLst>
                                        </p:cTn>
                                        <p:tgtEl>
                                          <p:spTgt spid="138"/>
                                        </p:tgtEl>
                                        <p:attrNameLst>
                                          <p:attrName>style.visibility</p:attrName>
                                        </p:attrNameLst>
                                      </p:cBhvr>
                                      <p:to>
                                        <p:strVal val="hidden"/>
                                      </p:to>
                                    </p:set>
                                  </p:childTnLst>
                                </p:cTn>
                              </p:par>
                              <p:par>
                                <p:cTn id="178" presetID="10" presetClass="exit" presetSubtype="0" fill="hold" nodeType="withEffect">
                                  <p:stCondLst>
                                    <p:cond delay="0"/>
                                  </p:stCondLst>
                                  <p:childTnLst>
                                    <p:animEffect transition="out" filter="fade">
                                      <p:cBhvr>
                                        <p:cTn id="179" dur="2000"/>
                                        <p:tgtEl>
                                          <p:spTgt spid="139"/>
                                        </p:tgtEl>
                                      </p:cBhvr>
                                    </p:animEffect>
                                    <p:set>
                                      <p:cBhvr>
                                        <p:cTn id="180" dur="1" fill="hold">
                                          <p:stCondLst>
                                            <p:cond delay="1999"/>
                                          </p:stCondLst>
                                        </p:cTn>
                                        <p:tgtEl>
                                          <p:spTgt spid="139"/>
                                        </p:tgtEl>
                                        <p:attrNameLst>
                                          <p:attrName>style.visibility</p:attrName>
                                        </p:attrNameLst>
                                      </p:cBhvr>
                                      <p:to>
                                        <p:strVal val="hidden"/>
                                      </p:to>
                                    </p:set>
                                  </p:childTnLst>
                                </p:cTn>
                              </p:par>
                              <p:par>
                                <p:cTn id="181" presetID="10" presetClass="exit" presetSubtype="0" fill="hold" nodeType="withEffect">
                                  <p:stCondLst>
                                    <p:cond delay="0"/>
                                  </p:stCondLst>
                                  <p:childTnLst>
                                    <p:animEffect transition="out" filter="fade">
                                      <p:cBhvr>
                                        <p:cTn id="182" dur="2000"/>
                                        <p:tgtEl>
                                          <p:spTgt spid="140"/>
                                        </p:tgtEl>
                                      </p:cBhvr>
                                    </p:animEffect>
                                    <p:set>
                                      <p:cBhvr>
                                        <p:cTn id="183" dur="1" fill="hold">
                                          <p:stCondLst>
                                            <p:cond delay="1999"/>
                                          </p:stCondLst>
                                        </p:cTn>
                                        <p:tgtEl>
                                          <p:spTgt spid="140"/>
                                        </p:tgtEl>
                                        <p:attrNameLst>
                                          <p:attrName>style.visibility</p:attrName>
                                        </p:attrNameLst>
                                      </p:cBhvr>
                                      <p:to>
                                        <p:strVal val="hidden"/>
                                      </p:to>
                                    </p:set>
                                  </p:childTnLst>
                                </p:cTn>
                              </p:par>
                              <p:par>
                                <p:cTn id="184" presetID="10" presetClass="exit" presetSubtype="0" fill="hold" nodeType="withEffect">
                                  <p:stCondLst>
                                    <p:cond delay="0"/>
                                  </p:stCondLst>
                                  <p:childTnLst>
                                    <p:animEffect transition="out" filter="fade">
                                      <p:cBhvr>
                                        <p:cTn id="185" dur="2000"/>
                                        <p:tgtEl>
                                          <p:spTgt spid="152"/>
                                        </p:tgtEl>
                                      </p:cBhvr>
                                    </p:animEffect>
                                    <p:set>
                                      <p:cBhvr>
                                        <p:cTn id="186" dur="1" fill="hold">
                                          <p:stCondLst>
                                            <p:cond delay="1999"/>
                                          </p:stCondLst>
                                        </p:cTn>
                                        <p:tgtEl>
                                          <p:spTgt spid="152"/>
                                        </p:tgtEl>
                                        <p:attrNameLst>
                                          <p:attrName>style.visibility</p:attrName>
                                        </p:attrNameLst>
                                      </p:cBhvr>
                                      <p:to>
                                        <p:strVal val="hidden"/>
                                      </p:to>
                                    </p:set>
                                  </p:childTnLst>
                                </p:cTn>
                              </p:par>
                              <p:par>
                                <p:cTn id="187" presetID="10" presetClass="exit" presetSubtype="0" fill="hold" nodeType="withEffect">
                                  <p:stCondLst>
                                    <p:cond delay="0"/>
                                  </p:stCondLst>
                                  <p:childTnLst>
                                    <p:animEffect transition="out" filter="fade">
                                      <p:cBhvr>
                                        <p:cTn id="188" dur="2000"/>
                                        <p:tgtEl>
                                          <p:spTgt spid="157"/>
                                        </p:tgtEl>
                                      </p:cBhvr>
                                    </p:animEffect>
                                    <p:set>
                                      <p:cBhvr>
                                        <p:cTn id="189" dur="1" fill="hold">
                                          <p:stCondLst>
                                            <p:cond delay="1999"/>
                                          </p:stCondLst>
                                        </p:cTn>
                                        <p:tgtEl>
                                          <p:spTgt spid="15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 grpId="0"/>
      <p:bldP spid="154" grpId="0" animBg="1"/>
      <p:bldP spid="154" grpId="1" animBg="1"/>
      <p:bldP spid="155" grpId="0" animBg="1"/>
      <p:bldP spid="155" grpId="1" animBg="1"/>
      <p:bldP spid="156" grpId="0" animBg="1"/>
      <p:bldP spid="156" grpId="1" animBg="1"/>
      <p:bldP spid="161"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SLIDE_COUNT" val="11"/>
  <p:tag name="ISPRING_ULTRA_SCORM_DURATION" val="3600"/>
  <p:tag name="GENSWF_MOVIE_ONCLICK_URL" val="http://"/>
  <p:tag name="GENSWF_MOVIE_PRESENTATION_END_URL" val="http://bcmath.ca/onlinelessons.html"/>
  <p:tag name="ISPRING_ULTRA_SCORM_DESCRIPTION" val="Finding the period and compression factor of a sine and cosine function."/>
  <p:tag name="ISPRING_ULTRA_SCORM_QUIZ_NUMBER" val="0"/>
  <p:tag name="GENSWF_OUTPUT_FILE_NAME" val="m12pc44"/>
  <p:tag name="ISPRING_RESOURCE_PATHS_HASH" val="8ce696e9412443ecc57c32ed4796326ae4778a"/>
  <p:tag name="ISPRING_RESOURCE_PATHS_HASH_2" val="ff22f7233e99e2a29562ccf468bcb28bd631b990"/>
  <p:tag name="ISPRING_ULTRA_SCORM_COURSE_ID" val="42BFE4C2-2BC7-4FF9-8FF0-1F885FED8ACF"/>
  <p:tag name="ISPRING_SCORM_RATE_SLIDES" val="1"/>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RESOURCE_PATHS_HASH_PRESENTER" val="5afe97ac9f6a5ac46cd73eac3fb46e8e754d0"/>
  <p:tag name="ISPRING_PLAYERS_CUSTOMIZATION_2" val="UEsDBBQAAgAIADBpPFFcrbH4oQMAAO8MAAAYAAAAbm9uZS9jb21tb25fbWVzc2FnZXMubG5nrVddc5s6EH3vTP+Dhpm+3aa9b/fBIYNBydUYIwo4TvqiUUBxNAXkInDq++vvSjiu3TaDP/LCGMnaPbvn7K4YXf2oSrQSjZaqvnT+vvjsIFHnqpD14tKZZdcf/3GQbnld8FLV4tKplYOu3PfvRiWvFx1fCPj9/h1Co0poDa/aNW8/35EsLp14zDzfx2lKxiFm3iwglEVekngZoRELvTEOHdfrCqlQzZuGtwBm9GljYdhgHHr3OGGpj8GoMU0zls7imCYZDhw3exJIy6orrV0kNapVi3S3XKqmFQWSNWrhLzzPwYN8kKVs16hShTgCQjohEQP3Nr7NMglJds+mNMCOi2v+UAKMvBGiRo3ghWjO8RHRZOqFG+OB1OdbvyUB/gMrt7IQp7Ey9zIMIJNJD9xPMCwEbE6yfx3XB5Am98+yfUIyXTagNyRWvOx6kjaKHHI39vwJyyjz4piNZ1n2E/eY59+GTvs0yhIastiLcMgifJc5rnkedy5O8K3jmufguVmS4Ai0GUKuGUmtUH06jUNshXqvOvTEVwK1Cq2keLayFHUrG+C2BCLMRq5goe4GqQ3o1IO0JzjNEuIbSh03VU2z/qtXe9c+qQbcaVT08imsT8OD2V82QoPrng1lKgTqplAVl/XFkGuIEcox9tJ0TpPAiL8FPXK05Fo/q6bYi2/X0ZBhEvkUUuhnO8ZNdW8NA0YJ3atpRN4OGwOUns3MhpE5iQI6Z5kVgiGj6nQLCa+WpWiFRStNKDy3WXkQjwqYKQVf9VkD75amwQRNoUa8G8zG9A40AKKjx5ygE8elk2NO3OMUAsLp0JnIuyU3ffmDOl+k8yLNnBsllOtNpzTMraTqNKwYNkFANnp9cZybFH+ZgWKIF75SAb3Vlza9kCvocUC2aAYdQVH6OCDRDfsyI1/ZtUdC24F+pZmv7UjgxYrXuQBic95pgdawV8jC7hmJWf/fO/kf4u2mID9sajkK8N2HY/Hslf8r6uNtK6plO+TaJGwD/xQUppxehXBI6Kf5307sN2FmZ8afzc/eXeIYjgZBnJmpw9l6UyRWKQd3SSuU09vjzszaa2MZyUK47kRgcLG9y5WyknCTOMDmbIpNRlNoNn3z2YtkrrqysMIq5TfbgGAwdZX4fRo+NqqyqyXXL4ntG+DVOSj64JLeaXzEVNxq42B+dqRxOkvpbGwxp4xeX8NEenwcOpERiP1NLiS8L7ZKVbD0C9Ltm7afJqNPO18q/wNQSwMEFAACAAgAMGk8URUeYBujAAAAfwEAACkAAABub25lL3BsYXliYWNrX2FuZF9uYXZpZ2F0aW9uX3NldHRpbmdzLnhtbHWQQQqDMBBF957CGwhdh0DXpUWoFxhxlECSCZlR8PZNRG1p02Xe+z/DjGIUMX5iXdW1glnoKRBFS5xRNe93tgwLXr1xIIZ8woK850omNyxRaCMyetmUHsFyyv/wY3hrYT0/4iNeMOVCZxzqS6mwmVzysJhpY90aUI8R04AvmHPoobd4w7UniMPjDOwb/9W5mzabHd5pQB0iuSCq+UBVutdx9BdQSwMEFAACAAgAMGk8UR9UimowAwAAxw4AACIAAABub25lL2ZsYXNoX3B1Ymxpc2hpbmdfc2V0dGluZ3MueG1s5ZfdT9swEMDf+1dYmXhcA9omTSgtYv2Qqo2CSGHwhNzYbU44duaPduWv3zluS9nKFr4ktj1UTey7353vzuc4OfheCDLj2oCSrWivuRsRLjPFQE5b0dmo//ZjRIylklGhJG9FUkXkoN1ISjcWYPKUW4uihiBGmv3StqLc2nI/jufzeRNMqf2sEs4i3zQzVcSl5oZLy3VcCrrAP7souYmWhBoA/BVKLtXajQYhSSAdKeYEJ8Ba0RCd7Qtq8igOEmOaXU+1cpJ1lFCa6Om4Fb3p9Lp73XcrmUDpQsGlD4dp46AftvuUMfAOUJHCDSc5h2mOnmKw5sBs7p9iL53EvzIqclgz9YyOwsVLu4TjhHI640tjOEKtpVmO+ta0J1QYnsSbQysx8CGkmYUZenarHvydOCFSV5ZK27bVDhE/Da4o8T2YZKI2jC3fyVgJjG3lFJZJMeZsSAseop1eg+yj0F5EJrQAsWhFxyWXJKUSkwuWCsjWusaNjQVbJbW/lD7UQAU5k4DVx8lRGt1aD4vKcqoN3/RqNWN8ZLP2V+UEIwvliIBrTqwiGF1X4FPOyWYKyESrohrFErHECECLM+Bzzg6qUC2B9xm6RBOFQ00sxVJwGyx8c3BDxnyiNHI5nWHh4jiYwG8+CFxSY26hdOXjTvpl0O1dDYbd3sWOXyBlMyqzB8KxnHhR2hfh0wWRyq70MBwZdYZXSWHAqrk6a2s+Pg3risY8P1M27vANFE7Q58SvA7KBfsGUv4yVhyT+jx7UNpvTWbXR/eat0LjFAVMSmDiRYUsCueyANYAZlURJsSA0w6ZsfNuYgXIGR0KDCGjzeA+DPpZp9TaFGTZJpRnXv0eyhcRGmfWVLnwyGfHnXyvqdkYYs1Hv9LAzGpwPRpdXo97FKJxGa/V4a/dMYt/Ut/d4f2i8xhZ/cto7rxP5IQahVoZ6aS3ccR2p4891pE7DmXSycR7VcgF7zDTsGewyAgrAInhFFfOUr4JQbc9cMX/NhvkHVv/6Pglrrz/tHQ0+HX/p/u+74KlxCG+rO1N8516TxFsvQH6mAAkFXqv8obi+NbU/vN9N4u1TjQbS7l4+240fUEsDBBQAAgAIADBpPFFxV5SdFQEAANECAAAcAAAAbm9uZS9mbGFzaF9za2luX3NldHRpbmdzLnhtbI2S0U6DMBSG730KgveQTY2asCZu6I3RLNle4AAH0gx6SHsg4e2thQ1UiOtV+///19OeNjInqbwWtZGkNv7KFzeeF6VUkj4gs1SF+VbOmiezjZ80zKSClBSj4kCRrqD0xe2bG1Hokv9RZGtey+SQ4ljmYf20ja9Chhr328d497wE1FBgkEB6KjQ1KrP53Wu8iu8m+WE6bUhkfnYHGqYDg2bBusEoHNe9b6DFFyUrYNtnazCaITnn9ExJVO81GtsuZ4ocSmOJP/p4hH0J3WUzcwZmnCXkKCsU6znEOT2moJWFU49djSLXaIv8EvskKkhKfMcuIdDZ5yUy3H3R7ml7x6bCD8pQ1JqqmqNwIrmHGZ/Bzu1XFl9QSwMEFAACAAgAMGk8UdebcJYrAwAAbw4AACEAAABub25lL2h0bWxfcHVibGlzaGluZ19zZXR0aW5ncy54bWzdV01PGzEQvedXWFtxbLaolwolQTQfalRIEBsonJCzdrIjvPbWH0nDr+94nYRAA10oEaiHKNnxzJvxm/FztnH4KxdkxrUBJZvRfv1TRLhMFQM5bUbno97HLxExlkpGhZK8GUkVkcNWrVG4sQCTJdxadDUEYaQ5KGwzyqwtDuJ4Pp/XwRTaryrhLOKbeqryuNDccGm5jgtBF/hlFwU30RKhAgB+ciWXYa1ajZBGQDpRzAlOgDWjARb7zeYiioPDmKY3U62cZG0llCZ6Om5GH9rdzn7n88ongHQg59KzYVpo9GZ7QBkDn5+KBG45yThMMywUuZoDs5n/FXvvRvwnRokctkw9Rlvh3qVdguOCcjrly2RoodbSNMN4a1oTKgxvxJumlRt4BmlqYYaV3YWHeidOiMQVhdK2ZbVDiAfGFUr8CExjojaSLZ/JWAmktiwKpyQfczagOc7EaU9GZEJzEItmNCy4JAmV2FGwVEC6jjBubCzYspO9pfeRBirIuQQcOU5OkuguZ9hKmlFt+GYtqxXj+UxbP5QTjCyUIwJuOLGKIKcux18ZJ5vEk4lWeWkV1FhiBGDGGfA5Z4clQUvAxxJdYYrcYSTOXyG4DRl+OrglYz5RGnE5neG0oh1MwK8/C7igxtyB0lWNe8lxv9O97g863cs9v0HKZlSmzwTHIeJ5YXeCTxdEKruKQzpS6gwvm8KAlWtV9lZ/eRvWc4x9fqVu3MM3kDtBXxN+TcgG9A5bvpssz2n8XyuonDajs/Kg+8NbQuMRB2xJwMSFFNUK5FL3KgCmVBIlxYLQFKXYeNmYgXIGLUEgArR5eYUhHse0fJrCDEVSacb105BsIVEo057SuW8mI/7Sa0ad9gg5G3XPjtqj/kV/dHU96l6Owh20Do+3qmcj9lK+Xdn9VfFQ2Mdvp+ynZ92LKoQPcO+VGtNNKsENq3gNv1fxOgtX0enGNVSpBJSWaTgqKC4CcsDev6NB2foXAJ6clDBbrzwo7+B4/Pe73tprs00WSMJz8EG71ofKBCTdk/7X4XFnp0xANSredhT+lYnwtHoliu+9tjTire83NbTff0ls1X4DUEsDBBQAAgAIADBpPFGOc/b6agAAAOUAAAAaAAAAbm9uZS9odG1sX3NraW5fc2V0dGluZ3MuanOr5lIAAqUcJQUrhWowG8xPKi0pyc/TS87PK0nNK9HLyy/KTQSrUVJ2AwMlHZyK88tSiwgoTUtMTkUx1NTIwskFp0qEiSZO5i7OlsjqChLTU/WSEpOz04vyS/NSIMqcXV0MXYyVwKpquWoBUEsDBBQAAgAIADBpPFG8fTX3SgAAAEkAAAAXAAAAbm9uZS9sb2NhbF9zZXR0aW5ncy54bWyzsa/IzVEoSy0qzszPs1Uy1DNQUkjNS85PycxLt1UKDXHTtVBSKC5JzEtJzMnPS7VVystXUrC347LJyU9OzAlOLSkBKizWt+MCAFBLAwQUAAIACAAyaTxRnF4yCBQGAAA3FwAAJgAAAHVuaXZlcnNhbC1uby12aWRlby9jb21tb25fbWVzc2FnZXMubG5nrVjbbuM2EH0vsP9AGAjQAtvsboFdFEXiBS0xsRBZ9Ep0vGlRCIxE20Qk0dXFifvUr+mH9Us6pGTH3gskJXmwYVGeM0PynJkhzz4+pAnaiLyQKjsfvDt9O0Aii1Qss+X5YMYufv51gIqSZzFPVCbOB5kaoI/DVz+cJTxbVnwp4PerHxA6S0VRwGMx1E+Pz0jG54PpKMSWRYLAGbkkxDPboaGHfR8zh3qhi0fEHQxxFUuFMp7nvIRgzt40CO2AUxffED8MLAKgGpqyMJhNp9RnxB4M2UqgQqZVYnCRLFCmSlRU67XKSxEjmaES/sKjCDzIW5nIcotSFYseIQRXjheCezO/ZthxHXYTTqhNBkOS8dsEwohyITKUCx6L/Dk+POpPsNuA27J4IfSpTwLiMVjM6ZgyOhhOc1GIrAS49UqVqg+e69gQZ0gvQovOPDYYBomMBTr5NCOB2XdvNhkR/wSpBTphlMF0dq+Ckx6OrsHPN+h0Dc6eRqc5hgWYYP+qXhPLJzBgh3OHjQdDC1ZXk+Zeliskg3UOQkFiw5OqZlcjpTZ3I2xdhYyGeDoNRzPGHuMe8eiuzdqikyn2bkKXXtJw5FxCWCpd82yLXLVUP/7y4cPDu/cffuoFEwCf3GMgZJDev+0A5DGfuiGgETf0yGfYbf3dz47OmOt4wOfmRz9roO418BW+W+1mvg8kbxjqBCZf6LVwickXN6pCK74RqFRoI8W9yQ4gApmDxAyH4UWkYCCrWhVm0wkGEoGumO9YmqAgBJXn29d10qnKlcrBXYHiWsWx8alZpd+va/3V3FI6UUH6ilXKZXba7nruuRTbhmQTYDe+hMVl+0kB0hG8ofRGy+Y1uLjPEsVjtICUgiQNEF+vExk1KbTh/TTh29YofDx3vEsgO3UDSF/2bkQnxRjZOdeT7Yni44D4AJDzQuRPsA0N1405wknSD2HsXI5d+DAdwlguVwl8yr5xTAkwYSpaM0WTjnEQzKlv60XT2ZijNS+Ke5XHRyw93M82YMezKAjBYgfgulTugYEfElqBPBdR2Q4GUWLD70ZXMFUgYMhMMtCSSquiBNmk60SUwkQr9VR4ZCh1KxYK9JUIvqm5D96N2Fpp7uKZZ43DEdunUJdXWbTqaAfi/KY+DtVQAU0OOd8aU4MWjuhnyC6QDGkfC3oFOfCqj8UNCWCRSdBm4+Fr57Iuk5D3dklpl/QirnNMsm1aIc2mjVRVASN6SSA1mR0pTvu5CQjUdY852P1Obq1Rd33YUm6giQECirzVEaR7i9haVJ9mzu/hBXZcU6m/pB7fmp6PxxueRQLIFnG9p1t4F8vYvNO0N/7/quTfiJdNqj9pqoRnk88nfeM5KizfUQQvS5GuyzbXesGa8J8ShZb4d0PoMvWn+d+35C+yMwdN/LP35+iw0GePWoN45kp1362XjqTp/Ak0LLo4Qo+RdLcaa7cjh+qK2H7ueLRzvIujY4aTLVR3a482AJ5CT8UIxrDGJvIAWp0UqlB3W3P2OAzfnDq628/JKHAYVJ25uC1k2erZ6LlzfTVyfnphPehZj4oNc5gLIXsAuNwfqROZQvxxB8zZhOxWoC4RRzOZqyqJjfwTeWfKBKxtlYqvu+FFrlIzmvBiR/+6TH18ThT15Pza6bRHP7VXcOf9ORDw03cpINiHNsbCnqV7H0urPeloBPLRS+GyYNc6gY5SXkYrKMcLVWVxR6D6CGaTCwxgzZwDwfP2LqwB+CKMehQ1o7/1AtEdHSRRsgf7w1OlKP7sDaKnsceoLy9K8VC2A81GhkVBSC8uoJNbLNosGB4dh2weulg1R+WdXceTM3OA/S9yJOV1UUxVCkOn7X6Zvq4zZMGMYWs8Af0FRm6qyqHp7IOwo5tFZz4c6RrlWgAEDQSTZSIQeeBab31Q9cUPZGZzSBsMJzy/g7TOlEp6xWY2UMup7DenxzuQqkxk1ivy5xVVPWHmTENs2+ZCCFYSzvt3dQ8Rw4Ezam6GErXsDGaNsQdV4ws8EcuyL6BPyP7CR19qmAsEV3F9Uf3fP/+22deXhE1OhrRXPz8mvc3XdXv/VJgr7rM3Bzfe/wNQSwMEFAACAAgAMmk8URUeYBujAAAAfwEAADcAAAB1bml2ZXJzYWwtbm8tdmlkZW8vcGxheWJhY2tfYW5kX25hdmlnYXRpb25fc2V0dGluZ3MueG1sdZBBCoMwEEX3nsIbCF2HQNelRagXGHGUQJIJmVHw9k1EbWnTZd77P8OMYhQxfmJd1bWCWegpEEVLnFE173e2DAtevXEghnzCgrznSiY3LFFoIzJ62ZQewXLK//BjeGthPT/iI14w5UJnHOpLqbCZXPKwmGlj3RpQjxHTgC+Yc+iht3jDtSeIw+MM7Bv/1bmbNpsd3mlAHSK5IKr5QFW613H0F1BLAwQUAAIACAAyaTxRSzOGii8FAABoHQAAMAAAAHVuaXZlcnNhbC1uby12aWRlby9mbGFzaF9wdWJsaXNoaW5nX3NldHRpbmdzLnhtbOVZ23LbNhB991dg2MljLDuxm8QjyaNI1FgT3SrSSTydjgciVyJqEGABUI7y1K/ph/VLuhAtWvIVSiJPmjx4ZIJ7zi72hiVZPf6UcjIDpZkUNW9/d88jICIZMzGteadh+/lrj2hDRUy5FFDzhPTIcX2nmuVjznQSgDEoqgnSCH2UmZqXGJMdVSqXl5e7TGfK3pU8N8ivdyOZVjIFGoQBVck4neOPmWegvSsGBwL8S6W4gtV3dgipFkw9GeccCIvRcsHspihvc6oTr1KIjWl0MVUyF3FTcqmImo5r3i9Nv7XfermUKahaLAVhfaLruGiXzRGNY2atoDxgn4EkwKYJmru/d+CRSxabpOa93HtheVC+cptnwV5snlqepkQvCHOlIAVDY2pocVloVDABheEAXTcqByRdW1uRNPDJlAvFUjwXNGVRiHeI9VXNa4XnI7/tj/x+0z8/HXULU50RYSfs+k6YoNtp+ef9QegH5ydhr7sxKPQ/hhuANrXMmX448gO/H/qj87edwYYId6OuMX6v0eluiPngvw064aaa+o3eppDhyaDvhjk5G/qjbqf/7jwcDLphZ3iNWuTwSrZWK+uJX8UCkblaTW+T5OlYUMax2dzIcQ0G2xWnagqhbDOsxgnlGjzyZwbT33LKmZnbCsWudgGQNXQGkRnZ6qt5tqK8a7qCEA3Dkixr+/BNWdqvXq9tvVJov97WnVZWy2Y3TKSRT2z9/t5haf6bg4fNv8fQKjWGRgk2MbPsQasrSylmkTQybIYdEm5sc5JzHuRZJpW5bmOri6UR99BUJ1KsRd5ek7HkcekxSMcQ92kKK60/uGCijZL7HplgjnL05SADQQIq8LhhBv0blQQ6H2vDzOKYaV9JNxSjnCAfnodAesEtf0cJVXotKcvQ2hYf1X/vSwP6j8LdxdK9ogFnqMWWhpO8L2LSUvQSj0cX8SEIF7ETzBxusweUkxGK6g0kSYNzJ+EU68hF8AOMNTPgJCpzHpO5zAlnF+hnSTDj8xT/S4CsHstkomS6WMXRwRC9CMuMwSXExy6KzlBFmiMS55SMgyk0/JWzz2QME6mQF+gMw4brTBf8uxsRZ1Tra1K6tPFZcbh1+i3/4zO7QRrPKA4Km5FjeUOama3w0zkR0ixx6I6I5pgVNigxixf3XPa2++VhKDsMxvkbRWONX7M05/Rb0pcOWaHeYsi3o2WTwD9qgbPahM4WhW6Ld0GNJc4wJAUn3ojwdGAiB1fCiAoiBZ8TGuGAom3bmDGZa1wpGkRBrb/cwgKPabq4muJJhhpVDMqJcm//xcuDw19fvX5ztFv59+9/nj8IuhrdhpxadcXs1nxw4HdG3ni4eAR3zxDvhroxyj8Cunegd8ZtauYDw70z8o4R3xl7c9B3Bt4a9x9BPjD038K2pUpt14lvxfPu5z8HeMca3WiGnfed8OwOgkUp3B7YqhU7TN49Wy5m7O91tAz8xqh5QjBcp90wOHJpD32JndhECTaYiX0J4oIZnIYYU9+J3obOaRYd+e+dCDGITp3UTW1/4LThdy5So2J2HK7MjU4m4CwwLc42nAY4S3F4jZ+ss39Nn3Wqy2/corfWuv4f7eerH22L/rWl9gNURcnWUvfnOCC2GaAf2O3f9zufH/nFzGj5ctZFuEfVBSgSSsmd5IfLV5CkIybSBREAkBQfst0cGMOTtqv1xA/8XuftoNv6CY6G79SDxVX52WHtO0P5/nv9w5y9kzLBUnSrfTAvv+bVDw/2qpW7b+3sINv619H6zn9QSwMEFAACAAgAMmk8UQ57xyBlAwAAlwwAACoAAAB1bml2ZXJzYWwtbm8tdmlkZW8vZmxhc2hfc2tpbl9zZXR0aW5ncy54bWyVV9tO4zAQfecrqu47XQq7BSlU6g0JbRfQ0u2720xbq44d2U7Z/v2OL0mcNiGFCAnPnGPP5XgsIrWnvHMAqajgj91+d3jV6UTrTErgegFJyoiGDo0fu09/5/Nuz7kFE/IdtKZ8q4wlt1ngKtNa8Ou14Br3uOZCJoR1h9+e7E/Us8g2lsCQLuVsyBrKY37078fTiyj+jLvxYDp5aCKsRZISfpyLrbhekfV+K0XGYxParfmaaLtjCpJRvm+NiFGlnzUklZhmN7P+rH8ZJZWgFJiQHqaj/uhnK4uRFbAi+8Hd/d3oQk551OeNOaEdqKLa0gb9we3gromWki1UizyZTW+mt814jrtXu/JpXI6g4Z9uzRyFfwT5pc1FmqVf0UgqxdYU9IQzMF8rhwkS4/VDwvTBfK0Ek5A5qFWQitEY2yBk7KT43XxN4KZa+j/DIRGZuy0FezNNOJkeRiErBkMtM4h6+cr51E58vGYaLxMMN4QpBISmEvSGGb6RTOXbVG0l7g98UB4HIG8oEUvBsgQmLt4AWLWX+MlkbOdKGF9hCwKUcPDGIMLSWCJfsKxnyMBYIt9Nt145O57BTz2Ok+thTHwzP68+eoETXOb1yle515w0N7dcBUd7Q45JRAxDK6sFTcB0LepZmwupdxZTxMmBbonGN+m3wa2ONhkV9U4cXmn1uoo01Qzq5LYWmVQYDLqXPlvfuRqPo7iHQ430HDY6R1eNZVPMaxFqwa7ble63K+rm1h2Nb8ljNyFyD3IhBFPdjufh/cNt3Kt8zjDTGt9SkM98Iy7kcKEh3N8m0QQW7gpeCidak/UuwZCaMigq6hpb37/IH1vXWJ4lK5Az1AOFXJBVm8Pt6HbH8FcvKXxAXCU0OB1T73A7Tmih98DgBQBErnf5bXAL50kypimDA+QzJTDYhJsyixSqvy5fI66qJAPLRXr0I6gUSoirOmoIS4yrnuE87ZrXZKVsZpWJkg/3cqRUxn0+JY1YwwFp115JlY3RX1dB7FWlnCTT4l0Tqf2m5drnTg4w4jSxAwgdwfE1HsdhQqS+KtaZV+vMXoZgHq1iM5UTajxNFDNmh/06ivWcztgFXs/hRgKE89Uar4IX4BccV4LI+KWAVJ6EGrdjY474aNpxjYM+SXXUC0yuOUUb8G/8h2T4H1BLAwQUAAIACAAyaTxR+uc3TioFAADyHAAALwAAAHVuaXZlcnNhbC1uby12aWRlby9odG1sX3B1Ymxpc2hpbmdfc2V0dGluZ3MueG1s3VndUts4FL7nKTTe6WUJ9GfbMglMmpjB0/xtbNoyOzuMYp/EWmTJK8mh6dU+zT7YPskexcQkEEDpEjrtBRMsn+/T0fm3XT/6knEyBaWZFA1vf3fPIyBimTAxaXin0fHztx7RhoqEcimg4QnpkaPDnXpejDjTaQjGoKgmSCP0QW4aXmpMflCrXV5e7jKdK3tX8sIgv96NZVbLFWgQBlQt53SGP2aWg/auGBwI8C+T4gp2uLNDSL1k6sqk4EBYgpoLZg9F+YnJuFcrpUY0vpgoWYikJblURE1GDe+Xlt/eb79cyJRMbZaBsCbRh7hol80BTRJmlaA8ZF+BpMAmKWq7v/fKI5csMWnDe7n3wvKgfO02z5y9PDu1PC2JRhDmaoMMDE2ooeVluaOCMSj0BuhDowpA0pW1JUkDX0y1UC4lM0EzFkd4h1hTNbx2dD70j/2h32v556fDTqmqMyIKoo7vhAk7Qds/7/UjPzw/ibqdjUGR/znaALSpZs70g6Ef+r3IH56/D/obItyVusb43WbQ2RDzyX8fBtGmO/Wa3U0hg5N+zw1zcjbwh52g9+E86vc7UTC4Rs1jeCla67XVwK9jgshCLYe3SYtsJCjjWGtuxLgGg9WKUzWBSB4zzMYx5Ro88mcOk98KypmZ2QzFonYBkDd1DrEZ2uxreDajvGu6khAVw5Sscvv1uyq137xdOXqt3P36WGu1rFe1bpBKI59Y+/2915X6717dr/4ditapMTROsYiZRQ1aXllIMYuksWFTrJBw45jjgvOwyHOpzHUZW16slLiDpj6WYsXz9pqMJE8qi0E2gqRHM4y/wbHwyBiDkqPx+jkIElKB7YUZNGhcIXQx0oaZeVs5vpJuKkY5wdaB/Q9IN7xl4DilSq9EYeVLW9Pjw9970oD+o7RvuXSnaMgZ7mJzwUneFwlpK3qJ7dBFfADCRewEQ4XbcAHlpISiegNJ0uTcSTjDxHER/AQjzQw4icqCJ2QmC8LZBdpZEgzxIsP/UiDLfZiMlczmq5xqQ/TcLVMGl5AcuWx0hltkBSJxLsk5mHKHvwr2lYxgLBXyAp2i23Cd6ZJ/dyPinGp9TUoXOj4ru1nQa/ufn9kD0mRKcTLYjBzzGbLcbIWfzoiQZoFDc8S0wKiwTklYMr/ncrbdb3dDVVLQz4/kjRV+zbKC08ekrwyyRL1Fl29nl00c/6AGztumdDpPdJu8c2pMcYYuKTnxRoyNg4kCXAljKogUfEZojBOJtmVjymShcaUsECW1/nYNSzyG6fxqgg8tuKNKQDlR7u2/ePnq9a9v3r472K39+/c/z+8FXc1qA07tduWw1rp3wndG3niaeAB3x9Tuhroxuz8AunOCd8ZtquY907wzcs1M74y9Odk7A2/N9w8g75nyb2GPpcps1Ulu+XP9A58DPLBKN1tR8DGIztYQzFPh9sBWr9npcf0wOR+qb8ySo+83TIZ+c9g6Ieig004UHrgUhJ7E2mviFEvK2L7ncMH0TyP0ou9Eb53lNH0O/Y9OhOg2p9rptm2v73TgDy5Sw3JaHCxNik4qYPeflN0M+z9nGY6ryZPV8v9TWZ0y8ZGL8taK1Y9RcNY+vbJ7K05Zo7ZUcICqON1asP7ATeD7+eQntvTa6NfrGi4JIWMW9ESd92d+1zJcvGB1Ee5SdQGKRFJyJ/nB4jUiCcRYuiBCAJLhc7ObARN40uq0GvSh3w3e9zvtrUY/cwv/H6LkPK75yqvqu8HKh4LqBfbql7UdXF/9Tnm48x9QSwMEFAACAAgAMmk8UexMWVK2AQAAegYAACgAAAB1bml2ZXJzYWwtbm8tdmlkZW8vaHRtbF9za2luX3NldHRpbmdzLmpzjZRRT4MwEMff9ykWfDWLMpTNtzkwWeKDiXszPhR2Y2Sl17QdOo3fXco2LXDo6Av98+v/eld6n4Nh9XipN7wbftbv9fypOa81sJpRO7hs6rxHL6zuaZ6vYJkXwHMBXgspT0t/5K9fgjL2RG2a7J+trXb8PLRf1oxrF5eEhSI0TWglob0R2jsV+KOR2TGrQ0ZOmZOdMShGKQoDwowEqoLVjHfxUD9ugi0YS1D/oGuWQsP0xp/cR73kr2NwH0bzqculWEgm9o+Y4Shh6TZTuBOrY/yxHS692UtQ1YFv+8LyXJuFgaIdOL6O/djvJ6UCreEYdxrN/NktCXOWAHcTCoNJMPsDbRh3C9qiy1zn5kSHfjgOA5eWLINOleZxdB2Nm5iovDrV7AQ/cAbeTV8ykrM9qHOsUO7kGQcoFWa2Il00tINEObJVLrIDF03tIDm7WWvb92/UHWOUoFr9/BVXdrhMpxiNa4ata7Yhbm3R11zO6AyGvNy6FfWR6gucEqm4SGiSWlySmzHtTmPnL1XaTG1BLRF51TztoYCumgmohVijFZgxLN0UlVal8+o2CnLn6dk5trY5+PoGUEsDBBQAAgAIADJpPFG45zzyXgAAAGMAAAAlAAAAdW5pdmVyc2FsLW5vLXZpZGVvL2xvY2FsX3NldHRpbmdzLnhtbA3KvQ5AQAwA4N1TNN39bQbHZrTgARoakfRacUd4e7d9w9f2rxd4+AqHqcO6qBBYV9sO3R0u85A3CCGSbiSm7FANoe+yVmwlmTjGFAOcQh9fM/uEyCP5NIdbBMsu+wFQSwECAAAUAAIACAAwaTxRXK2x+KEDAADvDAAAGAAAAAAAAAABAAAAAAAAAAAAbm9uZS9jb21tb25fbWVzc2FnZXMubG5nUEsBAgAAFAACAAgAMGk8URUeYBujAAAAfwEAACkAAAAAAAAAAQAAAAAA1wMAAG5vbmUvcGxheWJhY2tfYW5kX25hdmlnYXRpb25fc2V0dGluZ3MueG1sUEsBAgAAFAACAAgAMGk8UR9UimowAwAAxw4AACIAAAAAAAAAAQAAAAAAwQQAAG5vbmUvZmxhc2hfcHVibGlzaGluZ19zZXR0aW5ncy54bWxQSwECAAAUAAIACAAwaTxRcVeUnRUBAADRAgAAHAAAAAAAAAABAAAAAAAxCAAAbm9uZS9mbGFzaF9za2luX3NldHRpbmdzLnhtbFBLAQIAABQAAgAIADBpPFHXm3CWKwMAAG8OAAAhAAAAAAAAAAEAAAAAAIAJAABub25lL2h0bWxfcHVibGlzaGluZ19zZXR0aW5ncy54bWxQSwECAAAUAAIACAAwaTxRjnP2+moAAADlAAAAGgAAAAAAAAABAAAAAADqDAAAbm9uZS9odG1sX3NraW5fc2V0dGluZ3MuanNQSwECAAAUAAIACAAwaTxRvH0190oAAABJAAAAFwAAAAAAAAABAAAAAACMDQAAbm9uZS9sb2NhbF9zZXR0aW5ncy54bWxQSwECAAAUAAIACAAyaTxRnF4yCBQGAAA3FwAAJgAAAAAAAAABAAAAAAALDgAAdW5pdmVyc2FsLW5vLXZpZGVvL2NvbW1vbl9tZXNzYWdlcy5sbmdQSwECAAAUAAIACAAyaTxRFR5gG6MAAAB/AQAANwAAAAAAAAABAAAAAABjFAAAdW5pdmVyc2FsLW5vLXZpZGVvL3BsYXliYWNrX2FuZF9uYXZpZ2F0aW9uX3NldHRpbmdzLnhtbFBLAQIAABQAAgAIADJpPFFLM4aKLwUAAGgdAAAwAAAAAAAAAAEAAAAAAFsVAAB1bml2ZXJzYWwtbm8tdmlkZW8vZmxhc2hfcHVibGlzaGluZ19zZXR0aW5ncy54bWxQSwECAAAUAAIACAAyaTxRDnvHIGUDAACXDAAAKgAAAAAAAAABAAAAAADYGgAAdW5pdmVyc2FsLW5vLXZpZGVvL2ZsYXNoX3NraW5fc2V0dGluZ3MueG1sUEsBAgAAFAACAAgAMmk8UfrnN04qBQAA8hwAAC8AAAAAAAAAAQAAAAAAhR4AAHVuaXZlcnNhbC1uby12aWRlby9odG1sX3B1Ymxpc2hpbmdfc2V0dGluZ3MueG1sUEsBAgAAFAACAAgAMmk8UexMWVK2AQAAegYAACgAAAAAAAAAAQAAAAAA/CMAAHVuaXZlcnNhbC1uby12aWRlby9odG1sX3NraW5fc2V0dGluZ3MuanNQSwECAAAUAAIACAAyaTxRuOc88l4AAABjAAAAJQAAAAAAAAABAAAAAAD4JQAAdW5pdmVyc2FsLW5vLXZpZGVvL2xvY2FsX3NldHRpbmdzLnhtbFBLBQYAAAAADgAOAIgEAACZJgAAAAA="/>
  <p:tag name="ISPRING_LMS_API_VERSION" val="SCORM 2004 (2nd edition)"/>
  <p:tag name="ISPRING_CMI5_LAUNCH_METHOD" val="any window"/>
  <p:tag name="ISPRINGCLOUDFOLDERID" val="1"/>
  <p:tag name="ISPRINGONLINEFOLDERID" val="1"/>
  <p:tag name="ISPRING_CURRENT_PLAYER_ID" val="universal-no-video"/>
  <p:tag name="ISPRING_FIRST_PUBLISH" val="1"/>
  <p:tag name="ISPRING_ULTRA_SCORM_COURCE_TITLE" val="M12H Sect 4.2 Changing the Units of the Period and Graphing Trig Functions with HC"/>
  <p:tag name="ISPRING_OUTPUT_FOLDER" val="[[&quot;\uFFFD\uFFFDQj{D1961B4B-4104-4DBD-91AB-5334FB564497}&quot;,&quot;C:\\Users\\e15108\\Documents\\Website BCMATH\\m12h\\Online Notes&quot;],[&quot;\uFFFDʾ\&quot;{58857F64-F778-46F3-A3E4-9740F72F057B}&quot;,&quot;C:\\Users\\Danny\\OneDrive - SD41\\Math 12 Hon&quot;]]"/>
  <p:tag name="ISPRING_SCORM_PASSING_SCORE" val="52.000000"/>
  <p:tag name="ISPRING_PRESENTATION_TITLE" val="M12H Sect 4.2 Changing the Units of the Period and Graphing Trig Functions with HC"/>
  <p:tag name="ISPRING_SCORM_ENDPOINT" val="&lt;endpoint&gt;&lt;enable&gt;0&lt;/enable&gt;&lt;lrs&gt;http://&lt;/lrs&gt;&lt;auth&gt;0&lt;/auth&gt;&lt;login&gt;&lt;/login&gt;&lt;password&gt;&lt;/password&gt;&lt;key&gt;&lt;/key&gt;&lt;name&gt;&lt;/name&gt;&lt;email&gt;&lt;/email&gt;&lt;/endpoint&gt;&#10;"/>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watermarkUrl&quot;:&quot;https://&quot;,&quot;openWatermarkWebPageInNewWindow&quot;:&quot;T_FALSE&quot;,&quot;displayAfterEnabled&quot;:&quot;T_FALSE&quot;,&quot;displayUntilEnabled&quot;:&quot;T_FALSE&quot;,&quot;domainRestrictionEnabled&quot;:&quot;T_TRUE&quot;,&quot;domainRestriction&quot;:&quot;www.bcmath.ca;bcmath.ca&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
  <p:tag name="ISPRING_SCORM_RATE_QUIZZES" val="0"/>
</p:tagLst>
</file>

<file path=ppt/tags/tag10.xml><?xml version="1.0" encoding="utf-8"?>
<p:tagLst xmlns:a="http://schemas.openxmlformats.org/drawingml/2006/main" xmlns:r="http://schemas.openxmlformats.org/officeDocument/2006/relationships" xmlns:p="http://schemas.openxmlformats.org/presentationml/2006/main">
  <p:tag name="GENSWF_SLIDE_UID" val="{E63588F8-4CA9-4370-BEB2-1BD1F0974C2A}:263"/>
</p:tagLst>
</file>

<file path=ppt/tags/tag11.xml><?xml version="1.0" encoding="utf-8"?>
<p:tagLst xmlns:a="http://schemas.openxmlformats.org/drawingml/2006/main" xmlns:r="http://schemas.openxmlformats.org/officeDocument/2006/relationships" xmlns:p="http://schemas.openxmlformats.org/presentationml/2006/main">
  <p:tag name="GENSWF_SLIDE_UID" val="{F07E5B0B-6886-42C4-B922-DE9BC1FFC826}:265"/>
</p:tagLst>
</file>

<file path=ppt/tags/tag12.xml><?xml version="1.0" encoding="utf-8"?>
<p:tagLst xmlns:a="http://schemas.openxmlformats.org/drawingml/2006/main" xmlns:r="http://schemas.openxmlformats.org/officeDocument/2006/relationships" xmlns:p="http://schemas.openxmlformats.org/presentationml/2006/main">
  <p:tag name="GENSWF_SLIDE_UID" val="{94DCCF7F-F6D0-46AD-AFF9-16F4414C50A2}:275"/>
</p:tagLst>
</file>

<file path=ppt/tags/tag13.xml><?xml version="1.0" encoding="utf-8"?>
<p:tagLst xmlns:a="http://schemas.openxmlformats.org/drawingml/2006/main" xmlns:r="http://schemas.openxmlformats.org/officeDocument/2006/relationships" xmlns:p="http://schemas.openxmlformats.org/presentationml/2006/main">
  <p:tag name="GENSWF_SLIDE_UID" val="{190AC8E6-2A46-4AA3-B792-14E5712FE30A}:277"/>
</p:tagLst>
</file>

<file path=ppt/tags/tag14.xml><?xml version="1.0" encoding="utf-8"?>
<p:tagLst xmlns:a="http://schemas.openxmlformats.org/drawingml/2006/main" xmlns:r="http://schemas.openxmlformats.org/officeDocument/2006/relationships" xmlns:p="http://schemas.openxmlformats.org/presentationml/2006/main">
  <p:tag name="GENSWF_SLIDE_UID" val="{3156F49F-9893-435F-B375-EEBA48DC3EE0}:266"/>
</p:tagLst>
</file>

<file path=ppt/tags/tag15.xml><?xml version="1.0" encoding="utf-8"?>
<p:tagLst xmlns:a="http://schemas.openxmlformats.org/drawingml/2006/main" xmlns:r="http://schemas.openxmlformats.org/officeDocument/2006/relationships" xmlns:p="http://schemas.openxmlformats.org/presentationml/2006/main">
  <p:tag name="GENSWF_SLIDE_UID" val="{40F270BB-89BB-4925-9CA1-390ECAD62524}:276"/>
</p:tagLst>
</file>

<file path=ppt/tags/tag16.xml><?xml version="1.0" encoding="utf-8"?>
<p:tagLst xmlns:a="http://schemas.openxmlformats.org/drawingml/2006/main" xmlns:r="http://schemas.openxmlformats.org/officeDocument/2006/relationships" xmlns:p="http://schemas.openxmlformats.org/presentationml/2006/main">
  <p:tag name="GENSWF_SLIDE_UID" val="{3E42CD1D-6C52-4145-B431-63089725EEAA}:267"/>
</p:tagLst>
</file>

<file path=ppt/tags/tag17.xml><?xml version="1.0" encoding="utf-8"?>
<p:tagLst xmlns:a="http://schemas.openxmlformats.org/drawingml/2006/main" xmlns:r="http://schemas.openxmlformats.org/officeDocument/2006/relationships" xmlns:p="http://schemas.openxmlformats.org/presentationml/2006/main">
  <p:tag name="GENSWF_SLIDE_UID" val="{2A7BE47B-CC86-4DC4-B097-58646D06E334}:268"/>
</p:tagLst>
</file>

<file path=ppt/tags/tag18.xml><?xml version="1.0" encoding="utf-8"?>
<p:tagLst xmlns:a="http://schemas.openxmlformats.org/drawingml/2006/main" xmlns:r="http://schemas.openxmlformats.org/officeDocument/2006/relationships" xmlns:p="http://schemas.openxmlformats.org/presentationml/2006/main">
  <p:tag name="GENSWF_SLIDE_UID" val="{A9DE686E-C292-47ED-A0B8-46E1F5384E65}:269"/>
</p:tagLst>
</file>

<file path=ppt/tags/tag19.xml><?xml version="1.0" encoding="utf-8"?>
<p:tagLst xmlns:a="http://schemas.openxmlformats.org/drawingml/2006/main" xmlns:r="http://schemas.openxmlformats.org/officeDocument/2006/relationships" xmlns:p="http://schemas.openxmlformats.org/presentationml/2006/main">
  <p:tag name="GENSWF_SLIDE_UID" val="{F1E58818-5388-46CF-AF05-CC5B8B5D955E}:270"/>
</p:tagLst>
</file>

<file path=ppt/tags/tag2.xml><?xml version="1.0" encoding="utf-8"?>
<p:tagLst xmlns:a="http://schemas.openxmlformats.org/drawingml/2006/main" xmlns:r="http://schemas.openxmlformats.org/officeDocument/2006/relationships" xmlns:p="http://schemas.openxmlformats.org/presentationml/2006/main">
  <p:tag name="GENSWF_SLIDE_UID" val="{B750A672-B10D-4E2A-AD17-DE9C0917596C}:256"/>
</p:tagLst>
</file>

<file path=ppt/tags/tag20.xml><?xml version="1.0" encoding="utf-8"?>
<p:tagLst xmlns:a="http://schemas.openxmlformats.org/drawingml/2006/main" xmlns:r="http://schemas.openxmlformats.org/officeDocument/2006/relationships" xmlns:p="http://schemas.openxmlformats.org/presentationml/2006/main">
  <p:tag name="GENSWF_SLIDE_UID" val="{C1085B21-E1A5-471C-B6AA-8FB6DA679764}:271"/>
</p:tagLst>
</file>

<file path=ppt/tags/tag21.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PRESENTER_ID" val="None"/>
  <p:tag name="ISPRING_CUSTOM_TIMING_USED" val="0"/>
  <p:tag name="GENSWF_SLIDE_UID" val="{58927FB4-ED03-49DA-9DEC-8F9486AB2B3F}:272"/>
</p:tagLst>
</file>

<file path=ppt/tags/tag22.xml><?xml version="1.0" encoding="utf-8"?>
<p:tagLst xmlns:a="http://schemas.openxmlformats.org/drawingml/2006/main" xmlns:r="http://schemas.openxmlformats.org/officeDocument/2006/relationships" xmlns:p="http://schemas.openxmlformats.org/presentationml/2006/main">
  <p:tag name="GENSWF_SLIDE_UID" val="{735F5058-8478-47C1-A741-250D797531AB}:273"/>
</p:tagLst>
</file>

<file path=ppt/tags/tag3.xml><?xml version="1.0" encoding="utf-8"?>
<p:tagLst xmlns:a="http://schemas.openxmlformats.org/drawingml/2006/main" xmlns:r="http://schemas.openxmlformats.org/officeDocument/2006/relationships" xmlns:p="http://schemas.openxmlformats.org/presentationml/2006/main">
  <p:tag name="GENSWF_SLIDE_UID" val="{4F8C8765-94F3-4140-9B77-B00F16309EDB}:274"/>
</p:tagLst>
</file>

<file path=ppt/tags/tag4.xml><?xml version="1.0" encoding="utf-8"?>
<p:tagLst xmlns:a="http://schemas.openxmlformats.org/drawingml/2006/main" xmlns:r="http://schemas.openxmlformats.org/officeDocument/2006/relationships" xmlns:p="http://schemas.openxmlformats.org/presentationml/2006/main">
  <p:tag name="GENSWF_SLIDE_UID" val="{4987917B-B547-4FEF-BF3B-E5BBC6BD55DC}:258"/>
</p:tagLst>
</file>

<file path=ppt/tags/tag5.xml><?xml version="1.0" encoding="utf-8"?>
<p:tagLst xmlns:a="http://schemas.openxmlformats.org/drawingml/2006/main" xmlns:r="http://schemas.openxmlformats.org/officeDocument/2006/relationships" xmlns:p="http://schemas.openxmlformats.org/presentationml/2006/main">
  <p:tag name="GENSWF_SLIDE_UID" val="{111F4DCE-066D-462C-9718-A9E2DDB244C6}:259"/>
</p:tagLst>
</file>

<file path=ppt/tags/tag6.xml><?xml version="1.0" encoding="utf-8"?>
<p:tagLst xmlns:a="http://schemas.openxmlformats.org/drawingml/2006/main" xmlns:r="http://schemas.openxmlformats.org/officeDocument/2006/relationships" xmlns:p="http://schemas.openxmlformats.org/presentationml/2006/main">
  <p:tag name="GENSWF_SLIDE_UID" val="{FEDB77F4-1ECD-4A56-9C43-E03B67239F67}:260"/>
</p:tagLst>
</file>

<file path=ppt/tags/tag7.xml><?xml version="1.0" encoding="utf-8"?>
<p:tagLst xmlns:a="http://schemas.openxmlformats.org/drawingml/2006/main" xmlns:r="http://schemas.openxmlformats.org/officeDocument/2006/relationships" xmlns:p="http://schemas.openxmlformats.org/presentationml/2006/main">
  <p:tag name="GENSWF_SLIDE_UID" val="{B171626D-53BE-4B6B-95C7-717981DA04CB}:261"/>
</p:tagLst>
</file>

<file path=ppt/tags/tag8.xml><?xml version="1.0" encoding="utf-8"?>
<p:tagLst xmlns:a="http://schemas.openxmlformats.org/drawingml/2006/main" xmlns:r="http://schemas.openxmlformats.org/officeDocument/2006/relationships" xmlns:p="http://schemas.openxmlformats.org/presentationml/2006/main">
  <p:tag name="GENSWF_SLIDE_UID" val="{5E1CB64F-1BC6-4352-B5AC-6BDA41AEE420}:262"/>
</p:tagLst>
</file>

<file path=ppt/tags/tag9.xml><?xml version="1.0" encoding="utf-8"?>
<p:tagLst xmlns:a="http://schemas.openxmlformats.org/drawingml/2006/main" xmlns:r="http://schemas.openxmlformats.org/officeDocument/2006/relationships" xmlns:p="http://schemas.openxmlformats.org/presentationml/2006/main">
  <p:tag name="GENSWF_SLIDE_UID" val="{54E6A6A8-1599-45ED-9425-E081BC989ACE}:26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45827112576748B5D48E564F7FBF10" ma:contentTypeVersion="8" ma:contentTypeDescription="Create a new document." ma:contentTypeScope="" ma:versionID="e880a315915cbdcb530916f8245c7d99">
  <xsd:schema xmlns:xsd="http://www.w3.org/2001/XMLSchema" xmlns:xs="http://www.w3.org/2001/XMLSchema" xmlns:p="http://schemas.microsoft.com/office/2006/metadata/properties" xmlns:ns2="ab2be11c-74ae-4dca-a4e2-637c5b7345a7" targetNamespace="http://schemas.microsoft.com/office/2006/metadata/properties" ma:root="true" ma:fieldsID="d4a97eebc6133fefe8e1fbe3e3b797d0" ns2:_="">
    <xsd:import namespace="ab2be11c-74ae-4dca-a4e2-637c5b7345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2be11c-74ae-4dca-a4e2-637c5b7345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2BC545-6230-4D95-888E-F30108C16C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b2be11c-74ae-4dca-a4e2-637c5b7345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D9A2F1-9208-4072-87C2-146DEEE278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Oriel</Template>
  <TotalTime>471</TotalTime>
  <Words>1757</Words>
  <Application>Microsoft Office PowerPoint</Application>
  <PresentationFormat>Widescreen</PresentationFormat>
  <Paragraphs>355</Paragraphs>
  <Slides>21</Slides>
  <Notes>21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31" baseType="lpstr">
      <vt:lpstr>Arial</vt:lpstr>
      <vt:lpstr>Calibri</vt:lpstr>
      <vt:lpstr>Century Schoolbook</vt:lpstr>
      <vt:lpstr>Courier New</vt:lpstr>
      <vt:lpstr>Symbol</vt:lpstr>
      <vt:lpstr>Times New Roman</vt:lpstr>
      <vt:lpstr>Wingdings</vt:lpstr>
      <vt:lpstr>Wingdings 2</vt:lpstr>
      <vt:lpstr>Oriel</vt:lpstr>
      <vt:lpstr>Equation</vt:lpstr>
      <vt:lpstr>Sect 4.2 Changing the units of the Period and Graphing Sine/Cosine/Tangent Functions with Horizontal Compressions</vt:lpstr>
      <vt:lpstr>PowerPoint Presentation</vt:lpstr>
      <vt:lpstr>i) Review:</vt:lpstr>
      <vt:lpstr>II) Graphing </vt:lpstr>
      <vt:lpstr>PowerPoint Presentation</vt:lpstr>
      <vt:lpstr>PowerPoint Presentation</vt:lpstr>
      <vt:lpstr>PowerPoint Presentation</vt:lpstr>
      <vt:lpstr>Review: Steps for Graphing Trigonometric Functions:</vt:lpstr>
      <vt:lpstr>PowerPoint Presentation</vt:lpstr>
      <vt:lpstr>PowerPoint Presentation</vt:lpstr>
      <vt:lpstr>Graphing Sine/Cosine with Horizontal Reflections</vt:lpstr>
      <vt:lpstr>PowerPoint Presentation</vt:lpstr>
      <vt:lpstr>PowerPoint Presentation</vt:lpstr>
      <vt:lpstr>PowerPoint Presentation</vt:lpstr>
      <vt:lpstr>II) Transformations with the Tangent Function:</vt:lpstr>
      <vt:lpstr>PowerPoint Presentation</vt:lpstr>
      <vt:lpstr>PowerPoint Presentation</vt:lpstr>
      <vt:lpstr>III) Graphing Tangent Functions with Transformations:</vt:lpstr>
      <vt:lpstr>PowerPoint Presentation</vt:lpstr>
      <vt:lpstr>PowerPoint Presentation</vt:lpstr>
      <vt:lpstr>EX: Given the following graph, find the values of  A, B,&amp; C if the function is in the form of: </vt:lpstr>
    </vt:vector>
  </TitlesOfParts>
  <Company>Young's Family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M12H Sect 4.2 Changing the Units of the Period and Graphing Trig Functions with HC</dc:title>
  <dc:creator>Danny Young</dc:creator>
  <cp:lastModifiedBy>Danny Young</cp:lastModifiedBy>
  <cp:revision>80</cp:revision>
  <dcterms:created xsi:type="dcterms:W3CDTF">2008-10-16T06:24:32Z</dcterms:created>
  <dcterms:modified xsi:type="dcterms:W3CDTF">2024-06-03T02:58:30Z</dcterms:modified>
</cp:coreProperties>
</file>